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E46BA-122E-4408-ACAB-C5245BF5976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546C7-A56F-460B-944E-B629AB76A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5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546C7-A56F-460B-944E-B629AB76A00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64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00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9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4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2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5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24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99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4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46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98F6-A7B8-472C-AA03-F0770F37BF0C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73B1-7825-4331-8B05-6BCD1072E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48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Task manager </a:t>
            </a:r>
            <a:r>
              <a:rPr lang="zh-TW" altLang="en-US" dirty="0" smtClean="0"/>
              <a:t>工作管理員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616624" cy="500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6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應用程式歷程記錄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8" y="1600200"/>
            <a:ext cx="61857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87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開機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8" y="1600200"/>
            <a:ext cx="61857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70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</a:t>
            </a:r>
            <a:endParaRPr lang="zh-TW" altLang="en-US" dirty="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8" y="1600200"/>
            <a:ext cx="61857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63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詳細資料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8" y="1600200"/>
            <a:ext cx="61857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53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8" y="1600200"/>
            <a:ext cx="61857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68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CPU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146831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9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RAM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806"/>
            <a:ext cx="718591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20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磁碟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659960" cy="560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0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磁碟</a:t>
            </a:r>
            <a:r>
              <a:rPr lang="en-US" altLang="zh-TW" dirty="0" smtClean="0"/>
              <a:t>(:F)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0559"/>
            <a:ext cx="738108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63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乙太</a:t>
            </a:r>
            <a:r>
              <a:rPr lang="zh-TW" altLang="en-US" dirty="0" smtClean="0"/>
              <a:t>網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8" y="1600200"/>
            <a:ext cx="61857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5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乙太網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8" y="1600200"/>
            <a:ext cx="61857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55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乙太網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8" y="1600200"/>
            <a:ext cx="61857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80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GPU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8" y="1600200"/>
            <a:ext cx="61857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12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</Words>
  <Application>Microsoft Office PowerPoint</Application>
  <PresentationFormat>如螢幕大小 (4:3)</PresentationFormat>
  <Paragraphs>15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Task manager 工作管理員</vt:lpstr>
      <vt:lpstr>CPU</vt:lpstr>
      <vt:lpstr>RAM</vt:lpstr>
      <vt:lpstr>磁碟</vt:lpstr>
      <vt:lpstr>磁碟(:F)</vt:lpstr>
      <vt:lpstr>乙太網1</vt:lpstr>
      <vt:lpstr>乙太網2</vt:lpstr>
      <vt:lpstr>乙太網3</vt:lpstr>
      <vt:lpstr>GPU</vt:lpstr>
      <vt:lpstr>應用程式歷程記錄</vt:lpstr>
      <vt:lpstr>開機</vt:lpstr>
      <vt:lpstr>使用者</vt:lpstr>
      <vt:lpstr>詳細資料</vt:lpstr>
      <vt:lpstr>服務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 工作管理員</dc:title>
  <dc:creator>KSUIE</dc:creator>
  <cp:lastModifiedBy>KSUIE</cp:lastModifiedBy>
  <cp:revision>4</cp:revision>
  <dcterms:created xsi:type="dcterms:W3CDTF">2019-10-24T01:42:07Z</dcterms:created>
  <dcterms:modified xsi:type="dcterms:W3CDTF">2019-10-24T02:39:26Z</dcterms:modified>
</cp:coreProperties>
</file>