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52BDC-6F16-42E4-B90E-3D953DF4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E08BE-7623-4480-BDF2-E03A249D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F62D30-576E-4FC9-84AF-C489FC66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BCD53-7331-4E7D-9AE8-95EDE79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9ACC5-06F3-4DED-92A8-FC4A39AC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40F21-1211-44CC-93B2-37AEF5F6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11E7D1-3055-4580-9494-AC5546CF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3F699-A0C4-4C26-94B9-D082F16D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EAEB7-D6F0-43B0-9F7B-6D0594E8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ABE1F-C222-4174-A6CF-6021F214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31B1F3-4AA2-4DFD-A72F-783039F01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545B1-7683-45A5-9C03-F02B966A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2B962-0B49-46D0-94EE-6BF4B5D0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994FA-F9E7-48E4-AC53-89C1DA0D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AE6E9-55FE-4205-8700-51F63EC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1588D-42D5-4704-956A-E6FDF741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ECC58-14BF-4A24-9C45-E89F7100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C52E2A-2A4E-4283-84AC-7974237F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FB729-C763-45DD-B332-0609CC5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72CFE-5722-42A6-A9A6-431CC8B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4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5726-910E-4EAC-B643-95810AFB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219D1-49C9-4816-A9BF-42C1BCC4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23A76-1B74-4F09-A8F6-6427FA3C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4ABD2-1892-4084-B9A6-0670BA2F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931CD-AA12-46AD-BAB8-D870E4E6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C880B-FD67-431B-9F80-01F24799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D7D75-9EEA-4557-B90A-60BCFA9BD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881A8C-DCE7-4615-9215-BC9734DA1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75B25-9A93-4761-A1A6-B5BB2E3D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33D74C-CC57-4390-AAAD-5BCD22C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D824E-F2DE-4068-A432-0BAB414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DBD4B-D9B9-4D35-891A-5FFF13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90283D-AE97-46F9-8224-79ADD4DD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9B38CE-9E33-48BC-BA14-1A20C207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66D5B-151E-4031-B695-43183BD30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BD5098-8A1D-4FF6-9063-862C2B82C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6F7D8D-90D5-4EA4-BEDB-2C543213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66D8FB-6487-418C-BEE3-4953DDD3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8E5CF7-9B2F-4C97-A834-9F932090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6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C84B7-D2C0-491E-AC59-2DE2B062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1B870F-4689-46FB-8578-1056A3EC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A298DA-EE9A-4BFE-90CF-5705B1E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82E1F-C6CB-4426-8ED8-0231AE35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6C8667-2A73-4CDB-9D40-857DA1C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E4FED9-9953-46F2-AB06-6F843BE0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002DB9-DF34-454E-9F31-B7C3B16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FA1D8-274A-4030-9D8D-AECE31F2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EC87A-4619-431D-A047-092C9BFD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25BE79-3532-4A4D-8317-6878C08D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E61760-8CAC-47FA-B417-43CAFC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AB776-B577-40D0-ACB6-00E3033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852A74-9CBB-4545-9067-D79083A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CDE0-2EEC-4E7F-82CA-FF80D6AC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B8FF58-D88B-4269-8F44-1B5EB4BB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A92551-759E-421A-A4F9-551EA55E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7D3F5-D68A-4BD3-9733-EF113510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9AB83-55E0-4BA0-96F1-AC16608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9719E5-67A9-4E5E-B1D3-95042D97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5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774776-F27F-4E4B-94C1-A4896207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7D1465-2DD3-4C94-BF5E-27279C6C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CEAFA-9603-46CE-B55C-444F6571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5258-10B7-4161-AD0D-262E926C990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43343-9DCE-48D9-8E89-22F606CC2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013D7-90FC-4474-96C8-A1C20678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539E-DADB-4FBD-A50A-094996BC5A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1BBC0-BD03-4D2B-8AB3-BC123CE3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E8E2B2-F680-4C4C-9352-D873D056B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7" y="1687248"/>
            <a:ext cx="8154666" cy="5543963"/>
          </a:xfrm>
        </p:spPr>
      </p:pic>
    </p:spTree>
    <p:extLst>
      <p:ext uri="{BB962C8B-B14F-4D97-AF65-F5344CB8AC3E}">
        <p14:creationId xmlns:p14="http://schemas.microsoft.com/office/powerpoint/2010/main" val="37378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2490A-808C-4586-BF7C-774B108B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FB32E5-B6CC-4F3F-A0B1-CF8D372F7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99" y="1690688"/>
            <a:ext cx="7708964" cy="5507687"/>
          </a:xfrm>
        </p:spPr>
      </p:pic>
    </p:spTree>
    <p:extLst>
      <p:ext uri="{BB962C8B-B14F-4D97-AF65-F5344CB8AC3E}">
        <p14:creationId xmlns:p14="http://schemas.microsoft.com/office/powerpoint/2010/main" val="14754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B63F9-4585-4C46-BAAB-B334DD8C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134B1-CD03-4384-91E1-0443A208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41A43-0D55-464B-BDF5-C2A15149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2168D-703B-4216-9EF4-6EFC74A2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503F7D2-F274-4E37-9DF7-78BD51CB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1BB76F-1CB3-4CA1-9A5B-D4561BDA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1" y="1793030"/>
            <a:ext cx="7435788" cy="4983879"/>
          </a:xfrm>
        </p:spPr>
      </p:pic>
    </p:spTree>
    <p:extLst>
      <p:ext uri="{BB962C8B-B14F-4D97-AF65-F5344CB8AC3E}">
        <p14:creationId xmlns:p14="http://schemas.microsoft.com/office/powerpoint/2010/main" val="253319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D3A69-1283-4770-9B3D-40865878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CFC0A-10D0-449D-9B32-E6049B7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3946F-1913-4FA4-AA76-8C19322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64B6E-165D-4E86-A95E-0ADDA23F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49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</Words>
  <Application>Microsoft Office PowerPoint</Application>
  <PresentationFormat>寬螢幕</PresentationFormat>
  <Paragraphs>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cd</vt:lpstr>
      <vt:lpstr>pwd</vt:lpstr>
      <vt:lpstr>PowerPoint 簡報</vt:lpstr>
      <vt:lpstr>PowerPoint 簡報</vt:lpstr>
      <vt:lpstr>top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</dc:title>
  <dc:creator>ssindychen2@gmail.com</dc:creator>
  <cp:lastModifiedBy>ssindychen2@gmail.com</cp:lastModifiedBy>
  <cp:revision>3</cp:revision>
  <dcterms:created xsi:type="dcterms:W3CDTF">2019-10-03T05:37:41Z</dcterms:created>
  <dcterms:modified xsi:type="dcterms:W3CDTF">2019-10-03T12:22:46Z</dcterms:modified>
</cp:coreProperties>
</file>