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92829-E897-4968-B314-AC9D8C8D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29EADE-90DB-432F-9318-5EED2389E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2B7C2-0274-448A-9CC2-4723E5C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AEA2A8-28EC-44D1-9033-549B3A78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5526F-EA76-43FB-B5D1-1A7CBA04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53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100A-6B22-48C4-AB21-084BFA82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6691F8-0713-45D2-A4F1-4DD0CA9E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31B762-D810-4C09-8B7C-DC10E4C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4C0489-CE99-4310-B52B-C9EA33C8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F0D2F6-318A-4D04-A1AD-C7C9C3DF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96B237-8E0F-405E-8073-E87BA1CE8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7611FF-7963-4FF2-9EE0-ED14E03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F2693-2253-4CAC-9FA1-4B7E4A9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C92697-50E0-48E3-A320-F0EC20B7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BE9EFD-9DDB-458E-B26B-EE713EBE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01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92C8D-5658-49DB-8A19-EA592934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CA3-FD59-4673-BD68-3F380CC1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6B0B0E-EA58-449B-8CD2-BA0B7056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B444E-6796-4D88-8FA6-C206A9C8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4904A-CB7B-46F4-9BCA-7FA4523B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FAFB3-8706-45E6-98C6-FD63AF72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42139F-1213-460C-A3D7-1EDA8F50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2C7D3-B40A-4E6C-9717-85B8ABC6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FFDD0-4437-4F0C-87F4-BD6E5A6A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A0448-D99C-4A68-932B-8CC46E36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96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D4E92-23F1-4EE3-9601-B4FD16F3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2D3B4-5EBD-48AD-8AF4-AED1D55C3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30C9E4-5520-40D3-883F-F272295E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BA734-E145-40EB-BCCA-9D69A8E3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20A7F2-EDEB-419C-8EBA-0562ADFC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9137D3-DA53-4EF8-BB1E-29E23F6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00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1C925-39C4-47EB-87A1-07193627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56A828-7C8E-422F-90D6-D814708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A11C13-D233-4931-BAA7-EC7529723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99EB6D-7E22-4089-B005-CE2F597D2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2B93E3-A125-450D-AD78-6C319E475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D8F967-323A-456D-BC12-DEEC25C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04A702-CA1C-40E4-B3E6-29CA86F6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BFB4BD-C600-472E-A8FF-ED21CEA7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90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E94F-DB9A-4FF2-BBA4-52E27C8B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637AE-92A9-4E4B-9538-47C44E2B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D9399D-5A02-447F-9DFB-5EAA20A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3B4123-D866-456B-8090-BB2FB5CA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5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497F37-2884-4526-A7E3-8D400B52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7A4301-EC69-4BE8-902E-390A4220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6EC7B9-1C69-4B83-A9CF-53069B06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7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B1C11-E7BA-4D0E-BDB1-A31F4B69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BB6B0C-063C-4816-8589-065F5DC1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C3590A-47DA-4E6B-884F-5A035804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AB6FF5-C2E0-4CC5-86A9-5044135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1707CA-DC62-4495-B4CB-DA00D2FF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799C84-DEF0-4FCE-978E-3CA01FC4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00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73529-938C-46E1-895F-7F67CA1B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A96DFB-47C5-4033-8347-3721B22DE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D76181-FB6E-4370-93F4-9266CB2E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AD2CAC-F8FC-4B04-80F4-5B233A35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400CD-8C79-42DC-BC24-C547E143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5D83F-448A-4C0E-9017-4809363A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E1DB1B-151B-4C2E-890C-D4352B76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B958BD-E90E-49AB-9AF6-B5BA05B5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4632CE-3570-4275-BAB2-4DAEC0B4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3B49-D4D8-4136-8D42-367608CDD1B0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6CB8B-C681-4CF8-A225-AE036BAB4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6CA18-A52D-4C08-BF1C-23A42F056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C544-1E8C-4A09-A4FE-7C6E01D2E8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85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7290A-D054-4E21-BB04-0D17D4A79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2838"/>
            <a:ext cx="9144000" cy="1506537"/>
          </a:xfrm>
        </p:spPr>
        <p:txBody>
          <a:bodyPr/>
          <a:lstStyle/>
          <a:p>
            <a:r>
              <a:rPr lang="zh-TW" altLang="en-US" dirty="0"/>
              <a:t>功課 </a:t>
            </a:r>
            <a:r>
              <a:rPr lang="en-US" altLang="zh-TW" dirty="0"/>
              <a:t>WEB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09260A-578F-4C3E-8B07-72D818F30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50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DAEE9-B7F1-4C83-B52D-EFB44B0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612" y="270261"/>
            <a:ext cx="9380369" cy="1415480"/>
          </a:xfrm>
        </p:spPr>
        <p:txBody>
          <a:bodyPr/>
          <a:lstStyle/>
          <a:p>
            <a:r>
              <a:rPr lang="zh-TW" altLang="en-US" dirty="0"/>
              <a:t>                        下載 </a:t>
            </a:r>
            <a:r>
              <a:rPr lang="en-US" altLang="zh-TW" dirty="0"/>
              <a:t>XAMPP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EABE2D-17BC-423F-9D18-C3B72093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12" y="1690688"/>
            <a:ext cx="9468775" cy="5090208"/>
          </a:xfrm>
        </p:spPr>
      </p:pic>
    </p:spTree>
    <p:extLst>
      <p:ext uri="{BB962C8B-B14F-4D97-AF65-F5344CB8AC3E}">
        <p14:creationId xmlns:p14="http://schemas.microsoft.com/office/powerpoint/2010/main" val="900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82210-75DB-4230-B888-2A248F80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                 安裝畫面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CBAD5F-FA13-4D29-829C-CC7FD0E5E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59" y="1825625"/>
            <a:ext cx="5164881" cy="4351338"/>
          </a:xfrm>
        </p:spPr>
      </p:pic>
    </p:spTree>
    <p:extLst>
      <p:ext uri="{BB962C8B-B14F-4D97-AF65-F5344CB8AC3E}">
        <p14:creationId xmlns:p14="http://schemas.microsoft.com/office/powerpoint/2010/main" val="208296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CEE39-D8C5-4648-88A2-077219DF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                 選擇擴充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F785EE-49EA-4E8D-A786-B5F3E23C2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8" y="1829406"/>
            <a:ext cx="5121084" cy="4343776"/>
          </a:xfrm>
        </p:spPr>
      </p:pic>
    </p:spTree>
    <p:extLst>
      <p:ext uri="{BB962C8B-B14F-4D97-AF65-F5344CB8AC3E}">
        <p14:creationId xmlns:p14="http://schemas.microsoft.com/office/powerpoint/2010/main" val="384920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87E86-10FC-4D39-83F7-2DC3D906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             選擇安裝路徑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895074-B9B6-45B0-9547-E2EC360B3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79" y="1848457"/>
            <a:ext cx="5105842" cy="4305673"/>
          </a:xfrm>
        </p:spPr>
      </p:pic>
    </p:spTree>
    <p:extLst>
      <p:ext uri="{BB962C8B-B14F-4D97-AF65-F5344CB8AC3E}">
        <p14:creationId xmlns:p14="http://schemas.microsoft.com/office/powerpoint/2010/main" val="289595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A4F2-7055-4D58-ABCF-38A59CF2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          打開安裝資料夾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08FDE0-A745-49E6-B66E-BB07F71E1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31" y="1825625"/>
            <a:ext cx="4601938" cy="4351338"/>
          </a:xfrm>
        </p:spPr>
      </p:pic>
    </p:spTree>
    <p:extLst>
      <p:ext uri="{BB962C8B-B14F-4D97-AF65-F5344CB8AC3E}">
        <p14:creationId xmlns:p14="http://schemas.microsoft.com/office/powerpoint/2010/main" val="339379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31E34-0E9F-4B39-9F57-2DBFEA7F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                 創建網站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2043CE-D798-468F-B102-25DB6709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81" y="1825625"/>
            <a:ext cx="7192046" cy="4667250"/>
          </a:xfrm>
        </p:spPr>
      </p:pic>
    </p:spTree>
    <p:extLst>
      <p:ext uri="{BB962C8B-B14F-4D97-AF65-F5344CB8AC3E}">
        <p14:creationId xmlns:p14="http://schemas.microsoft.com/office/powerpoint/2010/main" val="358779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DAFC0-B566-4C65-BF62-95B96A24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                 開啟網站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D1427C-790A-4914-99A8-FDB24C601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18" y="1825625"/>
            <a:ext cx="2604564" cy="4351338"/>
          </a:xfrm>
        </p:spPr>
      </p:pic>
    </p:spTree>
    <p:extLst>
      <p:ext uri="{BB962C8B-B14F-4D97-AF65-F5344CB8AC3E}">
        <p14:creationId xmlns:p14="http://schemas.microsoft.com/office/powerpoint/2010/main" val="80349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功課 WEB</vt:lpstr>
      <vt:lpstr>                        下載 XAMPP</vt:lpstr>
      <vt:lpstr>                                安裝畫面</vt:lpstr>
      <vt:lpstr>                                選擇擴充</vt:lpstr>
      <vt:lpstr>                            選擇安裝路徑</vt:lpstr>
      <vt:lpstr>                         打開安裝資料夾</vt:lpstr>
      <vt:lpstr>                                創建網站</vt:lpstr>
      <vt:lpstr>                                開啟網站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功課 WEB</dc:title>
  <dc:creator>ssindychen2@gmail.com</dc:creator>
  <cp:lastModifiedBy>ssindychen2@gmail.com</cp:lastModifiedBy>
  <cp:revision>1</cp:revision>
  <dcterms:created xsi:type="dcterms:W3CDTF">2019-09-26T07:49:26Z</dcterms:created>
  <dcterms:modified xsi:type="dcterms:W3CDTF">2019-09-26T07:57:22Z</dcterms:modified>
</cp:coreProperties>
</file>