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45-569E-4489-A7FF-3FFF8DFA14C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781-9718-4A26-A011-27E6C922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2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45-569E-4489-A7FF-3FFF8DFA14C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781-9718-4A26-A011-27E6C922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4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45-569E-4489-A7FF-3FFF8DFA14C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781-9718-4A26-A011-27E6C922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8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45-569E-4489-A7FF-3FFF8DFA14C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781-9718-4A26-A011-27E6C922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4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45-569E-4489-A7FF-3FFF8DFA14C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781-9718-4A26-A011-27E6C922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4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45-569E-4489-A7FF-3FFF8DFA14C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781-9718-4A26-A011-27E6C922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8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45-569E-4489-A7FF-3FFF8DFA14C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781-9718-4A26-A011-27E6C922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3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45-569E-4489-A7FF-3FFF8DFA14C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781-9718-4A26-A011-27E6C922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5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45-569E-4489-A7FF-3FFF8DFA14C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781-9718-4A26-A011-27E6C922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6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45-569E-4489-A7FF-3FFF8DFA14C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781-9718-4A26-A011-27E6C922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8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45-569E-4489-A7FF-3FFF8DFA14C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781-9718-4A26-A011-27E6C922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6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94F45-569E-4489-A7FF-3FFF8DFA14C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4781-9718-4A26-A011-27E6C922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作業編號 </a:t>
            </a:r>
            <a:r>
              <a:rPr lang="en-US" altLang="zh-TW" dirty="0" smtClean="0"/>
              <a:t>101</a:t>
            </a:r>
            <a:r>
              <a:rPr lang="zh-TW" altLang="en-US" dirty="0" smtClean="0"/>
              <a:t> 下載</a:t>
            </a:r>
            <a:endParaRPr 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67" y="1690688"/>
            <a:ext cx="9468511" cy="4351338"/>
          </a:xfrm>
        </p:spPr>
      </p:pic>
      <p:sp>
        <p:nvSpPr>
          <p:cNvPr id="8" name="矩形 7"/>
          <p:cNvSpPr/>
          <p:nvPr/>
        </p:nvSpPr>
        <p:spPr>
          <a:xfrm>
            <a:off x="3833446" y="3648808"/>
            <a:ext cx="3446585" cy="127488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7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6" y="501162"/>
            <a:ext cx="11131062" cy="5816477"/>
          </a:xfrm>
        </p:spPr>
      </p:pic>
      <p:sp>
        <p:nvSpPr>
          <p:cNvPr id="5" name="矩形 4"/>
          <p:cNvSpPr/>
          <p:nvPr/>
        </p:nvSpPr>
        <p:spPr>
          <a:xfrm>
            <a:off x="2031022" y="2286000"/>
            <a:ext cx="1125416" cy="1406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890346" y="4220308"/>
            <a:ext cx="1635369" cy="1846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5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3" y="365124"/>
            <a:ext cx="11368454" cy="6202729"/>
          </a:xfrm>
        </p:spPr>
      </p:pic>
      <p:sp>
        <p:nvSpPr>
          <p:cNvPr id="5" name="矩形 4"/>
          <p:cNvSpPr/>
          <p:nvPr/>
        </p:nvSpPr>
        <p:spPr>
          <a:xfrm>
            <a:off x="6682154" y="4519246"/>
            <a:ext cx="668215" cy="31652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5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9" y="365125"/>
            <a:ext cx="10940562" cy="6114806"/>
          </a:xfrm>
        </p:spPr>
      </p:pic>
      <p:sp>
        <p:nvSpPr>
          <p:cNvPr id="5" name="矩形 4"/>
          <p:cNvSpPr/>
          <p:nvPr/>
        </p:nvSpPr>
        <p:spPr>
          <a:xfrm>
            <a:off x="4369777" y="4325815"/>
            <a:ext cx="931985" cy="39565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寬螢幕</PresentationFormat>
  <Paragraphs>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作業編號 101 下載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作業編號 101 下載</dc:title>
  <dc:creator>ssindychen2@gmail.com</dc:creator>
  <cp:lastModifiedBy>ssindychen2@gmail.com</cp:lastModifiedBy>
  <cp:revision>1</cp:revision>
  <dcterms:created xsi:type="dcterms:W3CDTF">2019-09-15T14:10:13Z</dcterms:created>
  <dcterms:modified xsi:type="dcterms:W3CDTF">2019-09-15T14:10:30Z</dcterms:modified>
</cp:coreProperties>
</file>