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33BD-434C-49B6-9C07-4CBE890F99A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02C-4952-4949-9235-EC9F8178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5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33BD-434C-49B6-9C07-4CBE890F99A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02C-4952-4949-9235-EC9F8178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4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33BD-434C-49B6-9C07-4CBE890F99A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02C-4952-4949-9235-EC9F8178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2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33BD-434C-49B6-9C07-4CBE890F99A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02C-4952-4949-9235-EC9F8178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33BD-434C-49B6-9C07-4CBE890F99A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02C-4952-4949-9235-EC9F8178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33BD-434C-49B6-9C07-4CBE890F99A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02C-4952-4949-9235-EC9F8178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3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33BD-434C-49B6-9C07-4CBE890F99A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02C-4952-4949-9235-EC9F8178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0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33BD-434C-49B6-9C07-4CBE890F99A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02C-4952-4949-9235-EC9F8178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33BD-434C-49B6-9C07-4CBE890F99A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02C-4952-4949-9235-EC9F8178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33BD-434C-49B6-9C07-4CBE890F99A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02C-4952-4949-9235-EC9F8178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33BD-434C-49B6-9C07-4CBE890F99A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02C-4952-4949-9235-EC9F8178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B33BD-434C-49B6-9C07-4CBE890F99A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7502C-4952-4949-9235-EC9F8178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9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作業編號 </a:t>
            </a:r>
            <a:r>
              <a:rPr lang="en-US" altLang="zh-TW" dirty="0"/>
              <a:t>1</a:t>
            </a:r>
            <a:r>
              <a:rPr lang="en-US" altLang="zh-TW" dirty="0" smtClean="0"/>
              <a:t>02</a:t>
            </a:r>
            <a:endParaRPr 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35" y="1690688"/>
            <a:ext cx="8901265" cy="4977561"/>
          </a:xfrm>
        </p:spPr>
      </p:pic>
      <p:sp>
        <p:nvSpPr>
          <p:cNvPr id="7" name="矩形 6"/>
          <p:cNvSpPr/>
          <p:nvPr/>
        </p:nvSpPr>
        <p:spPr>
          <a:xfrm>
            <a:off x="6286500" y="2329962"/>
            <a:ext cx="905608" cy="60666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4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72" y="93541"/>
            <a:ext cx="8858952" cy="6587732"/>
          </a:xfrm>
        </p:spPr>
      </p:pic>
    </p:spTree>
    <p:extLst>
      <p:ext uri="{BB962C8B-B14F-4D97-AF65-F5344CB8AC3E}">
        <p14:creationId xmlns:p14="http://schemas.microsoft.com/office/powerpoint/2010/main" val="62988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帳號 </a:t>
            </a:r>
            <a:r>
              <a:rPr lang="en-US" altLang="zh-TW" dirty="0" smtClean="0"/>
              <a:t>root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95" y="1690688"/>
            <a:ext cx="8464610" cy="5196665"/>
          </a:xfrm>
        </p:spPr>
      </p:pic>
    </p:spTree>
    <p:extLst>
      <p:ext uri="{BB962C8B-B14F-4D97-AF65-F5344CB8AC3E}">
        <p14:creationId xmlns:p14="http://schemas.microsoft.com/office/powerpoint/2010/main" val="361419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密碼</a:t>
            </a:r>
            <a:r>
              <a:rPr lang="en-US" altLang="zh-TW" dirty="0" err="1" smtClean="0"/>
              <a:t>toor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967" y="1860795"/>
            <a:ext cx="7778018" cy="4788096"/>
          </a:xfrm>
        </p:spPr>
      </p:pic>
    </p:spTree>
    <p:extLst>
      <p:ext uri="{BB962C8B-B14F-4D97-AF65-F5344CB8AC3E}">
        <p14:creationId xmlns:p14="http://schemas.microsoft.com/office/powerpoint/2010/main" val="12341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進入桌面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40" y="1825625"/>
            <a:ext cx="7072119" cy="4351338"/>
          </a:xfrm>
        </p:spPr>
      </p:pic>
    </p:spTree>
    <p:extLst>
      <p:ext uri="{BB962C8B-B14F-4D97-AF65-F5344CB8AC3E}">
        <p14:creationId xmlns:p14="http://schemas.microsoft.com/office/powerpoint/2010/main" val="317686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寬螢幕</PresentationFormat>
  <Paragraphs>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作業編號 102</vt:lpstr>
      <vt:lpstr>PowerPoint 簡報</vt:lpstr>
      <vt:lpstr>帳號 root</vt:lpstr>
      <vt:lpstr>密碼toor</vt:lpstr>
      <vt:lpstr>進入桌面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作業編號 102</dc:title>
  <dc:creator>ssindychen2@gmail.com</dc:creator>
  <cp:lastModifiedBy>ssindychen2@gmail.com</cp:lastModifiedBy>
  <cp:revision>1</cp:revision>
  <dcterms:created xsi:type="dcterms:W3CDTF">2019-09-15T14:33:27Z</dcterms:created>
  <dcterms:modified xsi:type="dcterms:W3CDTF">2019-09-15T14:33:35Z</dcterms:modified>
</cp:coreProperties>
</file>