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1" autoAdjust="0"/>
  </p:normalViewPr>
  <p:slideViewPr>
    <p:cSldViewPr snapToGrid="0">
      <p:cViewPr varScale="1">
        <p:scale>
          <a:sx n="113" d="100"/>
          <a:sy n="113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7BE4D0-09EF-4DC9-B746-81C9F0BBDCF1}" type="doc">
      <dgm:prSet loTypeId="urn:microsoft.com/office/officeart/2005/8/layout/radial1" loCatId="relationship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E1DAC6D0-3F70-40C7-93E9-994E2FA867AA}">
      <dgm:prSet phldrT="[Текст]" custT="1"/>
      <dgm:spPr/>
      <dgm:t>
        <a:bodyPr/>
        <a:lstStyle/>
        <a:p>
          <a:r>
            <a:rPr lang="ru-RU" sz="2200" kern="1200" dirty="0"/>
            <a:t>Анализ </a:t>
          </a:r>
          <a:r>
            <a:rPr lang="ru-RU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Данных</a:t>
          </a:r>
        </a:p>
      </dgm:t>
    </dgm:pt>
    <dgm:pt modelId="{FE8FC1AE-7B12-4545-9B86-6A895D884D8E}" type="parTrans" cxnId="{7D158109-777F-46D2-A3C3-2241FE1AD285}">
      <dgm:prSet/>
      <dgm:spPr/>
      <dgm:t>
        <a:bodyPr/>
        <a:lstStyle/>
        <a:p>
          <a:endParaRPr lang="ru-RU"/>
        </a:p>
      </dgm:t>
    </dgm:pt>
    <dgm:pt modelId="{8ED93458-5F31-4E49-B83F-46A52ADD3462}" type="sibTrans" cxnId="{7D158109-777F-46D2-A3C3-2241FE1AD285}">
      <dgm:prSet/>
      <dgm:spPr/>
      <dgm:t>
        <a:bodyPr/>
        <a:lstStyle/>
        <a:p>
          <a:endParaRPr lang="ru-RU"/>
        </a:p>
      </dgm:t>
    </dgm:pt>
    <dgm:pt modelId="{789771DC-6B9A-4094-B5C2-7D220FEAFD69}">
      <dgm:prSet phldrT="[Текст]" custT="1"/>
      <dgm:spPr/>
      <dgm:t>
        <a:bodyPr/>
        <a:lstStyle/>
        <a:p>
          <a:r>
            <a:rPr lang="ru-RU" sz="1400" b="1" dirty="0"/>
            <a:t>Приложения</a:t>
          </a:r>
        </a:p>
      </dgm:t>
    </dgm:pt>
    <dgm:pt modelId="{AD916FB1-6F05-4BDF-BE92-C129A64187EF}" type="parTrans" cxnId="{028D4272-4D0E-428E-B502-FE32CD2479C0}">
      <dgm:prSet/>
      <dgm:spPr/>
      <dgm:t>
        <a:bodyPr/>
        <a:lstStyle/>
        <a:p>
          <a:endParaRPr lang="ru-RU"/>
        </a:p>
      </dgm:t>
    </dgm:pt>
    <dgm:pt modelId="{C7A093FD-1419-4961-A9F4-7A189DB10736}" type="sibTrans" cxnId="{028D4272-4D0E-428E-B502-FE32CD2479C0}">
      <dgm:prSet/>
      <dgm:spPr/>
      <dgm:t>
        <a:bodyPr/>
        <a:lstStyle/>
        <a:p>
          <a:endParaRPr lang="ru-RU"/>
        </a:p>
      </dgm:t>
    </dgm:pt>
    <dgm:pt modelId="{4941EC8D-5C8E-4086-B248-16E3640F1BC4}">
      <dgm:prSet phldrT="[Текст]" custT="1"/>
      <dgm:spPr/>
      <dgm:t>
        <a:bodyPr/>
        <a:lstStyle/>
        <a:p>
          <a:r>
            <a:rPr lang="ru-RU" sz="1000" dirty="0"/>
            <a:t>Биология</a:t>
          </a:r>
        </a:p>
      </dgm:t>
    </dgm:pt>
    <dgm:pt modelId="{9F7863C7-342A-44B3-80E7-8B9D6CBE7D25}" type="parTrans" cxnId="{DD7AD544-D974-45F7-9F2C-E42A1A7D2E45}">
      <dgm:prSet/>
      <dgm:spPr/>
      <dgm:t>
        <a:bodyPr/>
        <a:lstStyle/>
        <a:p>
          <a:endParaRPr lang="ru-RU"/>
        </a:p>
      </dgm:t>
    </dgm:pt>
    <dgm:pt modelId="{1B8E44B0-E7CC-425E-8AF4-D570B3EA53AB}" type="sibTrans" cxnId="{DD7AD544-D974-45F7-9F2C-E42A1A7D2E45}">
      <dgm:prSet/>
      <dgm:spPr/>
      <dgm:t>
        <a:bodyPr/>
        <a:lstStyle/>
        <a:p>
          <a:endParaRPr lang="ru-RU"/>
        </a:p>
      </dgm:t>
    </dgm:pt>
    <dgm:pt modelId="{CEC2656A-E0BC-49F2-B8ED-F53B857B3F37}">
      <dgm:prSet phldrT="[Текст]" custT="1"/>
      <dgm:spPr/>
      <dgm:t>
        <a:bodyPr/>
        <a:lstStyle/>
        <a:p>
          <a:pPr>
            <a:buNone/>
          </a:pPr>
          <a:r>
            <a:rPr lang="ru-RU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Статистика</a:t>
          </a:r>
        </a:p>
      </dgm:t>
    </dgm:pt>
    <dgm:pt modelId="{5871EDCE-3F4B-4927-96CB-9BCF3AAA90E4}" type="parTrans" cxnId="{B9F91848-8625-4796-9EB4-0C90C22B05BC}">
      <dgm:prSet/>
      <dgm:spPr/>
      <dgm:t>
        <a:bodyPr/>
        <a:lstStyle/>
        <a:p>
          <a:endParaRPr lang="ru-RU"/>
        </a:p>
      </dgm:t>
    </dgm:pt>
    <dgm:pt modelId="{81DCCA8C-31AC-4510-850F-48B769EF95A4}" type="sibTrans" cxnId="{B9F91848-8625-4796-9EB4-0C90C22B05BC}">
      <dgm:prSet/>
      <dgm:spPr/>
      <dgm:t>
        <a:bodyPr/>
        <a:lstStyle/>
        <a:p>
          <a:endParaRPr lang="ru-RU"/>
        </a:p>
      </dgm:t>
    </dgm:pt>
    <dgm:pt modelId="{668A9300-CA18-4869-86B8-CD5AE8FCD71D}">
      <dgm:prSet phldrT="[Текст]" custT="1"/>
      <dgm:spPr/>
      <dgm:t>
        <a:bodyPr/>
        <a:lstStyle/>
        <a:p>
          <a:pPr algn="ctr"/>
          <a:r>
            <a:rPr lang="ru-RU" sz="1400" b="1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Програм</a:t>
          </a:r>
          <a:r>
            <a:rPr lang="en-US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</a:t>
          </a:r>
          <a:r>
            <a:rPr lang="ru-RU" sz="1400" b="1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мирование</a:t>
          </a:r>
          <a:endParaRPr lang="ru-RU" sz="14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67BEBE1A-3A5B-4657-AE6B-F121649C426D}" type="parTrans" cxnId="{190F15CB-3CE8-40D3-B34A-879C609DB2D6}">
      <dgm:prSet/>
      <dgm:spPr/>
      <dgm:t>
        <a:bodyPr/>
        <a:lstStyle/>
        <a:p>
          <a:endParaRPr lang="ru-RU"/>
        </a:p>
      </dgm:t>
    </dgm:pt>
    <dgm:pt modelId="{36A177A7-3279-4D3C-991A-214DB5A3D2AB}" type="sibTrans" cxnId="{190F15CB-3CE8-40D3-B34A-879C609DB2D6}">
      <dgm:prSet/>
      <dgm:spPr/>
      <dgm:t>
        <a:bodyPr/>
        <a:lstStyle/>
        <a:p>
          <a:endParaRPr lang="ru-RU"/>
        </a:p>
      </dgm:t>
    </dgm:pt>
    <dgm:pt modelId="{4E0E47D3-2FA4-46FC-8D26-AF129007AC24}">
      <dgm:prSet phldrT="[Текст]" custT="1"/>
      <dgm:spPr/>
      <dgm:t>
        <a:bodyPr/>
        <a:lstStyle/>
        <a:p>
          <a:r>
            <a:rPr lang="ru-RU" sz="800" dirty="0"/>
            <a:t>Финансы</a:t>
          </a:r>
          <a:endParaRPr lang="ru-RU" sz="1000" dirty="0"/>
        </a:p>
      </dgm:t>
    </dgm:pt>
    <dgm:pt modelId="{057A5473-2D98-4ECF-B435-4CB81C117798}" type="parTrans" cxnId="{E857CA1F-D90D-4B3C-B2FC-8B7AFC38066F}">
      <dgm:prSet/>
      <dgm:spPr/>
      <dgm:t>
        <a:bodyPr/>
        <a:lstStyle/>
        <a:p>
          <a:endParaRPr lang="ru-RU"/>
        </a:p>
      </dgm:t>
    </dgm:pt>
    <dgm:pt modelId="{56E81CDD-6D79-47B3-AAAF-57A4C63AB402}" type="sibTrans" cxnId="{E857CA1F-D90D-4B3C-B2FC-8B7AFC38066F}">
      <dgm:prSet/>
      <dgm:spPr/>
      <dgm:t>
        <a:bodyPr/>
        <a:lstStyle/>
        <a:p>
          <a:endParaRPr lang="ru-RU"/>
        </a:p>
      </dgm:t>
    </dgm:pt>
    <dgm:pt modelId="{AC7067C7-F6DA-4728-AF35-AAD15AFD7B4F}">
      <dgm:prSet phldrT="[Текст]"/>
      <dgm:spPr/>
      <dgm:t>
        <a:bodyPr/>
        <a:lstStyle/>
        <a:p>
          <a:r>
            <a:rPr lang="ru-RU" sz="1100" kern="1200" dirty="0" err="1"/>
            <a:t>Биостатистика</a:t>
          </a:r>
          <a:endParaRPr lang="ru-RU" sz="1100" kern="1200" dirty="0"/>
        </a:p>
      </dgm:t>
    </dgm:pt>
    <dgm:pt modelId="{519C0772-5BAC-4F3D-8C27-E84854D88A90}" type="parTrans" cxnId="{F446AD4F-4EBA-43B0-A21C-4F6382DADC5D}">
      <dgm:prSet/>
      <dgm:spPr/>
      <dgm:t>
        <a:bodyPr/>
        <a:lstStyle/>
        <a:p>
          <a:endParaRPr lang="ru-RU"/>
        </a:p>
      </dgm:t>
    </dgm:pt>
    <dgm:pt modelId="{B735960E-0137-4DC5-BC41-5F3BEB018675}" type="sibTrans" cxnId="{F446AD4F-4EBA-43B0-A21C-4F6382DADC5D}">
      <dgm:prSet/>
      <dgm:spPr/>
      <dgm:t>
        <a:bodyPr/>
        <a:lstStyle/>
        <a:p>
          <a:endParaRPr lang="ru-RU"/>
        </a:p>
      </dgm:t>
    </dgm:pt>
    <dgm:pt modelId="{D18E537E-B4C9-4A1B-B3AC-4054D4A66DDD}">
      <dgm:prSet phldrT="[Текст]"/>
      <dgm:spPr/>
      <dgm:t>
        <a:bodyPr/>
        <a:lstStyle/>
        <a:p>
          <a:r>
            <a:rPr lang="ru-RU" sz="1100" kern="1200" dirty="0"/>
            <a:t>Машинное обучение</a:t>
          </a:r>
        </a:p>
      </dgm:t>
    </dgm:pt>
    <dgm:pt modelId="{B8FC1DA4-259C-4989-B0CD-C52B38986D44}" type="parTrans" cxnId="{AA7542BE-5E15-4145-A509-4843F093D838}">
      <dgm:prSet/>
      <dgm:spPr/>
      <dgm:t>
        <a:bodyPr/>
        <a:lstStyle/>
        <a:p>
          <a:endParaRPr lang="ru-RU"/>
        </a:p>
      </dgm:t>
    </dgm:pt>
    <dgm:pt modelId="{059CC7F2-B6A5-420B-94BC-00385FEAD4D7}" type="sibTrans" cxnId="{AA7542BE-5E15-4145-A509-4843F093D838}">
      <dgm:prSet/>
      <dgm:spPr/>
      <dgm:t>
        <a:bodyPr/>
        <a:lstStyle/>
        <a:p>
          <a:endParaRPr lang="ru-RU"/>
        </a:p>
      </dgm:t>
    </dgm:pt>
    <dgm:pt modelId="{B0772A81-28BB-442D-BE01-E528E9F73514}">
      <dgm:prSet custT="1"/>
      <dgm:spPr/>
      <dgm:t>
        <a:bodyPr/>
        <a:lstStyle/>
        <a:p>
          <a:pPr algn="l"/>
          <a:r>
            <a:rPr lang="ru-RU" sz="900" kern="1200" dirty="0"/>
            <a:t>Вычислительный</a:t>
          </a:r>
          <a:r>
            <a:rPr lang="ru-RU" sz="600" kern="1200" dirty="0"/>
            <a:t> </a:t>
          </a:r>
          <a:r>
            <a:rPr lang="ru-RU" sz="1000" kern="1200" dirty="0"/>
            <a:t>анализ</a:t>
          </a:r>
        </a:p>
      </dgm:t>
    </dgm:pt>
    <dgm:pt modelId="{95EBE762-DB35-4DEC-ACCC-15A87AA53A2D}" type="parTrans" cxnId="{20D7A0D7-2260-4448-8743-553447F562D0}">
      <dgm:prSet/>
      <dgm:spPr/>
      <dgm:t>
        <a:bodyPr/>
        <a:lstStyle/>
        <a:p>
          <a:endParaRPr lang="ru-RU"/>
        </a:p>
      </dgm:t>
    </dgm:pt>
    <dgm:pt modelId="{7474DD8F-F34B-4C46-9020-A2244663F2D3}" type="sibTrans" cxnId="{20D7A0D7-2260-4448-8743-553447F562D0}">
      <dgm:prSet/>
      <dgm:spPr/>
      <dgm:t>
        <a:bodyPr/>
        <a:lstStyle/>
        <a:p>
          <a:endParaRPr lang="ru-RU"/>
        </a:p>
      </dgm:t>
    </dgm:pt>
    <dgm:pt modelId="{66DA6CAA-AFD4-4709-9AEB-BE238748364D}">
      <dgm:prSet custT="1"/>
      <dgm:spPr/>
      <dgm:t>
        <a:bodyPr/>
        <a:lstStyle/>
        <a:p>
          <a:r>
            <a:rPr lang="en-US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Computer</a:t>
          </a:r>
          <a:r>
            <a:rPr lang="en-US" sz="800" kern="1200" dirty="0"/>
            <a:t> Science</a:t>
          </a:r>
          <a:endParaRPr lang="ru-RU" sz="800" kern="1200" dirty="0"/>
        </a:p>
      </dgm:t>
    </dgm:pt>
    <dgm:pt modelId="{ADB68735-6BFA-4AB1-8640-B73A0A03781E}" type="parTrans" cxnId="{1B2F325B-76FC-4301-99C2-952CBCEE74DA}">
      <dgm:prSet/>
      <dgm:spPr/>
      <dgm:t>
        <a:bodyPr/>
        <a:lstStyle/>
        <a:p>
          <a:endParaRPr lang="ru-RU"/>
        </a:p>
      </dgm:t>
    </dgm:pt>
    <dgm:pt modelId="{F9A31AD2-C2A6-4C07-AD18-9E2D94593E05}" type="sibTrans" cxnId="{1B2F325B-76FC-4301-99C2-952CBCEE74DA}">
      <dgm:prSet/>
      <dgm:spPr/>
      <dgm:t>
        <a:bodyPr/>
        <a:lstStyle/>
        <a:p>
          <a:endParaRPr lang="ru-RU"/>
        </a:p>
      </dgm:t>
    </dgm:pt>
    <dgm:pt modelId="{CFF10F3F-23B1-4901-BC09-19921F995B5A}">
      <dgm:prSet phldrT="[Текст]" custT="1"/>
      <dgm:spPr/>
      <dgm:t>
        <a:bodyPr/>
        <a:lstStyle/>
        <a:p>
          <a:r>
            <a:rPr lang="ru-RU" sz="1000" dirty="0"/>
            <a:t>Интернет</a:t>
          </a:r>
        </a:p>
      </dgm:t>
    </dgm:pt>
    <dgm:pt modelId="{90555313-0CDA-409B-A919-71A7D7055E76}" type="parTrans" cxnId="{C66644F2-2884-45F0-864E-507CF0E2C9B6}">
      <dgm:prSet/>
      <dgm:spPr/>
      <dgm:t>
        <a:bodyPr/>
        <a:lstStyle/>
        <a:p>
          <a:endParaRPr lang="ru-RU"/>
        </a:p>
      </dgm:t>
    </dgm:pt>
    <dgm:pt modelId="{95385F99-E220-452E-8271-771980053B18}" type="sibTrans" cxnId="{C66644F2-2884-45F0-864E-507CF0E2C9B6}">
      <dgm:prSet/>
      <dgm:spPr/>
      <dgm:t>
        <a:bodyPr/>
        <a:lstStyle/>
        <a:p>
          <a:endParaRPr lang="ru-RU"/>
        </a:p>
      </dgm:t>
    </dgm:pt>
    <dgm:pt modelId="{EE5BB507-6FF0-408C-AEAE-9CA58E77FAD6}">
      <dgm:prSet custT="1"/>
      <dgm:spPr/>
      <dgm:t>
        <a:bodyPr/>
        <a:lstStyle/>
        <a:p>
          <a:r>
            <a:rPr lang="ru-RU" sz="1000" dirty="0"/>
            <a:t>Алгоритмы</a:t>
          </a:r>
        </a:p>
      </dgm:t>
    </dgm:pt>
    <dgm:pt modelId="{DBF793A7-B33E-49B7-8DAD-5DCE8BB07548}" type="parTrans" cxnId="{E87B6DD1-6D96-455C-98E2-658E6B59565F}">
      <dgm:prSet/>
      <dgm:spPr/>
      <dgm:t>
        <a:bodyPr/>
        <a:lstStyle/>
        <a:p>
          <a:endParaRPr lang="ru-RU"/>
        </a:p>
      </dgm:t>
    </dgm:pt>
    <dgm:pt modelId="{EC6D5965-A443-40F1-A101-EF728788BC07}" type="sibTrans" cxnId="{E87B6DD1-6D96-455C-98E2-658E6B59565F}">
      <dgm:prSet/>
      <dgm:spPr/>
      <dgm:t>
        <a:bodyPr/>
        <a:lstStyle/>
        <a:p>
          <a:endParaRPr lang="ru-RU"/>
        </a:p>
      </dgm:t>
    </dgm:pt>
    <dgm:pt modelId="{F5CFD66C-3D96-4AC2-AF00-379D350641B7}">
      <dgm:prSet custT="1"/>
      <dgm:spPr/>
      <dgm:t>
        <a:bodyPr/>
        <a:lstStyle/>
        <a:p>
          <a:r>
            <a:rPr lang="ru-RU" sz="1000" dirty="0"/>
            <a:t>Введение в БД</a:t>
          </a:r>
        </a:p>
      </dgm:t>
    </dgm:pt>
    <dgm:pt modelId="{FD16FEE6-D7AE-44DE-B818-61F39F0EE6F1}" type="parTrans" cxnId="{CCBC4E86-590A-46F1-B372-6E5DF23647E0}">
      <dgm:prSet/>
      <dgm:spPr/>
      <dgm:t>
        <a:bodyPr/>
        <a:lstStyle/>
        <a:p>
          <a:endParaRPr lang="ru-RU"/>
        </a:p>
      </dgm:t>
    </dgm:pt>
    <dgm:pt modelId="{8BC57D78-0423-4FB5-A0F8-1371255F7B7C}" type="sibTrans" cxnId="{CCBC4E86-590A-46F1-B372-6E5DF23647E0}">
      <dgm:prSet/>
      <dgm:spPr/>
      <dgm:t>
        <a:bodyPr/>
        <a:lstStyle/>
        <a:p>
          <a:endParaRPr lang="ru-RU"/>
        </a:p>
      </dgm:t>
    </dgm:pt>
    <dgm:pt modelId="{D477EAE7-33E5-4A7B-BB35-B86123C6C54C}">
      <dgm:prSet/>
      <dgm:spPr/>
      <dgm:t>
        <a:bodyPr/>
        <a:lstStyle/>
        <a:p>
          <a:r>
            <a:rPr lang="ru-RU" dirty="0"/>
            <a:t>Математика</a:t>
          </a:r>
        </a:p>
      </dgm:t>
    </dgm:pt>
    <dgm:pt modelId="{DA71B3B9-09A9-4C6F-9E29-C5A9DE5A4E67}" type="parTrans" cxnId="{D12E0E1F-3C17-4467-8A09-33E4ACE5A7A7}">
      <dgm:prSet/>
      <dgm:spPr/>
      <dgm:t>
        <a:bodyPr/>
        <a:lstStyle/>
        <a:p>
          <a:endParaRPr lang="ru-RU"/>
        </a:p>
      </dgm:t>
    </dgm:pt>
    <dgm:pt modelId="{CB35CD61-FA0E-4ECB-8145-17D2DA274E66}" type="sibTrans" cxnId="{D12E0E1F-3C17-4467-8A09-33E4ACE5A7A7}">
      <dgm:prSet/>
      <dgm:spPr/>
      <dgm:t>
        <a:bodyPr/>
        <a:lstStyle/>
        <a:p>
          <a:endParaRPr lang="ru-RU"/>
        </a:p>
      </dgm:t>
    </dgm:pt>
    <dgm:pt modelId="{CCD743AE-3A6F-4157-9418-CAB516B3B6E5}" type="pres">
      <dgm:prSet presAssocID="{B47BE4D0-09EF-4DC9-B746-81C9F0BBDCF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3D6D312-FBD0-4E57-BE8A-DF42189CD118}" type="pres">
      <dgm:prSet presAssocID="{E1DAC6D0-3F70-40C7-93E9-994E2FA867AA}" presName="centerShape" presStyleLbl="node0" presStyleIdx="0" presStyleCnt="1" custScaleX="133286" custScaleY="129625" custLinFactNeighborX="-7968" custLinFactNeighborY="-2897"/>
      <dgm:spPr/>
    </dgm:pt>
    <dgm:pt modelId="{622BEBB3-D706-4739-8E53-393060FB41E8}" type="pres">
      <dgm:prSet presAssocID="{AD916FB1-6F05-4BDF-BE92-C129A64187EF}" presName="Name9" presStyleLbl="parChTrans1D2" presStyleIdx="0" presStyleCnt="5"/>
      <dgm:spPr/>
    </dgm:pt>
    <dgm:pt modelId="{2A75E615-30CE-4F4E-97D7-ADC19AFBDFFA}" type="pres">
      <dgm:prSet presAssocID="{AD916FB1-6F05-4BDF-BE92-C129A64187EF}" presName="connTx" presStyleLbl="parChTrans1D2" presStyleIdx="0" presStyleCnt="5"/>
      <dgm:spPr/>
    </dgm:pt>
    <dgm:pt modelId="{6AD65DF4-258C-4516-8707-CF9FABFEBFCD}" type="pres">
      <dgm:prSet presAssocID="{789771DC-6B9A-4094-B5C2-7D220FEAFD69}" presName="node" presStyleLbl="node1" presStyleIdx="0" presStyleCnt="5" custScaleX="123224" custScaleY="92229" custRadScaleRad="102232" custRadScaleInc="-26656">
        <dgm:presLayoutVars>
          <dgm:bulletEnabled val="1"/>
        </dgm:presLayoutVars>
      </dgm:prSet>
      <dgm:spPr/>
    </dgm:pt>
    <dgm:pt modelId="{643942D3-D8D9-4FA8-98DF-A9B9CB58B587}" type="pres">
      <dgm:prSet presAssocID="{5871EDCE-3F4B-4927-96CB-9BCF3AAA90E4}" presName="Name9" presStyleLbl="parChTrans1D2" presStyleIdx="1" presStyleCnt="5"/>
      <dgm:spPr/>
    </dgm:pt>
    <dgm:pt modelId="{E350E0D2-04DA-433B-BF36-92919459E719}" type="pres">
      <dgm:prSet presAssocID="{5871EDCE-3F4B-4927-96CB-9BCF3AAA90E4}" presName="connTx" presStyleLbl="parChTrans1D2" presStyleIdx="1" presStyleCnt="5"/>
      <dgm:spPr/>
    </dgm:pt>
    <dgm:pt modelId="{432143B9-140C-4416-92DC-96815D1AEFE0}" type="pres">
      <dgm:prSet presAssocID="{CEC2656A-E0BC-49F2-B8ED-F53B857B3F37}" presName="node" presStyleLbl="node1" presStyleIdx="1" presStyleCnt="5" custRadScaleRad="105928" custRadScaleInc="-6387">
        <dgm:presLayoutVars>
          <dgm:bulletEnabled val="1"/>
        </dgm:presLayoutVars>
      </dgm:prSet>
      <dgm:spPr/>
    </dgm:pt>
    <dgm:pt modelId="{5E75B7D9-72A6-4BCE-BB1F-DA36363C4E77}" type="pres">
      <dgm:prSet presAssocID="{67BEBE1A-3A5B-4657-AE6B-F121649C426D}" presName="Name9" presStyleLbl="parChTrans1D2" presStyleIdx="2" presStyleCnt="5"/>
      <dgm:spPr/>
    </dgm:pt>
    <dgm:pt modelId="{260B1ECE-CCA2-431B-8F4B-4CAAA8A74E6D}" type="pres">
      <dgm:prSet presAssocID="{67BEBE1A-3A5B-4657-AE6B-F121649C426D}" presName="connTx" presStyleLbl="parChTrans1D2" presStyleIdx="2" presStyleCnt="5"/>
      <dgm:spPr/>
    </dgm:pt>
    <dgm:pt modelId="{B8609EC8-1B94-49B9-9DB4-04F710CFE2FA}" type="pres">
      <dgm:prSet presAssocID="{668A9300-CA18-4869-86B8-CD5AE8FCD71D}" presName="node" presStyleLbl="node1" presStyleIdx="2" presStyleCnt="5" custScaleX="128253" custScaleY="110650" custRadScaleRad="131354" custRadScaleInc="-45753">
        <dgm:presLayoutVars>
          <dgm:bulletEnabled val="1"/>
        </dgm:presLayoutVars>
      </dgm:prSet>
      <dgm:spPr/>
    </dgm:pt>
    <dgm:pt modelId="{F30039F5-66A8-46C7-8B82-393E08EA72CD}" type="pres">
      <dgm:prSet presAssocID="{ADB68735-6BFA-4AB1-8640-B73A0A03781E}" presName="Name9" presStyleLbl="parChTrans1D2" presStyleIdx="3" presStyleCnt="5"/>
      <dgm:spPr/>
    </dgm:pt>
    <dgm:pt modelId="{3DBFB8A4-A9A9-4271-AD3B-34E073A11877}" type="pres">
      <dgm:prSet presAssocID="{ADB68735-6BFA-4AB1-8640-B73A0A03781E}" presName="connTx" presStyleLbl="parChTrans1D2" presStyleIdx="3" presStyleCnt="5"/>
      <dgm:spPr/>
    </dgm:pt>
    <dgm:pt modelId="{522438C3-DF03-41BA-8784-883568A80890}" type="pres">
      <dgm:prSet presAssocID="{66DA6CAA-AFD4-4709-9AEB-BE238748364D}" presName="node" presStyleLbl="node1" presStyleIdx="3" presStyleCnt="5" custRadScaleRad="137301" custRadScaleInc="50276">
        <dgm:presLayoutVars>
          <dgm:bulletEnabled val="1"/>
        </dgm:presLayoutVars>
      </dgm:prSet>
      <dgm:spPr/>
    </dgm:pt>
    <dgm:pt modelId="{A2F05774-3697-43C1-8425-C2A487A86564}" type="pres">
      <dgm:prSet presAssocID="{DA71B3B9-09A9-4C6F-9E29-C5A9DE5A4E67}" presName="Name9" presStyleLbl="parChTrans1D2" presStyleIdx="4" presStyleCnt="5"/>
      <dgm:spPr/>
    </dgm:pt>
    <dgm:pt modelId="{0C48F949-36E0-498E-9E5B-87D0DD8EB513}" type="pres">
      <dgm:prSet presAssocID="{DA71B3B9-09A9-4C6F-9E29-C5A9DE5A4E67}" presName="connTx" presStyleLbl="parChTrans1D2" presStyleIdx="4" presStyleCnt="5"/>
      <dgm:spPr/>
    </dgm:pt>
    <dgm:pt modelId="{D5E68496-D1A7-4E07-A9AA-236FE82193E6}" type="pres">
      <dgm:prSet presAssocID="{D477EAE7-33E5-4A7B-BB35-B86123C6C54C}" presName="node" presStyleLbl="node1" presStyleIdx="4" presStyleCnt="5" custRadScaleRad="148742" custRadScaleInc="15163">
        <dgm:presLayoutVars>
          <dgm:bulletEnabled val="1"/>
        </dgm:presLayoutVars>
      </dgm:prSet>
      <dgm:spPr/>
    </dgm:pt>
  </dgm:ptLst>
  <dgm:cxnLst>
    <dgm:cxn modelId="{3FABB0DB-7C60-4F80-AEA4-BBFBEAF9526D}" type="presOf" srcId="{B0772A81-28BB-442D-BE01-E528E9F73514}" destId="{B8609EC8-1B94-49B9-9DB4-04F710CFE2FA}" srcOrd="0" destOrd="1" presId="urn:microsoft.com/office/officeart/2005/8/layout/radial1"/>
    <dgm:cxn modelId="{C94F3FD3-1FFC-406D-BF20-64BE1C58A987}" type="presOf" srcId="{CFF10F3F-23B1-4901-BC09-19921F995B5A}" destId="{6AD65DF4-258C-4516-8707-CF9FABFEBFCD}" srcOrd="0" destOrd="3" presId="urn:microsoft.com/office/officeart/2005/8/layout/radial1"/>
    <dgm:cxn modelId="{E857CA1F-D90D-4B3C-B2FC-8B7AFC38066F}" srcId="{789771DC-6B9A-4094-B5C2-7D220FEAFD69}" destId="{4E0E47D3-2FA4-46FC-8D26-AF129007AC24}" srcOrd="1" destOrd="0" parTransId="{057A5473-2D98-4ECF-B435-4CB81C117798}" sibTransId="{56E81CDD-6D79-47B3-AAAF-57A4C63AB402}"/>
    <dgm:cxn modelId="{86D77A50-727E-4FC1-8002-2782D1694428}" type="presOf" srcId="{D18E537E-B4C9-4A1B-B3AC-4054D4A66DDD}" destId="{432143B9-140C-4416-92DC-96815D1AEFE0}" srcOrd="0" destOrd="2" presId="urn:microsoft.com/office/officeart/2005/8/layout/radial1"/>
    <dgm:cxn modelId="{539D00AF-569D-481C-A769-4EC0C6D6E504}" type="presOf" srcId="{5871EDCE-3F4B-4927-96CB-9BCF3AAA90E4}" destId="{E350E0D2-04DA-433B-BF36-92919459E719}" srcOrd="1" destOrd="0" presId="urn:microsoft.com/office/officeart/2005/8/layout/radial1"/>
    <dgm:cxn modelId="{BD4E7829-69DC-47BB-AD41-88C1D7B73E7C}" type="presOf" srcId="{E1DAC6D0-3F70-40C7-93E9-994E2FA867AA}" destId="{C3D6D312-FBD0-4E57-BE8A-DF42189CD118}" srcOrd="0" destOrd="0" presId="urn:microsoft.com/office/officeart/2005/8/layout/radial1"/>
    <dgm:cxn modelId="{4AAF0589-E351-4099-BBD0-A7A3B0DB8DAC}" type="presOf" srcId="{ADB68735-6BFA-4AB1-8640-B73A0A03781E}" destId="{3DBFB8A4-A9A9-4271-AD3B-34E073A11877}" srcOrd="1" destOrd="0" presId="urn:microsoft.com/office/officeart/2005/8/layout/radial1"/>
    <dgm:cxn modelId="{D26FFA9A-DEA6-4517-BB32-C2DF7AC8FDD7}" type="presOf" srcId="{F5CFD66C-3D96-4AC2-AF00-379D350641B7}" destId="{522438C3-DF03-41BA-8784-883568A80890}" srcOrd="0" destOrd="2" presId="urn:microsoft.com/office/officeart/2005/8/layout/radial1"/>
    <dgm:cxn modelId="{190F15CB-3CE8-40D3-B34A-879C609DB2D6}" srcId="{E1DAC6D0-3F70-40C7-93E9-994E2FA867AA}" destId="{668A9300-CA18-4869-86B8-CD5AE8FCD71D}" srcOrd="2" destOrd="0" parTransId="{67BEBE1A-3A5B-4657-AE6B-F121649C426D}" sibTransId="{36A177A7-3279-4D3C-991A-214DB5A3D2AB}"/>
    <dgm:cxn modelId="{DD7AD544-D974-45F7-9F2C-E42A1A7D2E45}" srcId="{789771DC-6B9A-4094-B5C2-7D220FEAFD69}" destId="{4941EC8D-5C8E-4086-B248-16E3640F1BC4}" srcOrd="0" destOrd="0" parTransId="{9F7863C7-342A-44B3-80E7-8B9D6CBE7D25}" sibTransId="{1B8E44B0-E7CC-425E-8AF4-D570B3EA53AB}"/>
    <dgm:cxn modelId="{838A6838-1BD5-400E-BAEC-9BD011B87189}" type="presOf" srcId="{AD916FB1-6F05-4BDF-BE92-C129A64187EF}" destId="{2A75E615-30CE-4F4E-97D7-ADC19AFBDFFA}" srcOrd="1" destOrd="0" presId="urn:microsoft.com/office/officeart/2005/8/layout/radial1"/>
    <dgm:cxn modelId="{7D158109-777F-46D2-A3C3-2241FE1AD285}" srcId="{B47BE4D0-09EF-4DC9-B746-81C9F0BBDCF1}" destId="{E1DAC6D0-3F70-40C7-93E9-994E2FA867AA}" srcOrd="0" destOrd="0" parTransId="{FE8FC1AE-7B12-4545-9B86-6A895D884D8E}" sibTransId="{8ED93458-5F31-4E49-B83F-46A52ADD3462}"/>
    <dgm:cxn modelId="{600D7B8A-110C-41FD-B524-64E390944087}" type="presOf" srcId="{AC7067C7-F6DA-4728-AF35-AAD15AFD7B4F}" destId="{432143B9-140C-4416-92DC-96815D1AEFE0}" srcOrd="0" destOrd="1" presId="urn:microsoft.com/office/officeart/2005/8/layout/radial1"/>
    <dgm:cxn modelId="{A7FDFAA0-EABC-4409-B28A-03C492BF0C08}" type="presOf" srcId="{67BEBE1A-3A5B-4657-AE6B-F121649C426D}" destId="{260B1ECE-CCA2-431B-8F4B-4CAAA8A74E6D}" srcOrd="1" destOrd="0" presId="urn:microsoft.com/office/officeart/2005/8/layout/radial1"/>
    <dgm:cxn modelId="{20D7A0D7-2260-4448-8743-553447F562D0}" srcId="{668A9300-CA18-4869-86B8-CD5AE8FCD71D}" destId="{B0772A81-28BB-442D-BE01-E528E9F73514}" srcOrd="0" destOrd="0" parTransId="{95EBE762-DB35-4DEC-ACCC-15A87AA53A2D}" sibTransId="{7474DD8F-F34B-4C46-9020-A2244663F2D3}"/>
    <dgm:cxn modelId="{C030F496-40BB-41B0-AF3A-18974589454E}" type="presOf" srcId="{AD916FB1-6F05-4BDF-BE92-C129A64187EF}" destId="{622BEBB3-D706-4739-8E53-393060FB41E8}" srcOrd="0" destOrd="0" presId="urn:microsoft.com/office/officeart/2005/8/layout/radial1"/>
    <dgm:cxn modelId="{A5B272BB-B62C-4A0F-A9A5-A2A1B7E660FA}" type="presOf" srcId="{4E0E47D3-2FA4-46FC-8D26-AF129007AC24}" destId="{6AD65DF4-258C-4516-8707-CF9FABFEBFCD}" srcOrd="0" destOrd="2" presId="urn:microsoft.com/office/officeart/2005/8/layout/radial1"/>
    <dgm:cxn modelId="{F5E53CE5-AD52-4455-AB14-0C486FABFE3F}" type="presOf" srcId="{66DA6CAA-AFD4-4709-9AEB-BE238748364D}" destId="{522438C3-DF03-41BA-8784-883568A80890}" srcOrd="0" destOrd="0" presId="urn:microsoft.com/office/officeart/2005/8/layout/radial1"/>
    <dgm:cxn modelId="{0D28B6B6-E71A-498D-8EA9-091388DAA186}" type="presOf" srcId="{67BEBE1A-3A5B-4657-AE6B-F121649C426D}" destId="{5E75B7D9-72A6-4BCE-BB1F-DA36363C4E77}" srcOrd="0" destOrd="0" presId="urn:microsoft.com/office/officeart/2005/8/layout/radial1"/>
    <dgm:cxn modelId="{E87B6DD1-6D96-455C-98E2-658E6B59565F}" srcId="{66DA6CAA-AFD4-4709-9AEB-BE238748364D}" destId="{EE5BB507-6FF0-408C-AEAE-9CA58E77FAD6}" srcOrd="0" destOrd="0" parTransId="{DBF793A7-B33E-49B7-8DAD-5DCE8BB07548}" sibTransId="{EC6D5965-A443-40F1-A101-EF728788BC07}"/>
    <dgm:cxn modelId="{86CB1F20-179C-4725-AF81-6E02F275A7F0}" type="presOf" srcId="{EE5BB507-6FF0-408C-AEAE-9CA58E77FAD6}" destId="{522438C3-DF03-41BA-8784-883568A80890}" srcOrd="0" destOrd="1" presId="urn:microsoft.com/office/officeart/2005/8/layout/radial1"/>
    <dgm:cxn modelId="{D12E0E1F-3C17-4467-8A09-33E4ACE5A7A7}" srcId="{E1DAC6D0-3F70-40C7-93E9-994E2FA867AA}" destId="{D477EAE7-33E5-4A7B-BB35-B86123C6C54C}" srcOrd="4" destOrd="0" parTransId="{DA71B3B9-09A9-4C6F-9E29-C5A9DE5A4E67}" sibTransId="{CB35CD61-FA0E-4ECB-8145-17D2DA274E66}"/>
    <dgm:cxn modelId="{A34634DE-84D9-4733-A156-1CA1069BAEBC}" type="presOf" srcId="{4941EC8D-5C8E-4086-B248-16E3640F1BC4}" destId="{6AD65DF4-258C-4516-8707-CF9FABFEBFCD}" srcOrd="0" destOrd="1" presId="urn:microsoft.com/office/officeart/2005/8/layout/radial1"/>
    <dgm:cxn modelId="{EF928492-361F-4113-80D2-252FBF8CDE6D}" type="presOf" srcId="{5871EDCE-3F4B-4927-96CB-9BCF3AAA90E4}" destId="{643942D3-D8D9-4FA8-98DF-A9B9CB58B587}" srcOrd="0" destOrd="0" presId="urn:microsoft.com/office/officeart/2005/8/layout/radial1"/>
    <dgm:cxn modelId="{F948F8C1-7AB1-4E47-B2FD-5B1073F96410}" type="presOf" srcId="{CEC2656A-E0BC-49F2-B8ED-F53B857B3F37}" destId="{432143B9-140C-4416-92DC-96815D1AEFE0}" srcOrd="0" destOrd="0" presId="urn:microsoft.com/office/officeart/2005/8/layout/radial1"/>
    <dgm:cxn modelId="{CCBC4E86-590A-46F1-B372-6E5DF23647E0}" srcId="{66DA6CAA-AFD4-4709-9AEB-BE238748364D}" destId="{F5CFD66C-3D96-4AC2-AF00-379D350641B7}" srcOrd="1" destOrd="0" parTransId="{FD16FEE6-D7AE-44DE-B818-61F39F0EE6F1}" sibTransId="{8BC57D78-0423-4FB5-A0F8-1371255F7B7C}"/>
    <dgm:cxn modelId="{F446AD4F-4EBA-43B0-A21C-4F6382DADC5D}" srcId="{CEC2656A-E0BC-49F2-B8ED-F53B857B3F37}" destId="{AC7067C7-F6DA-4728-AF35-AAD15AFD7B4F}" srcOrd="0" destOrd="0" parTransId="{519C0772-5BAC-4F3D-8C27-E84854D88A90}" sibTransId="{B735960E-0137-4DC5-BC41-5F3BEB018675}"/>
    <dgm:cxn modelId="{CF6069FC-9E64-49BB-9BE8-A649D5547FD2}" type="presOf" srcId="{668A9300-CA18-4869-86B8-CD5AE8FCD71D}" destId="{B8609EC8-1B94-49B9-9DB4-04F710CFE2FA}" srcOrd="0" destOrd="0" presId="urn:microsoft.com/office/officeart/2005/8/layout/radial1"/>
    <dgm:cxn modelId="{B9F91848-8625-4796-9EB4-0C90C22B05BC}" srcId="{E1DAC6D0-3F70-40C7-93E9-994E2FA867AA}" destId="{CEC2656A-E0BC-49F2-B8ED-F53B857B3F37}" srcOrd="1" destOrd="0" parTransId="{5871EDCE-3F4B-4927-96CB-9BCF3AAA90E4}" sibTransId="{81DCCA8C-31AC-4510-850F-48B769EF95A4}"/>
    <dgm:cxn modelId="{AA7542BE-5E15-4145-A509-4843F093D838}" srcId="{CEC2656A-E0BC-49F2-B8ED-F53B857B3F37}" destId="{D18E537E-B4C9-4A1B-B3AC-4054D4A66DDD}" srcOrd="1" destOrd="0" parTransId="{B8FC1DA4-259C-4989-B0CD-C52B38986D44}" sibTransId="{059CC7F2-B6A5-420B-94BC-00385FEAD4D7}"/>
    <dgm:cxn modelId="{A199949C-7462-43CF-8A75-AA472E52438F}" type="presOf" srcId="{ADB68735-6BFA-4AB1-8640-B73A0A03781E}" destId="{F30039F5-66A8-46C7-8B82-393E08EA72CD}" srcOrd="0" destOrd="0" presId="urn:microsoft.com/office/officeart/2005/8/layout/radial1"/>
    <dgm:cxn modelId="{D527B4D3-3441-4201-B88E-8EDE863E6F50}" type="presOf" srcId="{DA71B3B9-09A9-4C6F-9E29-C5A9DE5A4E67}" destId="{0C48F949-36E0-498E-9E5B-87D0DD8EB513}" srcOrd="1" destOrd="0" presId="urn:microsoft.com/office/officeart/2005/8/layout/radial1"/>
    <dgm:cxn modelId="{6F05C365-9C84-4BDC-8F42-59A583F0BA82}" type="presOf" srcId="{B47BE4D0-09EF-4DC9-B746-81C9F0BBDCF1}" destId="{CCD743AE-3A6F-4157-9418-CAB516B3B6E5}" srcOrd="0" destOrd="0" presId="urn:microsoft.com/office/officeart/2005/8/layout/radial1"/>
    <dgm:cxn modelId="{9AD95201-72A7-494D-9C90-963D9D1522A2}" type="presOf" srcId="{DA71B3B9-09A9-4C6F-9E29-C5A9DE5A4E67}" destId="{A2F05774-3697-43C1-8425-C2A487A86564}" srcOrd="0" destOrd="0" presId="urn:microsoft.com/office/officeart/2005/8/layout/radial1"/>
    <dgm:cxn modelId="{C66644F2-2884-45F0-864E-507CF0E2C9B6}" srcId="{789771DC-6B9A-4094-B5C2-7D220FEAFD69}" destId="{CFF10F3F-23B1-4901-BC09-19921F995B5A}" srcOrd="2" destOrd="0" parTransId="{90555313-0CDA-409B-A919-71A7D7055E76}" sibTransId="{95385F99-E220-452E-8271-771980053B18}"/>
    <dgm:cxn modelId="{3ED366FE-1F35-4A5C-BB32-F101F706C33F}" type="presOf" srcId="{789771DC-6B9A-4094-B5C2-7D220FEAFD69}" destId="{6AD65DF4-258C-4516-8707-CF9FABFEBFCD}" srcOrd="0" destOrd="0" presId="urn:microsoft.com/office/officeart/2005/8/layout/radial1"/>
    <dgm:cxn modelId="{028D4272-4D0E-428E-B502-FE32CD2479C0}" srcId="{E1DAC6D0-3F70-40C7-93E9-994E2FA867AA}" destId="{789771DC-6B9A-4094-B5C2-7D220FEAFD69}" srcOrd="0" destOrd="0" parTransId="{AD916FB1-6F05-4BDF-BE92-C129A64187EF}" sibTransId="{C7A093FD-1419-4961-A9F4-7A189DB10736}"/>
    <dgm:cxn modelId="{B9A5FEED-D706-4BD6-9A55-F434072C94D6}" type="presOf" srcId="{D477EAE7-33E5-4A7B-BB35-B86123C6C54C}" destId="{D5E68496-D1A7-4E07-A9AA-236FE82193E6}" srcOrd="0" destOrd="0" presId="urn:microsoft.com/office/officeart/2005/8/layout/radial1"/>
    <dgm:cxn modelId="{1B2F325B-76FC-4301-99C2-952CBCEE74DA}" srcId="{E1DAC6D0-3F70-40C7-93E9-994E2FA867AA}" destId="{66DA6CAA-AFD4-4709-9AEB-BE238748364D}" srcOrd="3" destOrd="0" parTransId="{ADB68735-6BFA-4AB1-8640-B73A0A03781E}" sibTransId="{F9A31AD2-C2A6-4C07-AD18-9E2D94593E05}"/>
    <dgm:cxn modelId="{FB729E88-CA8A-47A0-9C81-02530CE06F3D}" type="presParOf" srcId="{CCD743AE-3A6F-4157-9418-CAB516B3B6E5}" destId="{C3D6D312-FBD0-4E57-BE8A-DF42189CD118}" srcOrd="0" destOrd="0" presId="urn:microsoft.com/office/officeart/2005/8/layout/radial1"/>
    <dgm:cxn modelId="{9F34F7A3-6563-4BCF-9317-8492B2B22411}" type="presParOf" srcId="{CCD743AE-3A6F-4157-9418-CAB516B3B6E5}" destId="{622BEBB3-D706-4739-8E53-393060FB41E8}" srcOrd="1" destOrd="0" presId="urn:microsoft.com/office/officeart/2005/8/layout/radial1"/>
    <dgm:cxn modelId="{E351F0C7-0434-4240-A6A8-8F44A2465DED}" type="presParOf" srcId="{622BEBB3-D706-4739-8E53-393060FB41E8}" destId="{2A75E615-30CE-4F4E-97D7-ADC19AFBDFFA}" srcOrd="0" destOrd="0" presId="urn:microsoft.com/office/officeart/2005/8/layout/radial1"/>
    <dgm:cxn modelId="{95034F68-9A89-42F2-883F-65A880369C63}" type="presParOf" srcId="{CCD743AE-3A6F-4157-9418-CAB516B3B6E5}" destId="{6AD65DF4-258C-4516-8707-CF9FABFEBFCD}" srcOrd="2" destOrd="0" presId="urn:microsoft.com/office/officeart/2005/8/layout/radial1"/>
    <dgm:cxn modelId="{2812B87F-911E-47AE-A15D-5286EB8F7581}" type="presParOf" srcId="{CCD743AE-3A6F-4157-9418-CAB516B3B6E5}" destId="{643942D3-D8D9-4FA8-98DF-A9B9CB58B587}" srcOrd="3" destOrd="0" presId="urn:microsoft.com/office/officeart/2005/8/layout/radial1"/>
    <dgm:cxn modelId="{BB5CDF36-BCC6-443B-8C5B-499DDB11F5C0}" type="presParOf" srcId="{643942D3-D8D9-4FA8-98DF-A9B9CB58B587}" destId="{E350E0D2-04DA-433B-BF36-92919459E719}" srcOrd="0" destOrd="0" presId="urn:microsoft.com/office/officeart/2005/8/layout/radial1"/>
    <dgm:cxn modelId="{DC930C2C-50A5-480F-BD53-433433846AD1}" type="presParOf" srcId="{CCD743AE-3A6F-4157-9418-CAB516B3B6E5}" destId="{432143B9-140C-4416-92DC-96815D1AEFE0}" srcOrd="4" destOrd="0" presId="urn:microsoft.com/office/officeart/2005/8/layout/radial1"/>
    <dgm:cxn modelId="{50D09F53-CDD6-4ACA-9F0D-611FA09F77BC}" type="presParOf" srcId="{CCD743AE-3A6F-4157-9418-CAB516B3B6E5}" destId="{5E75B7D9-72A6-4BCE-BB1F-DA36363C4E77}" srcOrd="5" destOrd="0" presId="urn:microsoft.com/office/officeart/2005/8/layout/radial1"/>
    <dgm:cxn modelId="{3C130266-F257-41D1-BA94-A5C9D1404169}" type="presParOf" srcId="{5E75B7D9-72A6-4BCE-BB1F-DA36363C4E77}" destId="{260B1ECE-CCA2-431B-8F4B-4CAAA8A74E6D}" srcOrd="0" destOrd="0" presId="urn:microsoft.com/office/officeart/2005/8/layout/radial1"/>
    <dgm:cxn modelId="{363037D7-9ECC-4C14-920C-20D3A1148DBD}" type="presParOf" srcId="{CCD743AE-3A6F-4157-9418-CAB516B3B6E5}" destId="{B8609EC8-1B94-49B9-9DB4-04F710CFE2FA}" srcOrd="6" destOrd="0" presId="urn:microsoft.com/office/officeart/2005/8/layout/radial1"/>
    <dgm:cxn modelId="{C802510A-BA2D-4D1F-8892-4D716A046130}" type="presParOf" srcId="{CCD743AE-3A6F-4157-9418-CAB516B3B6E5}" destId="{F30039F5-66A8-46C7-8B82-393E08EA72CD}" srcOrd="7" destOrd="0" presId="urn:microsoft.com/office/officeart/2005/8/layout/radial1"/>
    <dgm:cxn modelId="{80D9E169-97CE-4D98-84B1-38491EBA5AD9}" type="presParOf" srcId="{F30039F5-66A8-46C7-8B82-393E08EA72CD}" destId="{3DBFB8A4-A9A9-4271-AD3B-34E073A11877}" srcOrd="0" destOrd="0" presId="urn:microsoft.com/office/officeart/2005/8/layout/radial1"/>
    <dgm:cxn modelId="{04EC05F0-BA56-440E-8E3D-D6724EB727CB}" type="presParOf" srcId="{CCD743AE-3A6F-4157-9418-CAB516B3B6E5}" destId="{522438C3-DF03-41BA-8784-883568A80890}" srcOrd="8" destOrd="0" presId="urn:microsoft.com/office/officeart/2005/8/layout/radial1"/>
    <dgm:cxn modelId="{E4705E6C-F744-4721-BF16-FE784F2F8E65}" type="presParOf" srcId="{CCD743AE-3A6F-4157-9418-CAB516B3B6E5}" destId="{A2F05774-3697-43C1-8425-C2A487A86564}" srcOrd="9" destOrd="0" presId="urn:microsoft.com/office/officeart/2005/8/layout/radial1"/>
    <dgm:cxn modelId="{86F05F7F-9583-46E9-A1E6-7E616AF8D56C}" type="presParOf" srcId="{A2F05774-3697-43C1-8425-C2A487A86564}" destId="{0C48F949-36E0-498E-9E5B-87D0DD8EB513}" srcOrd="0" destOrd="0" presId="urn:microsoft.com/office/officeart/2005/8/layout/radial1"/>
    <dgm:cxn modelId="{AA76AE63-4073-4584-9449-25A1002E2B62}" type="presParOf" srcId="{CCD743AE-3A6F-4157-9418-CAB516B3B6E5}" destId="{D5E68496-D1A7-4E07-A9AA-236FE82193E6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6D312-FBD0-4E57-BE8A-DF42189CD118}">
      <dsp:nvSpPr>
        <dsp:cNvPr id="0" name=""/>
        <dsp:cNvSpPr/>
      </dsp:nvSpPr>
      <dsp:spPr>
        <a:xfrm>
          <a:off x="2799346" y="1513058"/>
          <a:ext cx="1928809" cy="18758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Анализ </a:t>
          </a:r>
          <a:r>
            <a:rPr lang="ru-RU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Данных</a:t>
          </a:r>
        </a:p>
      </dsp:txBody>
      <dsp:txXfrm>
        <a:off x="3081814" y="1787767"/>
        <a:ext cx="1363873" cy="1326412"/>
      </dsp:txXfrm>
    </dsp:sp>
    <dsp:sp modelId="{622BEBB3-D706-4739-8E53-393060FB41E8}">
      <dsp:nvSpPr>
        <dsp:cNvPr id="0" name=""/>
        <dsp:cNvSpPr/>
      </dsp:nvSpPr>
      <dsp:spPr>
        <a:xfrm rot="16159826">
          <a:off x="3662502" y="1407855"/>
          <a:ext cx="178491" cy="32047"/>
        </a:xfrm>
        <a:custGeom>
          <a:avLst/>
          <a:gdLst/>
          <a:ahLst/>
          <a:cxnLst/>
          <a:rect l="0" t="0" r="0" b="0"/>
          <a:pathLst>
            <a:path>
              <a:moveTo>
                <a:pt x="0" y="16023"/>
              </a:moveTo>
              <a:lnTo>
                <a:pt x="178491" y="160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 rot="10800000">
        <a:off x="3747285" y="1419416"/>
        <a:ext cx="8924" cy="8924"/>
      </dsp:txXfrm>
    </dsp:sp>
    <dsp:sp modelId="{6AD65DF4-258C-4516-8707-CF9FABFEBFCD}">
      <dsp:nvSpPr>
        <dsp:cNvPr id="0" name=""/>
        <dsp:cNvSpPr/>
      </dsp:nvSpPr>
      <dsp:spPr>
        <a:xfrm>
          <a:off x="2851306" y="0"/>
          <a:ext cx="1783200" cy="133466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Приложения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Биология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800" kern="1200" dirty="0"/>
            <a:t>Финансы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Интернет</a:t>
          </a:r>
        </a:p>
      </dsp:txBody>
      <dsp:txXfrm>
        <a:off x="3112450" y="195457"/>
        <a:ext cx="1260912" cy="943751"/>
      </dsp:txXfrm>
    </dsp:sp>
    <dsp:sp modelId="{643942D3-D8D9-4FA8-98DF-A9B9CB58B587}">
      <dsp:nvSpPr>
        <dsp:cNvPr id="0" name=""/>
        <dsp:cNvSpPr/>
      </dsp:nvSpPr>
      <dsp:spPr>
        <a:xfrm rot="20698207">
          <a:off x="4683747" y="2112351"/>
          <a:ext cx="562902" cy="32047"/>
        </a:xfrm>
        <a:custGeom>
          <a:avLst/>
          <a:gdLst/>
          <a:ahLst/>
          <a:cxnLst/>
          <a:rect l="0" t="0" r="0" b="0"/>
          <a:pathLst>
            <a:path>
              <a:moveTo>
                <a:pt x="0" y="16023"/>
              </a:moveTo>
              <a:lnTo>
                <a:pt x="562902" y="160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951125" y="2114302"/>
        <a:ext cx="28145" cy="28145"/>
      </dsp:txXfrm>
    </dsp:sp>
    <dsp:sp modelId="{432143B9-140C-4416-92DC-96815D1AEFE0}">
      <dsp:nvSpPr>
        <dsp:cNvPr id="0" name=""/>
        <dsp:cNvSpPr/>
      </dsp:nvSpPr>
      <dsp:spPr>
        <a:xfrm>
          <a:off x="5212268" y="1144191"/>
          <a:ext cx="1447120" cy="1447120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Статистика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 err="1"/>
            <a:t>Биостатистика</a:t>
          </a: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Машинное обучение</a:t>
          </a:r>
        </a:p>
      </dsp:txBody>
      <dsp:txXfrm>
        <a:off x="5424194" y="1356117"/>
        <a:ext cx="1023268" cy="1023268"/>
      </dsp:txXfrm>
    </dsp:sp>
    <dsp:sp modelId="{5E75B7D9-72A6-4BCE-BB1F-DA36363C4E77}">
      <dsp:nvSpPr>
        <dsp:cNvPr id="0" name=""/>
        <dsp:cNvSpPr/>
      </dsp:nvSpPr>
      <dsp:spPr>
        <a:xfrm rot="2132640">
          <a:off x="4452696" y="3265640"/>
          <a:ext cx="947499" cy="32047"/>
        </a:xfrm>
        <a:custGeom>
          <a:avLst/>
          <a:gdLst/>
          <a:ahLst/>
          <a:cxnLst/>
          <a:rect l="0" t="0" r="0" b="0"/>
          <a:pathLst>
            <a:path>
              <a:moveTo>
                <a:pt x="0" y="16023"/>
              </a:moveTo>
              <a:lnTo>
                <a:pt x="947499" y="160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902759" y="3257976"/>
        <a:ext cx="47374" cy="47374"/>
      </dsp:txXfrm>
    </dsp:sp>
    <dsp:sp modelId="{B8609EC8-1B94-49B9-9DB4-04F710CFE2FA}">
      <dsp:nvSpPr>
        <dsp:cNvPr id="0" name=""/>
        <dsp:cNvSpPr/>
      </dsp:nvSpPr>
      <dsp:spPr>
        <a:xfrm>
          <a:off x="5098666" y="3267090"/>
          <a:ext cx="1855976" cy="160123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Програм</a:t>
          </a:r>
          <a:r>
            <a:rPr lang="en-US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-</a:t>
          </a:r>
          <a:r>
            <a:rPr lang="ru-RU" sz="1400" b="1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мирование</a:t>
          </a:r>
          <a:endParaRPr lang="ru-RU" sz="14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00" kern="1200" dirty="0"/>
            <a:t>Вычислительный</a:t>
          </a:r>
          <a:r>
            <a:rPr lang="ru-RU" sz="600" kern="1200" dirty="0"/>
            <a:t> </a:t>
          </a:r>
          <a:r>
            <a:rPr lang="ru-RU" sz="1000" kern="1200" dirty="0"/>
            <a:t>анализ</a:t>
          </a:r>
        </a:p>
      </dsp:txBody>
      <dsp:txXfrm>
        <a:off x="5370467" y="3501586"/>
        <a:ext cx="1312374" cy="1132247"/>
      </dsp:txXfrm>
    </dsp:sp>
    <dsp:sp modelId="{F30039F5-66A8-46C7-8B82-393E08EA72CD}">
      <dsp:nvSpPr>
        <dsp:cNvPr id="0" name=""/>
        <dsp:cNvSpPr/>
      </dsp:nvSpPr>
      <dsp:spPr>
        <a:xfrm rot="8269828">
          <a:off x="2408214" y="3324723"/>
          <a:ext cx="746408" cy="32047"/>
        </a:xfrm>
        <a:custGeom>
          <a:avLst/>
          <a:gdLst/>
          <a:ahLst/>
          <a:cxnLst/>
          <a:rect l="0" t="0" r="0" b="0"/>
          <a:pathLst>
            <a:path>
              <a:moveTo>
                <a:pt x="0" y="16023"/>
              </a:moveTo>
              <a:lnTo>
                <a:pt x="746408" y="160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 rot="10800000">
        <a:off x="2762758" y="3322086"/>
        <a:ext cx="37320" cy="37320"/>
      </dsp:txXfrm>
    </dsp:sp>
    <dsp:sp modelId="{522438C3-DF03-41BA-8784-883568A80890}">
      <dsp:nvSpPr>
        <dsp:cNvPr id="0" name=""/>
        <dsp:cNvSpPr/>
      </dsp:nvSpPr>
      <dsp:spPr>
        <a:xfrm>
          <a:off x="1244978" y="3353473"/>
          <a:ext cx="1447120" cy="1447120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Computer</a:t>
          </a:r>
          <a:r>
            <a:rPr lang="en-US" sz="800" kern="1200" dirty="0"/>
            <a:t> Science</a:t>
          </a:r>
          <a:endParaRPr lang="ru-RU" sz="8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Алгоритмы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Введение в БД</a:t>
          </a:r>
        </a:p>
      </dsp:txBody>
      <dsp:txXfrm>
        <a:off x="1456904" y="3565399"/>
        <a:ext cx="1023268" cy="1023268"/>
      </dsp:txXfrm>
    </dsp:sp>
    <dsp:sp modelId="{A2F05774-3697-43C1-8425-C2A487A86564}">
      <dsp:nvSpPr>
        <dsp:cNvPr id="0" name=""/>
        <dsp:cNvSpPr/>
      </dsp:nvSpPr>
      <dsp:spPr>
        <a:xfrm rot="12234351">
          <a:off x="2120358" y="1883837"/>
          <a:ext cx="800161" cy="32047"/>
        </a:xfrm>
        <a:custGeom>
          <a:avLst/>
          <a:gdLst/>
          <a:ahLst/>
          <a:cxnLst/>
          <a:rect l="0" t="0" r="0" b="0"/>
          <a:pathLst>
            <a:path>
              <a:moveTo>
                <a:pt x="0" y="16023"/>
              </a:moveTo>
              <a:lnTo>
                <a:pt x="800161" y="160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 rot="10800000">
        <a:off x="2500435" y="1879857"/>
        <a:ext cx="40008" cy="40008"/>
      </dsp:txXfrm>
    </dsp:sp>
    <dsp:sp modelId="{D5E68496-D1A7-4E07-A9AA-236FE82193E6}">
      <dsp:nvSpPr>
        <dsp:cNvPr id="0" name=""/>
        <dsp:cNvSpPr/>
      </dsp:nvSpPr>
      <dsp:spPr>
        <a:xfrm>
          <a:off x="769631" y="720962"/>
          <a:ext cx="1447120" cy="1447120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Математика</a:t>
          </a:r>
        </a:p>
      </dsp:txBody>
      <dsp:txXfrm>
        <a:off x="981557" y="932888"/>
        <a:ext cx="1023268" cy="1023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6BBE-FF37-4515-B796-D30B23A0C718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EFC1-4929-48D7-B542-D1AA95AF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0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You'll see that the course still tastes a bit like all of the ideas above: there's a bit of math, lots of stats, tons of computing, and, we hope, even more graphs. But fundamentally, we want to make it a course about data analysis, and have you learn a set of skills in this area.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039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https://www.youtube.com/watch?v=4gIzG-tB22o</a:t>
            </a:r>
            <a:r>
              <a:rPr lang="ru-RU" dirty="0"/>
              <a:t> -- </a:t>
            </a:r>
            <a:r>
              <a:rPr lang="en-US" dirty="0"/>
              <a:t>The video explains how data analysis relates to other study topics.</a:t>
            </a:r>
            <a:endParaRPr lang="ru-RU" dirty="0"/>
          </a:p>
          <a:p>
            <a:r>
              <a:rPr lang="en-US" dirty="0"/>
              <a:t>https://www.ted.com/talks/hans_rosling_shows_the_best_stats_you_ve_ever_seen#t-403743</a:t>
            </a:r>
            <a:r>
              <a:rPr lang="ru-RU" dirty="0"/>
              <a:t> --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7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7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7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9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CFFE-9B8E-4E6F-9C50-BF6CD17BA4CD}" type="datetimeFigureOut">
              <a:rPr lang="ru-RU" smtClean="0"/>
              <a:t>15.09.2016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rstudio.com/products/rstudio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mu.edu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atmethods.net/" TargetMode="External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://www.thefunctionalart.com/2012/10/recommended-readings-for-infographics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анализ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 использованием </a:t>
            </a:r>
            <a:r>
              <a:rPr lang="en-US" dirty="0"/>
              <a:t>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136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http://r-project.org/</a:t>
            </a:r>
            <a:endParaRPr lang="en-US" dirty="0"/>
          </a:p>
          <a:p>
            <a:r>
              <a:rPr lang="ru-RU" dirty="0"/>
              <a:t>Запуск</a:t>
            </a:r>
          </a:p>
          <a:p>
            <a:r>
              <a:rPr lang="ru-RU" dirty="0"/>
              <a:t>Основные задачи</a:t>
            </a:r>
          </a:p>
          <a:p>
            <a:pPr lvl="1"/>
            <a:r>
              <a:rPr lang="ru-RU" dirty="0"/>
              <a:t>Получение данных</a:t>
            </a:r>
          </a:p>
          <a:p>
            <a:pPr lvl="1"/>
            <a:r>
              <a:rPr lang="ru-RU" dirty="0"/>
              <a:t>Очистка данных</a:t>
            </a:r>
          </a:p>
          <a:p>
            <a:pPr lvl="1"/>
            <a:r>
              <a:rPr lang="ru-RU" dirty="0"/>
              <a:t>Организация данных (визуализация..)</a:t>
            </a:r>
          </a:p>
          <a:p>
            <a:pPr lvl="1"/>
            <a:r>
              <a:rPr lang="ru-RU" dirty="0"/>
              <a:t>Моделирование и представление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434" y="2406108"/>
            <a:ext cx="4169833" cy="350416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920" y="485245"/>
            <a:ext cx="27908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0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408"/>
          </a:xfrm>
        </p:spPr>
        <p:txBody>
          <a:bodyPr/>
          <a:lstStyle/>
          <a:p>
            <a:r>
              <a:rPr lang="ru-RU" dirty="0"/>
              <a:t>Основы</a:t>
            </a:r>
            <a:r>
              <a:rPr lang="en-US" dirty="0"/>
              <a:t>: </a:t>
            </a:r>
            <a:r>
              <a:rPr lang="ru-RU" dirty="0"/>
              <a:t>Синтаксис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378" y="1486694"/>
            <a:ext cx="6429375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1388533"/>
            <a:ext cx="358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Типичные ошибки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Строки нужно заключать в кавычки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==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= </a:t>
            </a:r>
            <a:r>
              <a:rPr lang="ru-RU" dirty="0"/>
              <a:t>и </a:t>
            </a:r>
            <a:r>
              <a:rPr lang="en-US" dirty="0"/>
              <a:t>&lt;- </a:t>
            </a:r>
            <a:r>
              <a:rPr lang="ru-RU" dirty="0"/>
              <a:t>и </a:t>
            </a:r>
            <a:r>
              <a:rPr lang="en-US" dirty="0"/>
              <a:t>-&gt;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Регистр учитывается (Пример!)</a:t>
            </a:r>
          </a:p>
        </p:txBody>
      </p:sp>
    </p:spTree>
    <p:extLst>
      <p:ext uri="{BB962C8B-B14F-4D97-AF65-F5344CB8AC3E}">
        <p14:creationId xmlns:p14="http://schemas.microsoft.com/office/powerpoint/2010/main" val="303811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408"/>
          </a:xfrm>
        </p:spPr>
        <p:txBody>
          <a:bodyPr/>
          <a:lstStyle/>
          <a:p>
            <a:r>
              <a:rPr lang="ru-RU" dirty="0"/>
              <a:t>Основы</a:t>
            </a:r>
            <a:r>
              <a:rPr lang="en-US" dirty="0"/>
              <a:t>: </a:t>
            </a:r>
            <a:r>
              <a:rPr lang="ru-RU" dirty="0"/>
              <a:t>Синтаксис. Продолжение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399" y="1388533"/>
            <a:ext cx="4148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Знаки пунктуации важны!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Двоеточие - последовательность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Именованные аргументы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Пробелы игнорируются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88533"/>
            <a:ext cx="4333875" cy="39147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708" y="2147359"/>
            <a:ext cx="4514850" cy="2647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25934" y="3979869"/>
            <a:ext cx="16171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q()</a:t>
            </a:r>
            <a:endParaRPr lang="ru-RU" sz="8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55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 err="1"/>
              <a:t>RStudio</a:t>
            </a:r>
            <a:r>
              <a:rPr lang="en-US" b="1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749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https://www.rstudio.com/products/rstudio/download/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1" y="1582354"/>
            <a:ext cx="7864347" cy="51317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93667" y="1879600"/>
            <a:ext cx="344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341" y="1651000"/>
            <a:ext cx="6026652" cy="481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8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RStudio</a:t>
            </a:r>
            <a:r>
              <a:rPr lang="ru-RU" b="1" dirty="0"/>
              <a:t> –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Установка рабочей папки</a:t>
            </a:r>
          </a:p>
          <a:p>
            <a:r>
              <a:rPr lang="ru-RU" dirty="0" err="1"/>
              <a:t>Автодополнение</a:t>
            </a:r>
            <a:r>
              <a:rPr lang="ru-RU" dirty="0"/>
              <a:t> кода</a:t>
            </a:r>
            <a:endParaRPr lang="en-US" dirty="0"/>
          </a:p>
          <a:p>
            <a:r>
              <a:rPr lang="ru-RU" dirty="0"/>
              <a:t>Пакеты </a:t>
            </a:r>
          </a:p>
          <a:p>
            <a:pPr lvl="1"/>
            <a:r>
              <a:rPr lang="ru-RU" altLang="ru-RU" i="1" dirty="0" err="1">
                <a:latin typeface="Arial Unicode MS"/>
              </a:rPr>
              <a:t>install.packages</a:t>
            </a:r>
            <a:endParaRPr lang="ru-RU" altLang="ru-RU" i="1" dirty="0">
              <a:latin typeface="Arial Unicode MS"/>
            </a:endParaRPr>
          </a:p>
          <a:p>
            <a:pPr lvl="1"/>
            <a:r>
              <a:rPr lang="en-US" i="1" dirty="0"/>
              <a:t>library(ggplot2)</a:t>
            </a:r>
            <a:endParaRPr lang="ru-RU" i="1" dirty="0"/>
          </a:p>
          <a:p>
            <a:pPr lvl="1"/>
            <a:r>
              <a:rPr lang="en-US" i="1" dirty="0"/>
              <a:t>require(downloader)</a:t>
            </a:r>
            <a:endParaRPr lang="ru-RU" i="1" dirty="0"/>
          </a:p>
          <a:p>
            <a:r>
              <a:rPr lang="ru-RU" i="1" dirty="0"/>
              <a:t>Графики и экспорт …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461" y="500063"/>
            <a:ext cx="5248275" cy="238125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851056" y="3092291"/>
            <a:ext cx="22810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setwd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("~/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Teaching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/IDA")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630" y="3549490"/>
            <a:ext cx="5648362" cy="119001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147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RStudio</a:t>
            </a:r>
            <a:r>
              <a:rPr lang="ru-RU" b="1" dirty="0"/>
              <a:t> – </a:t>
            </a:r>
            <a:r>
              <a:rPr lang="ru-RU" i="1" dirty="0"/>
              <a:t>Графики и экспорт </a:t>
            </a:r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7895"/>
            <a:ext cx="97402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6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Справка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help.start</a:t>
            </a:r>
            <a:r>
              <a:rPr lang="en-US" dirty="0"/>
              <a:t>()</a:t>
            </a:r>
          </a:p>
          <a:p>
            <a:r>
              <a:rPr lang="en-US" dirty="0"/>
              <a:t>?</a:t>
            </a:r>
            <a:r>
              <a:rPr lang="en-US" dirty="0" err="1"/>
              <a:t>lm</a:t>
            </a:r>
            <a:r>
              <a:rPr lang="en-US" dirty="0"/>
              <a:t> – </a:t>
            </a:r>
            <a:r>
              <a:rPr lang="ru-RU" dirty="0"/>
              <a:t>поиск по имени</a:t>
            </a:r>
            <a:br>
              <a:rPr lang="ru-RU" dirty="0"/>
            </a:br>
            <a:r>
              <a:rPr lang="ru-RU" dirty="0"/>
              <a:t>функции</a:t>
            </a:r>
          </a:p>
          <a:p>
            <a:r>
              <a:rPr lang="en-US" dirty="0"/>
              <a:t>??</a:t>
            </a:r>
            <a:r>
              <a:rPr lang="en-US" dirty="0" err="1"/>
              <a:t>heatmap</a:t>
            </a:r>
            <a:r>
              <a:rPr lang="ru-RU" dirty="0"/>
              <a:t> – поиск по </a:t>
            </a:r>
            <a:br>
              <a:rPr lang="ru-RU" dirty="0"/>
            </a:br>
            <a:r>
              <a:rPr lang="ru-RU" dirty="0"/>
              <a:t>ключевым словам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44" y="456407"/>
            <a:ext cx="6804055" cy="366871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86" y="4548716"/>
            <a:ext cx="6038850" cy="15144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837" y="4001294"/>
            <a:ext cx="5715000" cy="16383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643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Далее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</a:t>
            </a:r>
            <a:r>
              <a:rPr lang="en-US"/>
              <a:t>R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86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Чему и как будем учиться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9929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Продолжить с того места, где закончилась математика и экономика – введение в статистику через использование линейных моделей</a:t>
            </a:r>
          </a:p>
          <a:p>
            <a:r>
              <a:rPr lang="ru-RU" dirty="0"/>
              <a:t>Изучить современные инструменты анализа данных, которые пригодятся на протяжении всей жизни – </a:t>
            </a:r>
            <a:r>
              <a:rPr lang="en-US" dirty="0"/>
              <a:t>R</a:t>
            </a:r>
            <a:endParaRPr lang="ru-RU" dirty="0"/>
          </a:p>
          <a:p>
            <a:r>
              <a:rPr lang="ru-RU" dirty="0"/>
              <a:t>Научиться использовать </a:t>
            </a:r>
            <a:r>
              <a:rPr lang="en-US" dirty="0"/>
              <a:t>R </a:t>
            </a:r>
            <a:r>
              <a:rPr lang="ru-RU" dirty="0"/>
              <a:t>не столько как классический статистический пакет, а как язык для </a:t>
            </a:r>
            <a:r>
              <a:rPr lang="ru-RU" i="1" dirty="0"/>
              <a:t>компьютерной обработки статистических данных </a:t>
            </a:r>
            <a:r>
              <a:rPr lang="ru-RU" dirty="0"/>
              <a:t>(</a:t>
            </a:r>
            <a:r>
              <a:rPr lang="en-US" dirty="0"/>
              <a:t>statistical computing</a:t>
            </a:r>
            <a:r>
              <a:rPr lang="ru-RU" dirty="0"/>
              <a:t>) </a:t>
            </a:r>
            <a:r>
              <a:rPr lang="en-US" sz="1200" dirty="0"/>
              <a:t>36-350, Statistical Computing, Fall 2013</a:t>
            </a:r>
            <a:endParaRPr lang="ru-RU" sz="1200" dirty="0"/>
          </a:p>
          <a:p>
            <a:r>
              <a:rPr lang="ru-RU" dirty="0"/>
              <a:t>Современный анализ – статистика</a:t>
            </a:r>
            <a:r>
              <a:rPr lang="en-US" dirty="0"/>
              <a:t>, </a:t>
            </a:r>
            <a:r>
              <a:rPr lang="ru-RU" dirty="0"/>
              <a:t>вычисления</a:t>
            </a:r>
            <a:r>
              <a:rPr lang="en-US" dirty="0"/>
              <a:t>, </a:t>
            </a:r>
            <a:r>
              <a:rPr lang="ru-RU" dirty="0"/>
              <a:t>визуализация,</a:t>
            </a:r>
            <a:r>
              <a:rPr lang="en-US" dirty="0"/>
              <a:t> </a:t>
            </a:r>
            <a:r>
              <a:rPr lang="ru-RU" dirty="0"/>
              <a:t>социология, экономика и т.д. 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18733" y="6172200"/>
            <a:ext cx="956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Анализ данных с помощью </a:t>
            </a:r>
            <a:r>
              <a:rPr lang="en-US" dirty="0">
                <a:solidFill>
                  <a:srgbClr val="FF0000"/>
                </a:solidFill>
              </a:rPr>
              <a:t>R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9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38717" y="101600"/>
            <a:ext cx="10515600" cy="12530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36-350, Statistical Computing</a:t>
            </a:r>
            <a:br>
              <a:rPr lang="ru-RU" sz="4400" b="1" dirty="0"/>
            </a:br>
            <a:r>
              <a:rPr lang="en-US" sz="4400" dirty="0">
                <a:hlinkClick r:id="rId2"/>
              </a:rPr>
              <a:t>Carnegie Mellon University</a:t>
            </a:r>
            <a:endParaRPr lang="ru-RU" sz="4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799" y="1438148"/>
            <a:ext cx="7261818" cy="520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2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Что такое анализ данных?</a:t>
            </a:r>
            <a:br>
              <a:rPr lang="ru-RU" dirty="0"/>
            </a:br>
            <a:r>
              <a:rPr lang="en-US" sz="1050" dirty="0"/>
              <a:t>Biostatistics Department of the Johns Hopkins Bloomberg School of Public Health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208901805"/>
              </p:ext>
            </p:extLst>
          </p:nvPr>
        </p:nvGraphicFramePr>
        <p:xfrm>
          <a:off x="2032000" y="1397000"/>
          <a:ext cx="8128000" cy="4893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545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и цели курса</a:t>
            </a:r>
            <a:br>
              <a:rPr lang="ru-RU" dirty="0"/>
            </a:br>
            <a:r>
              <a:rPr lang="ru-RU" sz="2400" dirty="0"/>
              <a:t>Показать как на практике работает анализ и визуализация данных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8266" y="1690688"/>
            <a:ext cx="837353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Показать как даже небольшие знания статистических вычисления могут повлиять на понимание происходящих вокруг процессов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Получить достаточные знания программирования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023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ew Conway's Data Science Venn Diagram (Conway-Data_Science_VD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731335"/>
            <a:ext cx="5638800" cy="538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21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/>
              <a:t>Расписание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Введение в </a:t>
            </a:r>
            <a:r>
              <a:rPr lang="en-US" sz="3600" dirty="0"/>
              <a:t>R (3-5)</a:t>
            </a:r>
            <a:r>
              <a:rPr lang="ru-RU" sz="3600" dirty="0"/>
              <a:t> лекций + лабораторные</a:t>
            </a:r>
          </a:p>
          <a:p>
            <a:r>
              <a:rPr lang="ru-RU" sz="3600" dirty="0"/>
              <a:t>Статистические методы – кластеры, распределения, тестирование гипотез, линейные модели</a:t>
            </a:r>
          </a:p>
          <a:p>
            <a:r>
              <a:rPr lang="ru-RU" sz="3600" dirty="0"/>
              <a:t>Визуализация – методы, способы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6731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читать</a:t>
            </a:r>
          </a:p>
        </p:txBody>
      </p:sp>
      <p:pic>
        <p:nvPicPr>
          <p:cNvPr id="2050" name="Picture 2" descr="http://ozon-st.cdn.ngenix.net/multimedia/100880204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67" y="1622954"/>
            <a:ext cx="2204391" cy="32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ages-na.ssl-images-amazon.com/images/I/41SZvBg4X0L._SX379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622954"/>
            <a:ext cx="2490864" cy="32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9921" y="906992"/>
            <a:ext cx="2056497" cy="2479675"/>
          </a:xfrm>
          <a:prstGeom prst="rect">
            <a:avLst/>
          </a:prstGeom>
        </p:spPr>
      </p:pic>
      <p:pic>
        <p:nvPicPr>
          <p:cNvPr id="2054" name="Picture 6" descr="http://book.flowingdata.com/images/visualize-this-dr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321" y="2146829"/>
            <a:ext cx="1877897" cy="236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ozon-st.cdn.ngenix.net/multimedia/101071524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499" y="906992"/>
            <a:ext cx="1857904" cy="262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tatistics in Plain English, Third Edition: 3rd Edition (Paperback) book cov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029" y="3093244"/>
            <a:ext cx="1707092" cy="231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8067" y="5883024"/>
            <a:ext cx="11573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Quick-R</a:t>
            </a:r>
            <a:r>
              <a:rPr lang="ru-RU" b="1" i="1" dirty="0"/>
              <a:t>              </a:t>
            </a:r>
            <a:r>
              <a:rPr lang="en-US" dirty="0">
                <a:hlinkClick r:id="rId8"/>
              </a:rPr>
              <a:t>http://www.statmethods.net/</a:t>
            </a:r>
            <a:endParaRPr lang="ru-RU" dirty="0"/>
          </a:p>
          <a:p>
            <a:r>
              <a:rPr lang="ru-RU" b="1" i="1" dirty="0"/>
              <a:t>Визуализация</a:t>
            </a:r>
            <a:r>
              <a:rPr lang="ru-RU" dirty="0"/>
              <a:t> </a:t>
            </a:r>
            <a:r>
              <a:rPr lang="en-US" dirty="0">
                <a:hlinkClick r:id="rId9"/>
              </a:rPr>
              <a:t>http://www.thefunctionalart.com/2012/10/recommended-readings-for-infographics.html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69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135" y="635000"/>
            <a:ext cx="7135998" cy="525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398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378</Words>
  <Application>Microsoft Office PowerPoint</Application>
  <PresentationFormat>Широкоэкранный</PresentationFormat>
  <Paragraphs>80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Тема Office</vt:lpstr>
      <vt:lpstr>Введение в анализ данных</vt:lpstr>
      <vt:lpstr>Чему и как будем учиться</vt:lpstr>
      <vt:lpstr>36-350, Statistical Computing Carnegie Mellon University</vt:lpstr>
      <vt:lpstr>Что такое анализ данных? Biostatistics Department of the Johns Hopkins Bloomberg School of Public Health</vt:lpstr>
      <vt:lpstr>Задачи и цели курса Показать как на практике работает анализ и визуализация данных</vt:lpstr>
      <vt:lpstr>Презентация PowerPoint</vt:lpstr>
      <vt:lpstr>Расписание</vt:lpstr>
      <vt:lpstr>Что читать</vt:lpstr>
      <vt:lpstr>Презентация PowerPoint</vt:lpstr>
      <vt:lpstr>Установка R</vt:lpstr>
      <vt:lpstr>Основы: Синтаксис</vt:lpstr>
      <vt:lpstr>Основы: Синтаксис. Продолжение</vt:lpstr>
      <vt:lpstr>RStudio </vt:lpstr>
      <vt:lpstr>RStudio – функции</vt:lpstr>
      <vt:lpstr>RStudio – Графики и экспорт </vt:lpstr>
      <vt:lpstr>Справка</vt:lpstr>
      <vt:lpstr>Далее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Sergey Mirvoda</dc:creator>
  <cp:lastModifiedBy>Sergey Mirvoda</cp:lastModifiedBy>
  <cp:revision>16</cp:revision>
  <dcterms:created xsi:type="dcterms:W3CDTF">2016-09-15T06:03:05Z</dcterms:created>
  <dcterms:modified xsi:type="dcterms:W3CDTF">2016-09-15T10:45:29Z</dcterms:modified>
</cp:coreProperties>
</file>