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64" r:id="rId7"/>
    <p:sldId id="258" r:id="rId8"/>
    <p:sldId id="267" r:id="rId9"/>
    <p:sldId id="259" r:id="rId10"/>
    <p:sldId id="268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106" d="100"/>
          <a:sy n="106" d="100"/>
        </p:scale>
        <p:origin x="7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486B2E-3EA1-4619-85B8-FAC25704D16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132CF53-40CD-4D3C-8C1E-7E63FFBDA7D8}">
      <dgm:prSet/>
      <dgm:spPr/>
      <dgm:t>
        <a:bodyPr/>
        <a:lstStyle/>
        <a:p>
          <a:r>
            <a:rPr lang="en-US"/>
            <a:t>Reviews produce an average of 18% uplift in sales</a:t>
          </a:r>
        </a:p>
      </dgm:t>
    </dgm:pt>
    <dgm:pt modelId="{629D08A2-E3F9-4A58-AAE9-87288982EADC}" type="parTrans" cxnId="{2CB38DB0-1D4A-4215-80EC-A4367E099FA6}">
      <dgm:prSet/>
      <dgm:spPr/>
      <dgm:t>
        <a:bodyPr/>
        <a:lstStyle/>
        <a:p>
          <a:endParaRPr lang="en-US"/>
        </a:p>
      </dgm:t>
    </dgm:pt>
    <dgm:pt modelId="{943A26FA-B8F1-4CA8-9A52-43A37C614FED}" type="sibTrans" cxnId="{2CB38DB0-1D4A-4215-80EC-A4367E099FA6}">
      <dgm:prSet/>
      <dgm:spPr/>
      <dgm:t>
        <a:bodyPr/>
        <a:lstStyle/>
        <a:p>
          <a:endParaRPr lang="en-US"/>
        </a:p>
      </dgm:t>
    </dgm:pt>
    <dgm:pt modelId="{9E72267F-DA0A-456E-9077-1694F4C3C12C}">
      <dgm:prSet/>
      <dgm:spPr/>
      <dgm:t>
        <a:bodyPr/>
        <a:lstStyle/>
        <a:p>
          <a:r>
            <a:rPr lang="en-US"/>
            <a:t>63% of customers are more likely to make a purchase from a site which has user reviews</a:t>
          </a:r>
        </a:p>
      </dgm:t>
    </dgm:pt>
    <dgm:pt modelId="{18F1A486-3660-4C1C-A7C7-361EA1D7507B}" type="parTrans" cxnId="{FCE9106D-E384-4430-9D23-156F7BEAC5F7}">
      <dgm:prSet/>
      <dgm:spPr/>
      <dgm:t>
        <a:bodyPr/>
        <a:lstStyle/>
        <a:p>
          <a:endParaRPr lang="en-US"/>
        </a:p>
      </dgm:t>
    </dgm:pt>
    <dgm:pt modelId="{A208E185-EE17-4A54-AB1A-FE00A45E571C}" type="sibTrans" cxnId="{FCE9106D-E384-4430-9D23-156F7BEAC5F7}">
      <dgm:prSet/>
      <dgm:spPr/>
      <dgm:t>
        <a:bodyPr/>
        <a:lstStyle/>
        <a:p>
          <a:endParaRPr lang="en-US"/>
        </a:p>
      </dgm:t>
    </dgm:pt>
    <dgm:pt modelId="{8D5D043A-E93B-4F0F-ACD5-6388C6A01E54}">
      <dgm:prSet/>
      <dgm:spPr/>
      <dgm:t>
        <a:bodyPr/>
        <a:lstStyle/>
        <a:p>
          <a:r>
            <a:rPr lang="en-US"/>
            <a:t>86% of people will hesitate to purchase from a business that has negative online reviews</a:t>
          </a:r>
        </a:p>
      </dgm:t>
    </dgm:pt>
    <dgm:pt modelId="{FA3C3AEB-535B-4065-93CF-F13A5142D365}" type="parTrans" cxnId="{49562BB4-8CD5-456A-AAC0-14D6DCDFB381}">
      <dgm:prSet/>
      <dgm:spPr/>
      <dgm:t>
        <a:bodyPr/>
        <a:lstStyle/>
        <a:p>
          <a:endParaRPr lang="en-US"/>
        </a:p>
      </dgm:t>
    </dgm:pt>
    <dgm:pt modelId="{94B685FE-4905-4B27-810E-58E6036DF00C}" type="sibTrans" cxnId="{49562BB4-8CD5-456A-AAC0-14D6DCDFB381}">
      <dgm:prSet/>
      <dgm:spPr/>
      <dgm:t>
        <a:bodyPr/>
        <a:lstStyle/>
        <a:p>
          <a:endParaRPr lang="en-US"/>
        </a:p>
      </dgm:t>
    </dgm:pt>
    <dgm:pt modelId="{5AA042D8-3700-404C-9D1C-74413AB7E712}" type="pres">
      <dgm:prSet presAssocID="{CB486B2E-3EA1-4619-85B8-FAC25704D165}" presName="root" presStyleCnt="0">
        <dgm:presLayoutVars>
          <dgm:dir/>
          <dgm:resizeHandles val="exact"/>
        </dgm:presLayoutVars>
      </dgm:prSet>
      <dgm:spPr/>
    </dgm:pt>
    <dgm:pt modelId="{FC51F31F-52E9-4549-8C02-674E5494EBDD}" type="pres">
      <dgm:prSet presAssocID="{5132CF53-40CD-4D3C-8C1E-7E63FFBDA7D8}" presName="compNode" presStyleCnt="0"/>
      <dgm:spPr/>
    </dgm:pt>
    <dgm:pt modelId="{226CA1CB-F532-44BB-A037-C0F10B79CA7D}" type="pres">
      <dgm:prSet presAssocID="{5132CF53-40CD-4D3C-8C1E-7E63FFBDA7D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7DC8C3D-159F-46D4-9487-9EAD0777B011}" type="pres">
      <dgm:prSet presAssocID="{5132CF53-40CD-4D3C-8C1E-7E63FFBDA7D8}" presName="spaceRect" presStyleCnt="0"/>
      <dgm:spPr/>
    </dgm:pt>
    <dgm:pt modelId="{F55521B2-9651-4800-8C0B-E9EEB56936A7}" type="pres">
      <dgm:prSet presAssocID="{5132CF53-40CD-4D3C-8C1E-7E63FFBDA7D8}" presName="textRect" presStyleLbl="revTx" presStyleIdx="0" presStyleCnt="3">
        <dgm:presLayoutVars>
          <dgm:chMax val="1"/>
          <dgm:chPref val="1"/>
        </dgm:presLayoutVars>
      </dgm:prSet>
      <dgm:spPr/>
    </dgm:pt>
    <dgm:pt modelId="{02F92F1B-F5A6-42CB-8AAF-B19703148267}" type="pres">
      <dgm:prSet presAssocID="{943A26FA-B8F1-4CA8-9A52-43A37C614FED}" presName="sibTrans" presStyleCnt="0"/>
      <dgm:spPr/>
    </dgm:pt>
    <dgm:pt modelId="{FC556228-16D2-48D5-9F5F-F4C864B8DD55}" type="pres">
      <dgm:prSet presAssocID="{9E72267F-DA0A-456E-9077-1694F4C3C12C}" presName="compNode" presStyleCnt="0"/>
      <dgm:spPr/>
    </dgm:pt>
    <dgm:pt modelId="{07D5985A-1BD9-4462-A6C4-0F74591F0B97}" type="pres">
      <dgm:prSet presAssocID="{9E72267F-DA0A-456E-9077-1694F4C3C12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79F248F8-4DB7-4BCF-ABB2-1BC0B7156C57}" type="pres">
      <dgm:prSet presAssocID="{9E72267F-DA0A-456E-9077-1694F4C3C12C}" presName="spaceRect" presStyleCnt="0"/>
      <dgm:spPr/>
    </dgm:pt>
    <dgm:pt modelId="{6E340CE7-34A8-4A71-8987-435B718017EB}" type="pres">
      <dgm:prSet presAssocID="{9E72267F-DA0A-456E-9077-1694F4C3C12C}" presName="textRect" presStyleLbl="revTx" presStyleIdx="1" presStyleCnt="3">
        <dgm:presLayoutVars>
          <dgm:chMax val="1"/>
          <dgm:chPref val="1"/>
        </dgm:presLayoutVars>
      </dgm:prSet>
      <dgm:spPr/>
    </dgm:pt>
    <dgm:pt modelId="{9B05C184-5702-4A62-B375-3DA4C7FF122D}" type="pres">
      <dgm:prSet presAssocID="{A208E185-EE17-4A54-AB1A-FE00A45E571C}" presName="sibTrans" presStyleCnt="0"/>
      <dgm:spPr/>
    </dgm:pt>
    <dgm:pt modelId="{3FB926ED-53DC-417D-960C-859E9108E71B}" type="pres">
      <dgm:prSet presAssocID="{8D5D043A-E93B-4F0F-ACD5-6388C6A01E54}" presName="compNode" presStyleCnt="0"/>
      <dgm:spPr/>
    </dgm:pt>
    <dgm:pt modelId="{B257F3AE-85AA-4D96-91CD-8A4C71CB833E}" type="pres">
      <dgm:prSet presAssocID="{8D5D043A-E93B-4F0F-ACD5-6388C6A01E5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8FD82C42-C772-4BBD-BE9B-75B79D78FCB9}" type="pres">
      <dgm:prSet presAssocID="{8D5D043A-E93B-4F0F-ACD5-6388C6A01E54}" presName="spaceRect" presStyleCnt="0"/>
      <dgm:spPr/>
    </dgm:pt>
    <dgm:pt modelId="{1BBAA58E-1803-4C87-93F0-B0B2757439A8}" type="pres">
      <dgm:prSet presAssocID="{8D5D043A-E93B-4F0F-ACD5-6388C6A01E5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AA0E94A-0DB6-4B67-A0F1-789726B1A9E5}" type="presOf" srcId="{9E72267F-DA0A-456E-9077-1694F4C3C12C}" destId="{6E340CE7-34A8-4A71-8987-435B718017EB}" srcOrd="0" destOrd="0" presId="urn:microsoft.com/office/officeart/2018/2/layout/IconLabelList"/>
    <dgm:cxn modelId="{FCE9106D-E384-4430-9D23-156F7BEAC5F7}" srcId="{CB486B2E-3EA1-4619-85B8-FAC25704D165}" destId="{9E72267F-DA0A-456E-9077-1694F4C3C12C}" srcOrd="1" destOrd="0" parTransId="{18F1A486-3660-4C1C-A7C7-361EA1D7507B}" sibTransId="{A208E185-EE17-4A54-AB1A-FE00A45E571C}"/>
    <dgm:cxn modelId="{ADB61752-AD58-44EE-BC8A-061EF7A6BACA}" type="presOf" srcId="{8D5D043A-E93B-4F0F-ACD5-6388C6A01E54}" destId="{1BBAA58E-1803-4C87-93F0-B0B2757439A8}" srcOrd="0" destOrd="0" presId="urn:microsoft.com/office/officeart/2018/2/layout/IconLabelList"/>
    <dgm:cxn modelId="{2CB38DB0-1D4A-4215-80EC-A4367E099FA6}" srcId="{CB486B2E-3EA1-4619-85B8-FAC25704D165}" destId="{5132CF53-40CD-4D3C-8C1E-7E63FFBDA7D8}" srcOrd="0" destOrd="0" parTransId="{629D08A2-E3F9-4A58-AAE9-87288982EADC}" sibTransId="{943A26FA-B8F1-4CA8-9A52-43A37C614FED}"/>
    <dgm:cxn modelId="{22A9FBB2-84DF-40F3-BBA1-3B1B1F1C82EB}" type="presOf" srcId="{CB486B2E-3EA1-4619-85B8-FAC25704D165}" destId="{5AA042D8-3700-404C-9D1C-74413AB7E712}" srcOrd="0" destOrd="0" presId="urn:microsoft.com/office/officeart/2018/2/layout/IconLabelList"/>
    <dgm:cxn modelId="{49562BB4-8CD5-456A-AAC0-14D6DCDFB381}" srcId="{CB486B2E-3EA1-4619-85B8-FAC25704D165}" destId="{8D5D043A-E93B-4F0F-ACD5-6388C6A01E54}" srcOrd="2" destOrd="0" parTransId="{FA3C3AEB-535B-4065-93CF-F13A5142D365}" sibTransId="{94B685FE-4905-4B27-810E-58E6036DF00C}"/>
    <dgm:cxn modelId="{247320CF-0619-41E7-8689-8602BCA162BE}" type="presOf" srcId="{5132CF53-40CD-4D3C-8C1E-7E63FFBDA7D8}" destId="{F55521B2-9651-4800-8C0B-E9EEB56936A7}" srcOrd="0" destOrd="0" presId="urn:microsoft.com/office/officeart/2018/2/layout/IconLabelList"/>
    <dgm:cxn modelId="{29FB6671-DD6D-485D-91C0-C8746C9AF435}" type="presParOf" srcId="{5AA042D8-3700-404C-9D1C-74413AB7E712}" destId="{FC51F31F-52E9-4549-8C02-674E5494EBDD}" srcOrd="0" destOrd="0" presId="urn:microsoft.com/office/officeart/2018/2/layout/IconLabelList"/>
    <dgm:cxn modelId="{671F9681-6796-477C-9A38-6DAB5720AEA2}" type="presParOf" srcId="{FC51F31F-52E9-4549-8C02-674E5494EBDD}" destId="{226CA1CB-F532-44BB-A037-C0F10B79CA7D}" srcOrd="0" destOrd="0" presId="urn:microsoft.com/office/officeart/2018/2/layout/IconLabelList"/>
    <dgm:cxn modelId="{DADEAA73-C413-4A91-8DEA-369F159E87D2}" type="presParOf" srcId="{FC51F31F-52E9-4549-8C02-674E5494EBDD}" destId="{47DC8C3D-159F-46D4-9487-9EAD0777B011}" srcOrd="1" destOrd="0" presId="urn:microsoft.com/office/officeart/2018/2/layout/IconLabelList"/>
    <dgm:cxn modelId="{B974CEBC-108C-4792-907F-8D3DE3CB1707}" type="presParOf" srcId="{FC51F31F-52E9-4549-8C02-674E5494EBDD}" destId="{F55521B2-9651-4800-8C0B-E9EEB56936A7}" srcOrd="2" destOrd="0" presId="urn:microsoft.com/office/officeart/2018/2/layout/IconLabelList"/>
    <dgm:cxn modelId="{5BB1B6F9-BFD4-4C44-BBBF-91015737534A}" type="presParOf" srcId="{5AA042D8-3700-404C-9D1C-74413AB7E712}" destId="{02F92F1B-F5A6-42CB-8AAF-B19703148267}" srcOrd="1" destOrd="0" presId="urn:microsoft.com/office/officeart/2018/2/layout/IconLabelList"/>
    <dgm:cxn modelId="{F5BC004A-CF80-4BC1-BBAB-86FB7168F5AF}" type="presParOf" srcId="{5AA042D8-3700-404C-9D1C-74413AB7E712}" destId="{FC556228-16D2-48D5-9F5F-F4C864B8DD55}" srcOrd="2" destOrd="0" presId="urn:microsoft.com/office/officeart/2018/2/layout/IconLabelList"/>
    <dgm:cxn modelId="{7B5BE932-486E-486B-8942-5832252D7AAD}" type="presParOf" srcId="{FC556228-16D2-48D5-9F5F-F4C864B8DD55}" destId="{07D5985A-1BD9-4462-A6C4-0F74591F0B97}" srcOrd="0" destOrd="0" presId="urn:microsoft.com/office/officeart/2018/2/layout/IconLabelList"/>
    <dgm:cxn modelId="{46831E06-6F5E-4BF6-A274-13BD9E3C227D}" type="presParOf" srcId="{FC556228-16D2-48D5-9F5F-F4C864B8DD55}" destId="{79F248F8-4DB7-4BCF-ABB2-1BC0B7156C57}" srcOrd="1" destOrd="0" presId="urn:microsoft.com/office/officeart/2018/2/layout/IconLabelList"/>
    <dgm:cxn modelId="{0BAFD8AA-0761-4E65-B287-71949776AD93}" type="presParOf" srcId="{FC556228-16D2-48D5-9F5F-F4C864B8DD55}" destId="{6E340CE7-34A8-4A71-8987-435B718017EB}" srcOrd="2" destOrd="0" presId="urn:microsoft.com/office/officeart/2018/2/layout/IconLabelList"/>
    <dgm:cxn modelId="{83ED15FB-7237-4182-B763-D4C27F99B84D}" type="presParOf" srcId="{5AA042D8-3700-404C-9D1C-74413AB7E712}" destId="{9B05C184-5702-4A62-B375-3DA4C7FF122D}" srcOrd="3" destOrd="0" presId="urn:microsoft.com/office/officeart/2018/2/layout/IconLabelList"/>
    <dgm:cxn modelId="{206140DC-B472-43A3-B280-76B5DE33AAD2}" type="presParOf" srcId="{5AA042D8-3700-404C-9D1C-74413AB7E712}" destId="{3FB926ED-53DC-417D-960C-859E9108E71B}" srcOrd="4" destOrd="0" presId="urn:microsoft.com/office/officeart/2018/2/layout/IconLabelList"/>
    <dgm:cxn modelId="{62DA2F9A-386A-4E4B-84AC-B3A77175F644}" type="presParOf" srcId="{3FB926ED-53DC-417D-960C-859E9108E71B}" destId="{B257F3AE-85AA-4D96-91CD-8A4C71CB833E}" srcOrd="0" destOrd="0" presId="urn:microsoft.com/office/officeart/2018/2/layout/IconLabelList"/>
    <dgm:cxn modelId="{EB934483-8E9E-4B92-8601-09BA824693DD}" type="presParOf" srcId="{3FB926ED-53DC-417D-960C-859E9108E71B}" destId="{8FD82C42-C772-4BBD-BE9B-75B79D78FCB9}" srcOrd="1" destOrd="0" presId="urn:microsoft.com/office/officeart/2018/2/layout/IconLabelList"/>
    <dgm:cxn modelId="{4D812692-6099-4D50-8AAA-CA36A3B011EF}" type="presParOf" srcId="{3FB926ED-53DC-417D-960C-859E9108E71B}" destId="{1BBAA58E-1803-4C87-93F0-B0B2757439A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2E2DE6-5F5A-401C-9D86-958E05EC5DC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F5EAF23-2583-4114-9812-B7CC69F6507E}">
      <dgm:prSet/>
      <dgm:spPr/>
      <dgm:t>
        <a:bodyPr/>
        <a:lstStyle/>
        <a:p>
          <a:r>
            <a:rPr lang="en-GB" dirty="0"/>
            <a:t>A convolutional neural network built using </a:t>
          </a:r>
          <a:r>
            <a:rPr lang="en-GB" dirty="0" err="1"/>
            <a:t>Keras</a:t>
          </a:r>
          <a:endParaRPr lang="en-US" dirty="0"/>
        </a:p>
      </dgm:t>
    </dgm:pt>
    <dgm:pt modelId="{32091EFB-E831-4B13-B077-BCE9882488DA}" type="parTrans" cxnId="{E63DF086-1DD3-4814-947E-2FAAE93FD7E6}">
      <dgm:prSet/>
      <dgm:spPr/>
      <dgm:t>
        <a:bodyPr/>
        <a:lstStyle/>
        <a:p>
          <a:endParaRPr lang="en-US"/>
        </a:p>
      </dgm:t>
    </dgm:pt>
    <dgm:pt modelId="{30F86046-4B8A-4886-BED8-D45DE5C262B3}" type="sibTrans" cxnId="{E63DF086-1DD3-4814-947E-2FAAE93FD7E6}">
      <dgm:prSet/>
      <dgm:spPr/>
      <dgm:t>
        <a:bodyPr/>
        <a:lstStyle/>
        <a:p>
          <a:endParaRPr lang="en-US"/>
        </a:p>
      </dgm:t>
    </dgm:pt>
    <dgm:pt modelId="{764376EF-1F0B-42BF-89DD-E24ACFD932BA}">
      <dgm:prSet/>
      <dgm:spPr/>
      <dgm:t>
        <a:bodyPr/>
        <a:lstStyle/>
        <a:p>
          <a:r>
            <a:rPr lang="en-GB" dirty="0"/>
            <a:t>Backed by a word2vec embedding layer</a:t>
          </a:r>
          <a:endParaRPr lang="en-US" dirty="0"/>
        </a:p>
      </dgm:t>
    </dgm:pt>
    <dgm:pt modelId="{A421C7EC-62F0-4FD4-895B-3D6A7AEA200D}" type="parTrans" cxnId="{2DC1D77B-B176-4D7C-B01E-C75566C3817A}">
      <dgm:prSet/>
      <dgm:spPr/>
      <dgm:t>
        <a:bodyPr/>
        <a:lstStyle/>
        <a:p>
          <a:endParaRPr lang="en-US"/>
        </a:p>
      </dgm:t>
    </dgm:pt>
    <dgm:pt modelId="{03B9B283-2F8A-4239-ACC6-4CE86F827431}" type="sibTrans" cxnId="{2DC1D77B-B176-4D7C-B01E-C75566C3817A}">
      <dgm:prSet/>
      <dgm:spPr/>
      <dgm:t>
        <a:bodyPr/>
        <a:lstStyle/>
        <a:p>
          <a:endParaRPr lang="en-US"/>
        </a:p>
      </dgm:t>
    </dgm:pt>
    <dgm:pt modelId="{7521F239-02A6-40DE-AEB2-6245DA62F627}" type="pres">
      <dgm:prSet presAssocID="{752E2DE6-5F5A-401C-9D86-958E05EC5DC4}" presName="root" presStyleCnt="0">
        <dgm:presLayoutVars>
          <dgm:dir/>
          <dgm:resizeHandles val="exact"/>
        </dgm:presLayoutVars>
      </dgm:prSet>
      <dgm:spPr/>
    </dgm:pt>
    <dgm:pt modelId="{6461AD63-577B-4785-9617-AE7B10301236}" type="pres">
      <dgm:prSet presAssocID="{7F5EAF23-2583-4114-9812-B7CC69F6507E}" presName="compNode" presStyleCnt="0"/>
      <dgm:spPr/>
    </dgm:pt>
    <dgm:pt modelId="{7A30CD6D-79C2-4359-A259-4ED7553107F4}" type="pres">
      <dgm:prSet presAssocID="{7F5EAF23-2583-4114-9812-B7CC69F6507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46F2D0D9-66AD-4658-8373-3102F483F4AB}" type="pres">
      <dgm:prSet presAssocID="{7F5EAF23-2583-4114-9812-B7CC69F6507E}" presName="spaceRect" presStyleCnt="0"/>
      <dgm:spPr/>
    </dgm:pt>
    <dgm:pt modelId="{89D7B209-4C67-4C6A-BB46-DAFA0C9D8537}" type="pres">
      <dgm:prSet presAssocID="{7F5EAF23-2583-4114-9812-B7CC69F6507E}" presName="textRect" presStyleLbl="revTx" presStyleIdx="0" presStyleCnt="2">
        <dgm:presLayoutVars>
          <dgm:chMax val="1"/>
          <dgm:chPref val="1"/>
        </dgm:presLayoutVars>
      </dgm:prSet>
      <dgm:spPr/>
    </dgm:pt>
    <dgm:pt modelId="{F86D9536-015B-423D-AE7B-B8741ADEB47D}" type="pres">
      <dgm:prSet presAssocID="{30F86046-4B8A-4886-BED8-D45DE5C262B3}" presName="sibTrans" presStyleCnt="0"/>
      <dgm:spPr/>
    </dgm:pt>
    <dgm:pt modelId="{0C0EAE86-B5BE-4EA4-AA01-5CC868374C28}" type="pres">
      <dgm:prSet presAssocID="{764376EF-1F0B-42BF-89DD-E24ACFD932BA}" presName="compNode" presStyleCnt="0"/>
      <dgm:spPr/>
    </dgm:pt>
    <dgm:pt modelId="{732FABDF-1737-42A0-9627-91E2B271285F}" type="pres">
      <dgm:prSet presAssocID="{764376EF-1F0B-42BF-89DD-E24ACFD932B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0913D856-D0C3-412F-B3B4-8CE55F62946E}" type="pres">
      <dgm:prSet presAssocID="{764376EF-1F0B-42BF-89DD-E24ACFD932BA}" presName="spaceRect" presStyleCnt="0"/>
      <dgm:spPr/>
    </dgm:pt>
    <dgm:pt modelId="{956CD5BA-0F2C-4E97-8011-4D87D380A88E}" type="pres">
      <dgm:prSet presAssocID="{764376EF-1F0B-42BF-89DD-E24ACFD932B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E281533-47F6-4E0E-90EA-901D4A76E1B5}" type="presOf" srcId="{752E2DE6-5F5A-401C-9D86-958E05EC5DC4}" destId="{7521F239-02A6-40DE-AEB2-6245DA62F627}" srcOrd="0" destOrd="0" presId="urn:microsoft.com/office/officeart/2018/2/layout/IconLabelList"/>
    <dgm:cxn modelId="{2DC1D77B-B176-4D7C-B01E-C75566C3817A}" srcId="{752E2DE6-5F5A-401C-9D86-958E05EC5DC4}" destId="{764376EF-1F0B-42BF-89DD-E24ACFD932BA}" srcOrd="1" destOrd="0" parTransId="{A421C7EC-62F0-4FD4-895B-3D6A7AEA200D}" sibTransId="{03B9B283-2F8A-4239-ACC6-4CE86F827431}"/>
    <dgm:cxn modelId="{77FA8880-D119-4F39-95AD-31F24F2B183F}" type="presOf" srcId="{764376EF-1F0B-42BF-89DD-E24ACFD932BA}" destId="{956CD5BA-0F2C-4E97-8011-4D87D380A88E}" srcOrd="0" destOrd="0" presId="urn:microsoft.com/office/officeart/2018/2/layout/IconLabelList"/>
    <dgm:cxn modelId="{E63DF086-1DD3-4814-947E-2FAAE93FD7E6}" srcId="{752E2DE6-5F5A-401C-9D86-958E05EC5DC4}" destId="{7F5EAF23-2583-4114-9812-B7CC69F6507E}" srcOrd="0" destOrd="0" parTransId="{32091EFB-E831-4B13-B077-BCE9882488DA}" sibTransId="{30F86046-4B8A-4886-BED8-D45DE5C262B3}"/>
    <dgm:cxn modelId="{806B18F8-9E6E-4530-A0AE-788AD15653C7}" type="presOf" srcId="{7F5EAF23-2583-4114-9812-B7CC69F6507E}" destId="{89D7B209-4C67-4C6A-BB46-DAFA0C9D8537}" srcOrd="0" destOrd="0" presId="urn:microsoft.com/office/officeart/2018/2/layout/IconLabelList"/>
    <dgm:cxn modelId="{83431ECD-01EB-4DE7-B00D-F8D75639FE13}" type="presParOf" srcId="{7521F239-02A6-40DE-AEB2-6245DA62F627}" destId="{6461AD63-577B-4785-9617-AE7B10301236}" srcOrd="0" destOrd="0" presId="urn:microsoft.com/office/officeart/2018/2/layout/IconLabelList"/>
    <dgm:cxn modelId="{31B3F6F9-137F-412F-B064-2A9A58E8620C}" type="presParOf" srcId="{6461AD63-577B-4785-9617-AE7B10301236}" destId="{7A30CD6D-79C2-4359-A259-4ED7553107F4}" srcOrd="0" destOrd="0" presId="urn:microsoft.com/office/officeart/2018/2/layout/IconLabelList"/>
    <dgm:cxn modelId="{26B61759-7607-4780-81B0-D3F893FFA49A}" type="presParOf" srcId="{6461AD63-577B-4785-9617-AE7B10301236}" destId="{46F2D0D9-66AD-4658-8373-3102F483F4AB}" srcOrd="1" destOrd="0" presId="urn:microsoft.com/office/officeart/2018/2/layout/IconLabelList"/>
    <dgm:cxn modelId="{F9EA2DCB-B42A-41C9-AD83-E53F2D6DE78B}" type="presParOf" srcId="{6461AD63-577B-4785-9617-AE7B10301236}" destId="{89D7B209-4C67-4C6A-BB46-DAFA0C9D8537}" srcOrd="2" destOrd="0" presId="urn:microsoft.com/office/officeart/2018/2/layout/IconLabelList"/>
    <dgm:cxn modelId="{288BBF95-88C0-4DE6-A860-40673259D5EE}" type="presParOf" srcId="{7521F239-02A6-40DE-AEB2-6245DA62F627}" destId="{F86D9536-015B-423D-AE7B-B8741ADEB47D}" srcOrd="1" destOrd="0" presId="urn:microsoft.com/office/officeart/2018/2/layout/IconLabelList"/>
    <dgm:cxn modelId="{75E0E496-F193-46FE-8B92-19FD367968EC}" type="presParOf" srcId="{7521F239-02A6-40DE-AEB2-6245DA62F627}" destId="{0C0EAE86-B5BE-4EA4-AA01-5CC868374C28}" srcOrd="2" destOrd="0" presId="urn:microsoft.com/office/officeart/2018/2/layout/IconLabelList"/>
    <dgm:cxn modelId="{D2B07E68-E7F6-482F-97A9-197D486738BC}" type="presParOf" srcId="{0C0EAE86-B5BE-4EA4-AA01-5CC868374C28}" destId="{732FABDF-1737-42A0-9627-91E2B271285F}" srcOrd="0" destOrd="0" presId="urn:microsoft.com/office/officeart/2018/2/layout/IconLabelList"/>
    <dgm:cxn modelId="{2C32F613-E750-4F4B-BB7D-1BD671684E33}" type="presParOf" srcId="{0C0EAE86-B5BE-4EA4-AA01-5CC868374C28}" destId="{0913D856-D0C3-412F-B3B4-8CE55F62946E}" srcOrd="1" destOrd="0" presId="urn:microsoft.com/office/officeart/2018/2/layout/IconLabelList"/>
    <dgm:cxn modelId="{BCEA148C-0864-4284-9AD6-5705D857B34D}" type="presParOf" srcId="{0C0EAE86-B5BE-4EA4-AA01-5CC868374C28}" destId="{956CD5BA-0F2C-4E97-8011-4D87D380A88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15784D-DB10-4413-BDC9-6A0D6396391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AAAE7CD-8689-4EA8-9D61-8FDD61059083}">
      <dgm:prSet/>
      <dgm:spPr/>
      <dgm:t>
        <a:bodyPr/>
        <a:lstStyle/>
        <a:p>
          <a:r>
            <a:rPr lang="en-GB"/>
            <a:t>Google Chrome Extension</a:t>
          </a:r>
          <a:endParaRPr lang="en-US"/>
        </a:p>
      </dgm:t>
    </dgm:pt>
    <dgm:pt modelId="{1CBA4457-CC33-4F56-80F5-81F7DF8C221C}" type="parTrans" cxnId="{08464EFB-608C-4AFE-977C-D55F373AC329}">
      <dgm:prSet/>
      <dgm:spPr/>
      <dgm:t>
        <a:bodyPr/>
        <a:lstStyle/>
        <a:p>
          <a:endParaRPr lang="en-US"/>
        </a:p>
      </dgm:t>
    </dgm:pt>
    <dgm:pt modelId="{4C9BCE43-7EE2-46CA-9905-5D859CF79008}" type="sibTrans" cxnId="{08464EFB-608C-4AFE-977C-D55F373AC329}">
      <dgm:prSet/>
      <dgm:spPr/>
      <dgm:t>
        <a:bodyPr/>
        <a:lstStyle/>
        <a:p>
          <a:endParaRPr lang="en-US"/>
        </a:p>
      </dgm:t>
    </dgm:pt>
    <dgm:pt modelId="{F98CDD2E-0780-4EC9-BE6A-BA1EFDB1F662}">
      <dgm:prSet/>
      <dgm:spPr/>
      <dgm:t>
        <a:bodyPr/>
        <a:lstStyle/>
        <a:p>
          <a:r>
            <a:rPr lang="en-GB"/>
            <a:t>Live highlighting of genuine and false reviews</a:t>
          </a:r>
          <a:endParaRPr lang="en-US"/>
        </a:p>
      </dgm:t>
    </dgm:pt>
    <dgm:pt modelId="{7FDF03DC-EA3D-401F-9DD3-EB56F43E866B}" type="parTrans" cxnId="{5F4CA04A-2290-467A-ADDD-6F1D33946099}">
      <dgm:prSet/>
      <dgm:spPr/>
      <dgm:t>
        <a:bodyPr/>
        <a:lstStyle/>
        <a:p>
          <a:endParaRPr lang="en-US"/>
        </a:p>
      </dgm:t>
    </dgm:pt>
    <dgm:pt modelId="{A8C1A75E-F2F1-46B0-A6F0-5825FE89C26F}" type="sibTrans" cxnId="{5F4CA04A-2290-467A-ADDD-6F1D33946099}">
      <dgm:prSet/>
      <dgm:spPr/>
      <dgm:t>
        <a:bodyPr/>
        <a:lstStyle/>
        <a:p>
          <a:endParaRPr lang="en-US"/>
        </a:p>
      </dgm:t>
    </dgm:pt>
    <dgm:pt modelId="{16CE23A9-26E1-4675-8113-1559DDD6319D}" type="pres">
      <dgm:prSet presAssocID="{6E15784D-DB10-4413-BDC9-6A0D63963918}" presName="root" presStyleCnt="0">
        <dgm:presLayoutVars>
          <dgm:dir/>
          <dgm:resizeHandles val="exact"/>
        </dgm:presLayoutVars>
      </dgm:prSet>
      <dgm:spPr/>
    </dgm:pt>
    <dgm:pt modelId="{CE49AA5A-F8E1-416E-9727-896782D8EACF}" type="pres">
      <dgm:prSet presAssocID="{7AAAE7CD-8689-4EA8-9D61-8FDD61059083}" presName="compNode" presStyleCnt="0"/>
      <dgm:spPr/>
    </dgm:pt>
    <dgm:pt modelId="{556BC14D-CD59-4193-B222-642724110BFA}" type="pres">
      <dgm:prSet presAssocID="{7AAAE7CD-8689-4EA8-9D61-8FDD6105908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E815C67E-050C-49E5-BEB0-E83C82910793}" type="pres">
      <dgm:prSet presAssocID="{7AAAE7CD-8689-4EA8-9D61-8FDD61059083}" presName="spaceRect" presStyleCnt="0"/>
      <dgm:spPr/>
    </dgm:pt>
    <dgm:pt modelId="{D3FA3933-DAC8-4081-A388-768C7E7B74A2}" type="pres">
      <dgm:prSet presAssocID="{7AAAE7CD-8689-4EA8-9D61-8FDD61059083}" presName="textRect" presStyleLbl="revTx" presStyleIdx="0" presStyleCnt="2">
        <dgm:presLayoutVars>
          <dgm:chMax val="1"/>
          <dgm:chPref val="1"/>
        </dgm:presLayoutVars>
      </dgm:prSet>
      <dgm:spPr/>
    </dgm:pt>
    <dgm:pt modelId="{D6BDDB68-4428-44F0-B7E9-DA7DF16BB0A1}" type="pres">
      <dgm:prSet presAssocID="{4C9BCE43-7EE2-46CA-9905-5D859CF79008}" presName="sibTrans" presStyleCnt="0"/>
      <dgm:spPr/>
    </dgm:pt>
    <dgm:pt modelId="{84C5DBB9-A1A8-4B24-9BE7-9696E30CD99B}" type="pres">
      <dgm:prSet presAssocID="{F98CDD2E-0780-4EC9-BE6A-BA1EFDB1F662}" presName="compNode" presStyleCnt="0"/>
      <dgm:spPr/>
    </dgm:pt>
    <dgm:pt modelId="{FAE58541-47FB-4A06-91E7-61D1CB6CC2BB}" type="pres">
      <dgm:prSet presAssocID="{F98CDD2E-0780-4EC9-BE6A-BA1EFDB1F66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966A9E7F-8452-49B2-83A3-EEA37CA6289C}" type="pres">
      <dgm:prSet presAssocID="{F98CDD2E-0780-4EC9-BE6A-BA1EFDB1F662}" presName="spaceRect" presStyleCnt="0"/>
      <dgm:spPr/>
    </dgm:pt>
    <dgm:pt modelId="{6061D20C-65E6-4A22-8EBC-0599E27C5ACC}" type="pres">
      <dgm:prSet presAssocID="{F98CDD2E-0780-4EC9-BE6A-BA1EFDB1F66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9D6A82D-918C-4F14-959D-0D92CD6287E5}" type="presOf" srcId="{6E15784D-DB10-4413-BDC9-6A0D63963918}" destId="{16CE23A9-26E1-4675-8113-1559DDD6319D}" srcOrd="0" destOrd="0" presId="urn:microsoft.com/office/officeart/2018/2/layout/IconLabelList"/>
    <dgm:cxn modelId="{5F4CA04A-2290-467A-ADDD-6F1D33946099}" srcId="{6E15784D-DB10-4413-BDC9-6A0D63963918}" destId="{F98CDD2E-0780-4EC9-BE6A-BA1EFDB1F662}" srcOrd="1" destOrd="0" parTransId="{7FDF03DC-EA3D-401F-9DD3-EB56F43E866B}" sibTransId="{A8C1A75E-F2F1-46B0-A6F0-5825FE89C26F}"/>
    <dgm:cxn modelId="{47075379-484E-4BDB-BEB7-AC37036995C9}" type="presOf" srcId="{F98CDD2E-0780-4EC9-BE6A-BA1EFDB1F662}" destId="{6061D20C-65E6-4A22-8EBC-0599E27C5ACC}" srcOrd="0" destOrd="0" presId="urn:microsoft.com/office/officeart/2018/2/layout/IconLabelList"/>
    <dgm:cxn modelId="{1121DCD3-60E7-4934-A35D-2BCF66EC259A}" type="presOf" srcId="{7AAAE7CD-8689-4EA8-9D61-8FDD61059083}" destId="{D3FA3933-DAC8-4081-A388-768C7E7B74A2}" srcOrd="0" destOrd="0" presId="urn:microsoft.com/office/officeart/2018/2/layout/IconLabelList"/>
    <dgm:cxn modelId="{08464EFB-608C-4AFE-977C-D55F373AC329}" srcId="{6E15784D-DB10-4413-BDC9-6A0D63963918}" destId="{7AAAE7CD-8689-4EA8-9D61-8FDD61059083}" srcOrd="0" destOrd="0" parTransId="{1CBA4457-CC33-4F56-80F5-81F7DF8C221C}" sibTransId="{4C9BCE43-7EE2-46CA-9905-5D859CF79008}"/>
    <dgm:cxn modelId="{3BB2B2EC-760C-441D-9B2A-63AB4D0C72A6}" type="presParOf" srcId="{16CE23A9-26E1-4675-8113-1559DDD6319D}" destId="{CE49AA5A-F8E1-416E-9727-896782D8EACF}" srcOrd="0" destOrd="0" presId="urn:microsoft.com/office/officeart/2018/2/layout/IconLabelList"/>
    <dgm:cxn modelId="{59CBAABF-50C7-48FA-8AA1-3D44C830224D}" type="presParOf" srcId="{CE49AA5A-F8E1-416E-9727-896782D8EACF}" destId="{556BC14D-CD59-4193-B222-642724110BFA}" srcOrd="0" destOrd="0" presId="urn:microsoft.com/office/officeart/2018/2/layout/IconLabelList"/>
    <dgm:cxn modelId="{480441AF-8CA8-4EA4-B4E5-2FA5526658B8}" type="presParOf" srcId="{CE49AA5A-F8E1-416E-9727-896782D8EACF}" destId="{E815C67E-050C-49E5-BEB0-E83C82910793}" srcOrd="1" destOrd="0" presId="urn:microsoft.com/office/officeart/2018/2/layout/IconLabelList"/>
    <dgm:cxn modelId="{E058E28C-0198-4BD0-8FCF-F70D1D7C7FA8}" type="presParOf" srcId="{CE49AA5A-F8E1-416E-9727-896782D8EACF}" destId="{D3FA3933-DAC8-4081-A388-768C7E7B74A2}" srcOrd="2" destOrd="0" presId="urn:microsoft.com/office/officeart/2018/2/layout/IconLabelList"/>
    <dgm:cxn modelId="{06BBB65F-9743-4DDC-9DEA-F9C560B1B357}" type="presParOf" srcId="{16CE23A9-26E1-4675-8113-1559DDD6319D}" destId="{D6BDDB68-4428-44F0-B7E9-DA7DF16BB0A1}" srcOrd="1" destOrd="0" presId="urn:microsoft.com/office/officeart/2018/2/layout/IconLabelList"/>
    <dgm:cxn modelId="{204F4287-5C83-44B8-8790-6AF7A600725F}" type="presParOf" srcId="{16CE23A9-26E1-4675-8113-1559DDD6319D}" destId="{84C5DBB9-A1A8-4B24-9BE7-9696E30CD99B}" srcOrd="2" destOrd="0" presId="urn:microsoft.com/office/officeart/2018/2/layout/IconLabelList"/>
    <dgm:cxn modelId="{743F1009-EB00-4F8E-AEC0-61CB2636A325}" type="presParOf" srcId="{84C5DBB9-A1A8-4B24-9BE7-9696E30CD99B}" destId="{FAE58541-47FB-4A06-91E7-61D1CB6CC2BB}" srcOrd="0" destOrd="0" presId="urn:microsoft.com/office/officeart/2018/2/layout/IconLabelList"/>
    <dgm:cxn modelId="{C6F92A75-8526-4D4F-9556-D390ED1C713D}" type="presParOf" srcId="{84C5DBB9-A1A8-4B24-9BE7-9696E30CD99B}" destId="{966A9E7F-8452-49B2-83A3-EEA37CA6289C}" srcOrd="1" destOrd="0" presId="urn:microsoft.com/office/officeart/2018/2/layout/IconLabelList"/>
    <dgm:cxn modelId="{A3501E3F-4943-46A9-AEA6-20915A6E85A9}" type="presParOf" srcId="{84C5DBB9-A1A8-4B24-9BE7-9696E30CD99B}" destId="{6061D20C-65E6-4A22-8EBC-0599E27C5AC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52A655-574C-4079-9909-75150634901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E283FE2-78F7-45AC-877B-221160FCA88E}">
      <dgm:prSet/>
      <dgm:spPr/>
      <dgm:t>
        <a:bodyPr/>
        <a:lstStyle/>
        <a:p>
          <a:r>
            <a:rPr lang="en-GB"/>
            <a:t>Optimising model parameters</a:t>
          </a:r>
          <a:endParaRPr lang="en-US"/>
        </a:p>
      </dgm:t>
    </dgm:pt>
    <dgm:pt modelId="{B6239F55-B025-4693-9E4D-6F6E7A43EA85}" type="parTrans" cxnId="{5B0D5CFF-65F4-4C92-8FBC-A9CF7081A0F3}">
      <dgm:prSet/>
      <dgm:spPr/>
      <dgm:t>
        <a:bodyPr/>
        <a:lstStyle/>
        <a:p>
          <a:endParaRPr lang="en-US"/>
        </a:p>
      </dgm:t>
    </dgm:pt>
    <dgm:pt modelId="{ECC6652E-794B-47E9-91F8-468764325E65}" type="sibTrans" cxnId="{5B0D5CFF-65F4-4C92-8FBC-A9CF7081A0F3}">
      <dgm:prSet/>
      <dgm:spPr/>
      <dgm:t>
        <a:bodyPr/>
        <a:lstStyle/>
        <a:p>
          <a:endParaRPr lang="en-US"/>
        </a:p>
      </dgm:t>
    </dgm:pt>
    <dgm:pt modelId="{BA210F64-32C9-4653-923E-B48CBB43D854}">
      <dgm:prSet/>
      <dgm:spPr/>
      <dgm:t>
        <a:bodyPr/>
        <a:lstStyle/>
        <a:p>
          <a:r>
            <a:rPr lang="en-GB"/>
            <a:t>Unfamiliarity with Chrome Extensions</a:t>
          </a:r>
          <a:endParaRPr lang="en-US"/>
        </a:p>
      </dgm:t>
    </dgm:pt>
    <dgm:pt modelId="{F03F0142-980A-4DD5-BFF5-C48AE942E676}" type="parTrans" cxnId="{9EDFB769-3451-4726-98E5-B2F76942F076}">
      <dgm:prSet/>
      <dgm:spPr/>
      <dgm:t>
        <a:bodyPr/>
        <a:lstStyle/>
        <a:p>
          <a:endParaRPr lang="en-US"/>
        </a:p>
      </dgm:t>
    </dgm:pt>
    <dgm:pt modelId="{B8088F81-2652-4B76-A6D9-76374C146D79}" type="sibTrans" cxnId="{9EDFB769-3451-4726-98E5-B2F76942F076}">
      <dgm:prSet/>
      <dgm:spPr/>
      <dgm:t>
        <a:bodyPr/>
        <a:lstStyle/>
        <a:p>
          <a:endParaRPr lang="en-US"/>
        </a:p>
      </dgm:t>
    </dgm:pt>
    <dgm:pt modelId="{271CA4B0-8811-4AFB-B7A1-0A60986BD8DC}">
      <dgm:prSet/>
      <dgm:spPr/>
      <dgm:t>
        <a:bodyPr/>
        <a:lstStyle/>
        <a:p>
          <a:r>
            <a:rPr lang="en-GB"/>
            <a:t>Hosting machine learning models</a:t>
          </a:r>
          <a:endParaRPr lang="en-US"/>
        </a:p>
      </dgm:t>
    </dgm:pt>
    <dgm:pt modelId="{977A758B-65D5-4024-AE61-F9D49915A1A0}" type="parTrans" cxnId="{CEDBDA2E-981D-4C7F-A355-76F24D130AF1}">
      <dgm:prSet/>
      <dgm:spPr/>
      <dgm:t>
        <a:bodyPr/>
        <a:lstStyle/>
        <a:p>
          <a:endParaRPr lang="en-US"/>
        </a:p>
      </dgm:t>
    </dgm:pt>
    <dgm:pt modelId="{59EFE4C3-C76E-472B-A40D-73B5B9F92AC9}" type="sibTrans" cxnId="{CEDBDA2E-981D-4C7F-A355-76F24D130AF1}">
      <dgm:prSet/>
      <dgm:spPr/>
      <dgm:t>
        <a:bodyPr/>
        <a:lstStyle/>
        <a:p>
          <a:endParaRPr lang="en-US"/>
        </a:p>
      </dgm:t>
    </dgm:pt>
    <dgm:pt modelId="{889492BA-D7BE-49EA-A9E4-7765B33C65F2}" type="pres">
      <dgm:prSet presAssocID="{0252A655-574C-4079-9909-75150634901E}" presName="root" presStyleCnt="0">
        <dgm:presLayoutVars>
          <dgm:dir/>
          <dgm:resizeHandles val="exact"/>
        </dgm:presLayoutVars>
      </dgm:prSet>
      <dgm:spPr/>
    </dgm:pt>
    <dgm:pt modelId="{4B66DE22-9043-4905-BB41-E777475083FB}" type="pres">
      <dgm:prSet presAssocID="{1E283FE2-78F7-45AC-877B-221160FCA88E}" presName="compNode" presStyleCnt="0"/>
      <dgm:spPr/>
    </dgm:pt>
    <dgm:pt modelId="{8F36F1C9-A26D-42FA-946D-39110A17E735}" type="pres">
      <dgm:prSet presAssocID="{1E283FE2-78F7-45AC-877B-221160FCA88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3B1AC28-3F9E-4705-93DA-4346E7CF40B7}" type="pres">
      <dgm:prSet presAssocID="{1E283FE2-78F7-45AC-877B-221160FCA88E}" presName="spaceRect" presStyleCnt="0"/>
      <dgm:spPr/>
    </dgm:pt>
    <dgm:pt modelId="{59FAA1CE-D9EE-48AD-9687-FC9CE20C343F}" type="pres">
      <dgm:prSet presAssocID="{1E283FE2-78F7-45AC-877B-221160FCA88E}" presName="textRect" presStyleLbl="revTx" presStyleIdx="0" presStyleCnt="3">
        <dgm:presLayoutVars>
          <dgm:chMax val="1"/>
          <dgm:chPref val="1"/>
        </dgm:presLayoutVars>
      </dgm:prSet>
      <dgm:spPr/>
    </dgm:pt>
    <dgm:pt modelId="{663ADCEA-2FAE-445F-8C90-8B16C2B0A095}" type="pres">
      <dgm:prSet presAssocID="{ECC6652E-794B-47E9-91F8-468764325E65}" presName="sibTrans" presStyleCnt="0"/>
      <dgm:spPr/>
    </dgm:pt>
    <dgm:pt modelId="{8544F67E-949E-41B2-9F6E-F63DDDF3D01B}" type="pres">
      <dgm:prSet presAssocID="{BA210F64-32C9-4653-923E-B48CBB43D854}" presName="compNode" presStyleCnt="0"/>
      <dgm:spPr/>
    </dgm:pt>
    <dgm:pt modelId="{F2EE88BF-9AFB-4A46-ABE1-05CA8BDDAB65}" type="pres">
      <dgm:prSet presAssocID="{BA210F64-32C9-4653-923E-B48CBB43D85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9D822C7-B14B-40D1-85FA-6EE09F970577}" type="pres">
      <dgm:prSet presAssocID="{BA210F64-32C9-4653-923E-B48CBB43D854}" presName="spaceRect" presStyleCnt="0"/>
      <dgm:spPr/>
    </dgm:pt>
    <dgm:pt modelId="{ADC08E50-D81D-435E-B7A9-6D501C6219C9}" type="pres">
      <dgm:prSet presAssocID="{BA210F64-32C9-4653-923E-B48CBB43D854}" presName="textRect" presStyleLbl="revTx" presStyleIdx="1" presStyleCnt="3">
        <dgm:presLayoutVars>
          <dgm:chMax val="1"/>
          <dgm:chPref val="1"/>
        </dgm:presLayoutVars>
      </dgm:prSet>
      <dgm:spPr/>
    </dgm:pt>
    <dgm:pt modelId="{B0887E4E-2E17-4336-9892-8817F0835383}" type="pres">
      <dgm:prSet presAssocID="{B8088F81-2652-4B76-A6D9-76374C146D79}" presName="sibTrans" presStyleCnt="0"/>
      <dgm:spPr/>
    </dgm:pt>
    <dgm:pt modelId="{22A5EE5F-D41A-44DB-B27B-97E13EE08308}" type="pres">
      <dgm:prSet presAssocID="{271CA4B0-8811-4AFB-B7A1-0A60986BD8DC}" presName="compNode" presStyleCnt="0"/>
      <dgm:spPr/>
    </dgm:pt>
    <dgm:pt modelId="{F58AF1D9-9C3D-4B96-9385-91B3A2F502DB}" type="pres">
      <dgm:prSet presAssocID="{271CA4B0-8811-4AFB-B7A1-0A60986BD8D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6BC9211-13E7-461E-80FB-2A529EFCE8A4}" type="pres">
      <dgm:prSet presAssocID="{271CA4B0-8811-4AFB-B7A1-0A60986BD8DC}" presName="spaceRect" presStyleCnt="0"/>
      <dgm:spPr/>
    </dgm:pt>
    <dgm:pt modelId="{43F0083B-6C54-4715-9315-85BBC17D436F}" type="pres">
      <dgm:prSet presAssocID="{271CA4B0-8811-4AFB-B7A1-0A60986BD8D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EDBDA2E-981D-4C7F-A355-76F24D130AF1}" srcId="{0252A655-574C-4079-9909-75150634901E}" destId="{271CA4B0-8811-4AFB-B7A1-0A60986BD8DC}" srcOrd="2" destOrd="0" parTransId="{977A758B-65D5-4024-AE61-F9D49915A1A0}" sibTransId="{59EFE4C3-C76E-472B-A40D-73B5B9F92AC9}"/>
    <dgm:cxn modelId="{077A2542-0315-41DA-8E7A-B491D9068FFA}" type="presOf" srcId="{271CA4B0-8811-4AFB-B7A1-0A60986BD8DC}" destId="{43F0083B-6C54-4715-9315-85BBC17D436F}" srcOrd="0" destOrd="0" presId="urn:microsoft.com/office/officeart/2018/2/layout/IconLabelList"/>
    <dgm:cxn modelId="{9EDFB769-3451-4726-98E5-B2F76942F076}" srcId="{0252A655-574C-4079-9909-75150634901E}" destId="{BA210F64-32C9-4653-923E-B48CBB43D854}" srcOrd="1" destOrd="0" parTransId="{F03F0142-980A-4DD5-BFF5-C48AE942E676}" sibTransId="{B8088F81-2652-4B76-A6D9-76374C146D79}"/>
    <dgm:cxn modelId="{0622956F-D21E-4235-A802-6D5B3FAF7576}" type="presOf" srcId="{0252A655-574C-4079-9909-75150634901E}" destId="{889492BA-D7BE-49EA-A9E4-7765B33C65F2}" srcOrd="0" destOrd="0" presId="urn:microsoft.com/office/officeart/2018/2/layout/IconLabelList"/>
    <dgm:cxn modelId="{62872198-7B45-4F7D-9CA1-A5EF695200A2}" type="presOf" srcId="{1E283FE2-78F7-45AC-877B-221160FCA88E}" destId="{59FAA1CE-D9EE-48AD-9687-FC9CE20C343F}" srcOrd="0" destOrd="0" presId="urn:microsoft.com/office/officeart/2018/2/layout/IconLabelList"/>
    <dgm:cxn modelId="{6DEBE9EC-7EAD-4806-A318-AF8B4CEEE828}" type="presOf" srcId="{BA210F64-32C9-4653-923E-B48CBB43D854}" destId="{ADC08E50-D81D-435E-B7A9-6D501C6219C9}" srcOrd="0" destOrd="0" presId="urn:microsoft.com/office/officeart/2018/2/layout/IconLabelList"/>
    <dgm:cxn modelId="{5B0D5CFF-65F4-4C92-8FBC-A9CF7081A0F3}" srcId="{0252A655-574C-4079-9909-75150634901E}" destId="{1E283FE2-78F7-45AC-877B-221160FCA88E}" srcOrd="0" destOrd="0" parTransId="{B6239F55-B025-4693-9E4D-6F6E7A43EA85}" sibTransId="{ECC6652E-794B-47E9-91F8-468764325E65}"/>
    <dgm:cxn modelId="{CC3734DB-72A0-4C2E-ACEF-885049CE4A18}" type="presParOf" srcId="{889492BA-D7BE-49EA-A9E4-7765B33C65F2}" destId="{4B66DE22-9043-4905-BB41-E777475083FB}" srcOrd="0" destOrd="0" presId="urn:microsoft.com/office/officeart/2018/2/layout/IconLabelList"/>
    <dgm:cxn modelId="{19F617ED-DF44-426D-9D99-E8AB1B7A727D}" type="presParOf" srcId="{4B66DE22-9043-4905-BB41-E777475083FB}" destId="{8F36F1C9-A26D-42FA-946D-39110A17E735}" srcOrd="0" destOrd="0" presId="urn:microsoft.com/office/officeart/2018/2/layout/IconLabelList"/>
    <dgm:cxn modelId="{FB3BEA9B-E32F-4AD0-8A4F-D70D38093FBC}" type="presParOf" srcId="{4B66DE22-9043-4905-BB41-E777475083FB}" destId="{23B1AC28-3F9E-4705-93DA-4346E7CF40B7}" srcOrd="1" destOrd="0" presId="urn:microsoft.com/office/officeart/2018/2/layout/IconLabelList"/>
    <dgm:cxn modelId="{996C8CB5-F913-4AC3-80FD-11228B0B95A9}" type="presParOf" srcId="{4B66DE22-9043-4905-BB41-E777475083FB}" destId="{59FAA1CE-D9EE-48AD-9687-FC9CE20C343F}" srcOrd="2" destOrd="0" presId="urn:microsoft.com/office/officeart/2018/2/layout/IconLabelList"/>
    <dgm:cxn modelId="{2A02D3DF-A666-4415-BEF5-70D99877AD0C}" type="presParOf" srcId="{889492BA-D7BE-49EA-A9E4-7765B33C65F2}" destId="{663ADCEA-2FAE-445F-8C90-8B16C2B0A095}" srcOrd="1" destOrd="0" presId="urn:microsoft.com/office/officeart/2018/2/layout/IconLabelList"/>
    <dgm:cxn modelId="{71A77FA0-88D0-4AF0-A3C1-B870816FA2D1}" type="presParOf" srcId="{889492BA-D7BE-49EA-A9E4-7765B33C65F2}" destId="{8544F67E-949E-41B2-9F6E-F63DDDF3D01B}" srcOrd="2" destOrd="0" presId="urn:microsoft.com/office/officeart/2018/2/layout/IconLabelList"/>
    <dgm:cxn modelId="{F6694B8D-C85C-4354-8703-15A5219E13D1}" type="presParOf" srcId="{8544F67E-949E-41B2-9F6E-F63DDDF3D01B}" destId="{F2EE88BF-9AFB-4A46-ABE1-05CA8BDDAB65}" srcOrd="0" destOrd="0" presId="urn:microsoft.com/office/officeart/2018/2/layout/IconLabelList"/>
    <dgm:cxn modelId="{7EC3710D-F9D4-42D9-9B01-1EB1920A8A7D}" type="presParOf" srcId="{8544F67E-949E-41B2-9F6E-F63DDDF3D01B}" destId="{59D822C7-B14B-40D1-85FA-6EE09F970577}" srcOrd="1" destOrd="0" presId="urn:microsoft.com/office/officeart/2018/2/layout/IconLabelList"/>
    <dgm:cxn modelId="{40008C51-1DEA-4D15-A6EC-0D00BD0F63DB}" type="presParOf" srcId="{8544F67E-949E-41B2-9F6E-F63DDDF3D01B}" destId="{ADC08E50-D81D-435E-B7A9-6D501C6219C9}" srcOrd="2" destOrd="0" presId="urn:microsoft.com/office/officeart/2018/2/layout/IconLabelList"/>
    <dgm:cxn modelId="{79640700-A54C-4377-8697-1A4604A317A4}" type="presParOf" srcId="{889492BA-D7BE-49EA-A9E4-7765B33C65F2}" destId="{B0887E4E-2E17-4336-9892-8817F0835383}" srcOrd="3" destOrd="0" presId="urn:microsoft.com/office/officeart/2018/2/layout/IconLabelList"/>
    <dgm:cxn modelId="{CC9D6473-3395-4648-BA2D-6D2EF4516557}" type="presParOf" srcId="{889492BA-D7BE-49EA-A9E4-7765B33C65F2}" destId="{22A5EE5F-D41A-44DB-B27B-97E13EE08308}" srcOrd="4" destOrd="0" presId="urn:microsoft.com/office/officeart/2018/2/layout/IconLabelList"/>
    <dgm:cxn modelId="{37ECED26-F3D3-4158-9B77-F535AC16240A}" type="presParOf" srcId="{22A5EE5F-D41A-44DB-B27B-97E13EE08308}" destId="{F58AF1D9-9C3D-4B96-9385-91B3A2F502DB}" srcOrd="0" destOrd="0" presId="urn:microsoft.com/office/officeart/2018/2/layout/IconLabelList"/>
    <dgm:cxn modelId="{700F7640-7303-45DC-8B80-C03157CFDDFD}" type="presParOf" srcId="{22A5EE5F-D41A-44DB-B27B-97E13EE08308}" destId="{66BC9211-13E7-461E-80FB-2A529EFCE8A4}" srcOrd="1" destOrd="0" presId="urn:microsoft.com/office/officeart/2018/2/layout/IconLabelList"/>
    <dgm:cxn modelId="{0CDF9F40-2A01-410A-BDF3-1596624D73C2}" type="presParOf" srcId="{22A5EE5F-D41A-44DB-B27B-97E13EE08308}" destId="{43F0083B-6C54-4715-9315-85BBC17D436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78DCF6-59EF-4730-A05D-AB2DF2D55C5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DCF79C4-62F5-4781-B92B-7DC8CC4EF1EF}">
      <dgm:prSet/>
      <dgm:spPr/>
      <dgm:t>
        <a:bodyPr/>
        <a:lstStyle/>
        <a:p>
          <a:r>
            <a:rPr lang="en-GB"/>
            <a:t>Customers can have more trust in online reviews using this application</a:t>
          </a:r>
          <a:endParaRPr lang="en-US"/>
        </a:p>
      </dgm:t>
    </dgm:pt>
    <dgm:pt modelId="{C9379DBD-2C27-4843-A0DD-9C1E91A02B29}" type="parTrans" cxnId="{CB4971CC-DA6F-4770-BDE5-EF72CBFA9904}">
      <dgm:prSet/>
      <dgm:spPr/>
      <dgm:t>
        <a:bodyPr/>
        <a:lstStyle/>
        <a:p>
          <a:endParaRPr lang="en-US"/>
        </a:p>
      </dgm:t>
    </dgm:pt>
    <dgm:pt modelId="{E858B2AF-2069-4F4A-A905-04630DDF83DC}" type="sibTrans" cxnId="{CB4971CC-DA6F-4770-BDE5-EF72CBFA9904}">
      <dgm:prSet/>
      <dgm:spPr/>
      <dgm:t>
        <a:bodyPr/>
        <a:lstStyle/>
        <a:p>
          <a:endParaRPr lang="en-US"/>
        </a:p>
      </dgm:t>
    </dgm:pt>
    <dgm:pt modelId="{D5175B6E-808C-486A-AA45-82824A8FA8E3}">
      <dgm:prSet/>
      <dgm:spPr/>
      <dgm:t>
        <a:bodyPr/>
        <a:lstStyle/>
        <a:p>
          <a:r>
            <a:rPr lang="en-GB" dirty="0"/>
            <a:t>Businesses can boost their sales. Provides a new channel for BV</a:t>
          </a:r>
          <a:endParaRPr lang="en-US" dirty="0"/>
        </a:p>
      </dgm:t>
    </dgm:pt>
    <dgm:pt modelId="{851E69C9-C95E-4BD6-B42B-83DD137AC4FA}" type="parTrans" cxnId="{2B695D16-793C-4CE4-BCDF-E58E06CCA24F}">
      <dgm:prSet/>
      <dgm:spPr/>
      <dgm:t>
        <a:bodyPr/>
        <a:lstStyle/>
        <a:p>
          <a:endParaRPr lang="en-US"/>
        </a:p>
      </dgm:t>
    </dgm:pt>
    <dgm:pt modelId="{10C95E26-BBFC-4497-9968-44156DA2F18F}" type="sibTrans" cxnId="{2B695D16-793C-4CE4-BCDF-E58E06CCA24F}">
      <dgm:prSet/>
      <dgm:spPr/>
      <dgm:t>
        <a:bodyPr/>
        <a:lstStyle/>
        <a:p>
          <a:endParaRPr lang="en-US"/>
        </a:p>
      </dgm:t>
    </dgm:pt>
    <dgm:pt modelId="{548F7006-D993-4ED8-815B-72177627749B}">
      <dgm:prSet/>
      <dgm:spPr/>
      <dgm:t>
        <a:bodyPr/>
        <a:lstStyle/>
        <a:p>
          <a:r>
            <a:rPr lang="en-GB"/>
            <a:t>Valuable data insight opportunities</a:t>
          </a:r>
          <a:endParaRPr lang="en-US"/>
        </a:p>
      </dgm:t>
    </dgm:pt>
    <dgm:pt modelId="{851AE9A9-DDDA-4577-9A05-CCCFEBF581EE}" type="parTrans" cxnId="{E763A41D-1A95-4364-8C0C-E38720C974BF}">
      <dgm:prSet/>
      <dgm:spPr/>
      <dgm:t>
        <a:bodyPr/>
        <a:lstStyle/>
        <a:p>
          <a:endParaRPr lang="en-US"/>
        </a:p>
      </dgm:t>
    </dgm:pt>
    <dgm:pt modelId="{FA78BE49-6412-4F11-BC8A-000EDD7E3F8D}" type="sibTrans" cxnId="{E763A41D-1A95-4364-8C0C-E38720C974BF}">
      <dgm:prSet/>
      <dgm:spPr/>
      <dgm:t>
        <a:bodyPr/>
        <a:lstStyle/>
        <a:p>
          <a:endParaRPr lang="en-US"/>
        </a:p>
      </dgm:t>
    </dgm:pt>
    <dgm:pt modelId="{090DA9E8-2871-49F5-AFF9-99EFA4331870}" type="pres">
      <dgm:prSet presAssocID="{6678DCF6-59EF-4730-A05D-AB2DF2D55C50}" presName="root" presStyleCnt="0">
        <dgm:presLayoutVars>
          <dgm:dir/>
          <dgm:resizeHandles val="exact"/>
        </dgm:presLayoutVars>
      </dgm:prSet>
      <dgm:spPr/>
    </dgm:pt>
    <dgm:pt modelId="{1DC07E8A-5190-44A5-BD31-7B170ADE03BD}" type="pres">
      <dgm:prSet presAssocID="{1DCF79C4-62F5-4781-B92B-7DC8CC4EF1EF}" presName="compNode" presStyleCnt="0"/>
      <dgm:spPr/>
    </dgm:pt>
    <dgm:pt modelId="{19E9DC57-3A6D-4A37-955C-5333008B4E0C}" type="pres">
      <dgm:prSet presAssocID="{1DCF79C4-62F5-4781-B92B-7DC8CC4EF1E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9281BB3-938C-4813-8CB3-E89C5703D5EC}" type="pres">
      <dgm:prSet presAssocID="{1DCF79C4-62F5-4781-B92B-7DC8CC4EF1EF}" presName="spaceRect" presStyleCnt="0"/>
      <dgm:spPr/>
    </dgm:pt>
    <dgm:pt modelId="{09DAFA90-CED9-4A0B-8A80-F8692E9A38F9}" type="pres">
      <dgm:prSet presAssocID="{1DCF79C4-62F5-4781-B92B-7DC8CC4EF1EF}" presName="textRect" presStyleLbl="revTx" presStyleIdx="0" presStyleCnt="3">
        <dgm:presLayoutVars>
          <dgm:chMax val="1"/>
          <dgm:chPref val="1"/>
        </dgm:presLayoutVars>
      </dgm:prSet>
      <dgm:spPr/>
    </dgm:pt>
    <dgm:pt modelId="{1782CD4A-7356-4EAE-94ED-BA29C70A8EDC}" type="pres">
      <dgm:prSet presAssocID="{E858B2AF-2069-4F4A-A905-04630DDF83DC}" presName="sibTrans" presStyleCnt="0"/>
      <dgm:spPr/>
    </dgm:pt>
    <dgm:pt modelId="{3C233811-6810-4AA4-95A9-4335F5748E88}" type="pres">
      <dgm:prSet presAssocID="{D5175B6E-808C-486A-AA45-82824A8FA8E3}" presName="compNode" presStyleCnt="0"/>
      <dgm:spPr/>
    </dgm:pt>
    <dgm:pt modelId="{BF021FC0-C2F4-4757-9C97-DCC4F1D3683D}" type="pres">
      <dgm:prSet presAssocID="{D5175B6E-808C-486A-AA45-82824A8FA8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86BDACED-D566-45B6-B407-345C5CFF43CE}" type="pres">
      <dgm:prSet presAssocID="{D5175B6E-808C-486A-AA45-82824A8FA8E3}" presName="spaceRect" presStyleCnt="0"/>
      <dgm:spPr/>
    </dgm:pt>
    <dgm:pt modelId="{23C380D9-A25B-4CC6-931D-30C15A9AE8DE}" type="pres">
      <dgm:prSet presAssocID="{D5175B6E-808C-486A-AA45-82824A8FA8E3}" presName="textRect" presStyleLbl="revTx" presStyleIdx="1" presStyleCnt="3">
        <dgm:presLayoutVars>
          <dgm:chMax val="1"/>
          <dgm:chPref val="1"/>
        </dgm:presLayoutVars>
      </dgm:prSet>
      <dgm:spPr/>
    </dgm:pt>
    <dgm:pt modelId="{24AA7E9D-B01E-480C-9892-AC3EEC11486B}" type="pres">
      <dgm:prSet presAssocID="{10C95E26-BBFC-4497-9968-44156DA2F18F}" presName="sibTrans" presStyleCnt="0"/>
      <dgm:spPr/>
    </dgm:pt>
    <dgm:pt modelId="{7D2CBDED-0D1E-430F-BB5C-12BB7398F691}" type="pres">
      <dgm:prSet presAssocID="{548F7006-D993-4ED8-815B-72177627749B}" presName="compNode" presStyleCnt="0"/>
      <dgm:spPr/>
    </dgm:pt>
    <dgm:pt modelId="{13A74AAA-7FE3-4337-9224-6253C905B6FA}" type="pres">
      <dgm:prSet presAssocID="{548F7006-D993-4ED8-815B-72177627749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9B9D71E0-F03C-4B05-A8F4-DEC267BBAB28}" type="pres">
      <dgm:prSet presAssocID="{548F7006-D993-4ED8-815B-72177627749B}" presName="spaceRect" presStyleCnt="0"/>
      <dgm:spPr/>
    </dgm:pt>
    <dgm:pt modelId="{2BA3BAF0-0B96-49DC-9D32-95C147B5670B}" type="pres">
      <dgm:prSet presAssocID="{548F7006-D993-4ED8-815B-72177627749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B695D16-793C-4CE4-BCDF-E58E06CCA24F}" srcId="{6678DCF6-59EF-4730-A05D-AB2DF2D55C50}" destId="{D5175B6E-808C-486A-AA45-82824A8FA8E3}" srcOrd="1" destOrd="0" parTransId="{851E69C9-C95E-4BD6-B42B-83DD137AC4FA}" sibTransId="{10C95E26-BBFC-4497-9968-44156DA2F18F}"/>
    <dgm:cxn modelId="{E763A41D-1A95-4364-8C0C-E38720C974BF}" srcId="{6678DCF6-59EF-4730-A05D-AB2DF2D55C50}" destId="{548F7006-D993-4ED8-815B-72177627749B}" srcOrd="2" destOrd="0" parTransId="{851AE9A9-DDDA-4577-9A05-CCCFEBF581EE}" sibTransId="{FA78BE49-6412-4F11-BC8A-000EDD7E3F8D}"/>
    <dgm:cxn modelId="{8F675626-4BB0-49C1-B7A7-B916F4A4B2D7}" type="presOf" srcId="{548F7006-D993-4ED8-815B-72177627749B}" destId="{2BA3BAF0-0B96-49DC-9D32-95C147B5670B}" srcOrd="0" destOrd="0" presId="urn:microsoft.com/office/officeart/2018/2/layout/IconLabelList"/>
    <dgm:cxn modelId="{A2CDD73C-42CB-4274-B2A8-620E6C4D0EB4}" type="presOf" srcId="{6678DCF6-59EF-4730-A05D-AB2DF2D55C50}" destId="{090DA9E8-2871-49F5-AFF9-99EFA4331870}" srcOrd="0" destOrd="0" presId="urn:microsoft.com/office/officeart/2018/2/layout/IconLabelList"/>
    <dgm:cxn modelId="{8B486458-2D8A-4D73-9EA4-D8F0F2276018}" type="presOf" srcId="{D5175B6E-808C-486A-AA45-82824A8FA8E3}" destId="{23C380D9-A25B-4CC6-931D-30C15A9AE8DE}" srcOrd="0" destOrd="0" presId="urn:microsoft.com/office/officeart/2018/2/layout/IconLabelList"/>
    <dgm:cxn modelId="{A2C07D58-D2CC-4E04-83B0-69F001EB314C}" type="presOf" srcId="{1DCF79C4-62F5-4781-B92B-7DC8CC4EF1EF}" destId="{09DAFA90-CED9-4A0B-8A80-F8692E9A38F9}" srcOrd="0" destOrd="0" presId="urn:microsoft.com/office/officeart/2018/2/layout/IconLabelList"/>
    <dgm:cxn modelId="{CB4971CC-DA6F-4770-BDE5-EF72CBFA9904}" srcId="{6678DCF6-59EF-4730-A05D-AB2DF2D55C50}" destId="{1DCF79C4-62F5-4781-B92B-7DC8CC4EF1EF}" srcOrd="0" destOrd="0" parTransId="{C9379DBD-2C27-4843-A0DD-9C1E91A02B29}" sibTransId="{E858B2AF-2069-4F4A-A905-04630DDF83DC}"/>
    <dgm:cxn modelId="{2F437270-DFA3-490E-9FA6-48F57F5388B6}" type="presParOf" srcId="{090DA9E8-2871-49F5-AFF9-99EFA4331870}" destId="{1DC07E8A-5190-44A5-BD31-7B170ADE03BD}" srcOrd="0" destOrd="0" presId="urn:microsoft.com/office/officeart/2018/2/layout/IconLabelList"/>
    <dgm:cxn modelId="{ED84DB5F-81C5-43D1-8653-A2E324758A01}" type="presParOf" srcId="{1DC07E8A-5190-44A5-BD31-7B170ADE03BD}" destId="{19E9DC57-3A6D-4A37-955C-5333008B4E0C}" srcOrd="0" destOrd="0" presId="urn:microsoft.com/office/officeart/2018/2/layout/IconLabelList"/>
    <dgm:cxn modelId="{D0E76E09-B883-4D28-BAA7-E0D2B51D6BE1}" type="presParOf" srcId="{1DC07E8A-5190-44A5-BD31-7B170ADE03BD}" destId="{59281BB3-938C-4813-8CB3-E89C5703D5EC}" srcOrd="1" destOrd="0" presId="urn:microsoft.com/office/officeart/2018/2/layout/IconLabelList"/>
    <dgm:cxn modelId="{5C2F6B4E-077E-4C07-BB1C-92B464B7B201}" type="presParOf" srcId="{1DC07E8A-5190-44A5-BD31-7B170ADE03BD}" destId="{09DAFA90-CED9-4A0B-8A80-F8692E9A38F9}" srcOrd="2" destOrd="0" presId="urn:microsoft.com/office/officeart/2018/2/layout/IconLabelList"/>
    <dgm:cxn modelId="{C9CBCF89-C7DF-455B-A6FE-693DCC16E383}" type="presParOf" srcId="{090DA9E8-2871-49F5-AFF9-99EFA4331870}" destId="{1782CD4A-7356-4EAE-94ED-BA29C70A8EDC}" srcOrd="1" destOrd="0" presId="urn:microsoft.com/office/officeart/2018/2/layout/IconLabelList"/>
    <dgm:cxn modelId="{DB6CFC89-55C6-4ED5-B16F-1AC96F2F1417}" type="presParOf" srcId="{090DA9E8-2871-49F5-AFF9-99EFA4331870}" destId="{3C233811-6810-4AA4-95A9-4335F5748E88}" srcOrd="2" destOrd="0" presId="urn:microsoft.com/office/officeart/2018/2/layout/IconLabelList"/>
    <dgm:cxn modelId="{4E286481-8ADE-43EC-81BD-2E698BB8B436}" type="presParOf" srcId="{3C233811-6810-4AA4-95A9-4335F5748E88}" destId="{BF021FC0-C2F4-4757-9C97-DCC4F1D3683D}" srcOrd="0" destOrd="0" presId="urn:microsoft.com/office/officeart/2018/2/layout/IconLabelList"/>
    <dgm:cxn modelId="{D71325AE-1BF0-43E4-849A-A20F03721EDC}" type="presParOf" srcId="{3C233811-6810-4AA4-95A9-4335F5748E88}" destId="{86BDACED-D566-45B6-B407-345C5CFF43CE}" srcOrd="1" destOrd="0" presId="urn:microsoft.com/office/officeart/2018/2/layout/IconLabelList"/>
    <dgm:cxn modelId="{ADC41E44-9AFC-474E-AF87-0C53F59F385B}" type="presParOf" srcId="{3C233811-6810-4AA4-95A9-4335F5748E88}" destId="{23C380D9-A25B-4CC6-931D-30C15A9AE8DE}" srcOrd="2" destOrd="0" presId="urn:microsoft.com/office/officeart/2018/2/layout/IconLabelList"/>
    <dgm:cxn modelId="{171DA44D-38FF-4BED-82C6-98B1BBB0583C}" type="presParOf" srcId="{090DA9E8-2871-49F5-AFF9-99EFA4331870}" destId="{24AA7E9D-B01E-480C-9892-AC3EEC11486B}" srcOrd="3" destOrd="0" presId="urn:microsoft.com/office/officeart/2018/2/layout/IconLabelList"/>
    <dgm:cxn modelId="{9935EF47-62DC-4B96-A974-B4DFEDD5BDE7}" type="presParOf" srcId="{090DA9E8-2871-49F5-AFF9-99EFA4331870}" destId="{7D2CBDED-0D1E-430F-BB5C-12BB7398F691}" srcOrd="4" destOrd="0" presId="urn:microsoft.com/office/officeart/2018/2/layout/IconLabelList"/>
    <dgm:cxn modelId="{F798F6B7-8423-4FD0-B9C9-B20548689834}" type="presParOf" srcId="{7D2CBDED-0D1E-430F-BB5C-12BB7398F691}" destId="{13A74AAA-7FE3-4337-9224-6253C905B6FA}" srcOrd="0" destOrd="0" presId="urn:microsoft.com/office/officeart/2018/2/layout/IconLabelList"/>
    <dgm:cxn modelId="{7ADE3D78-DEC7-4C1D-B273-E9DD91736750}" type="presParOf" srcId="{7D2CBDED-0D1E-430F-BB5C-12BB7398F691}" destId="{9B9D71E0-F03C-4B05-A8F4-DEC267BBAB28}" srcOrd="1" destOrd="0" presId="urn:microsoft.com/office/officeart/2018/2/layout/IconLabelList"/>
    <dgm:cxn modelId="{53127F48-1ACB-4399-8EC6-71A318D85C6D}" type="presParOf" srcId="{7D2CBDED-0D1E-430F-BB5C-12BB7398F691}" destId="{2BA3BAF0-0B96-49DC-9D32-95C147B5670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CA1CB-F532-44BB-A037-C0F10B79CA7D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521B2-9651-4800-8C0B-E9EEB56936A7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Reviews produce an average of 18% uplift in sales</a:t>
          </a:r>
        </a:p>
      </dsp:txBody>
      <dsp:txXfrm>
        <a:off x="417971" y="2644140"/>
        <a:ext cx="2889450" cy="720000"/>
      </dsp:txXfrm>
    </dsp:sp>
    <dsp:sp modelId="{07D5985A-1BD9-4462-A6C4-0F74591F0B97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340CE7-34A8-4A71-8987-435B718017EB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63% of customers are more likely to make a purchase from a site which has user reviews</a:t>
          </a:r>
        </a:p>
      </dsp:txBody>
      <dsp:txXfrm>
        <a:off x="3813075" y="2644140"/>
        <a:ext cx="2889450" cy="720000"/>
      </dsp:txXfrm>
    </dsp:sp>
    <dsp:sp modelId="{B257F3AE-85AA-4D96-91CD-8A4C71CB833E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AA58E-1803-4C87-93F0-B0B2757439A8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86% of people will hesitate to purchase from a business that has negative online reviews</a:t>
          </a:r>
        </a:p>
      </dsp:txBody>
      <dsp:txXfrm>
        <a:off x="7208178" y="2644140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0CD6D-79C2-4359-A259-4ED7553107F4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D7B209-4C67-4C6A-BB46-DAFA0C9D8537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A convolutional neural network built using </a:t>
          </a:r>
          <a:r>
            <a:rPr lang="en-GB" sz="2500" kern="1200" dirty="0" err="1"/>
            <a:t>Keras</a:t>
          </a:r>
          <a:endParaRPr lang="en-US" sz="2500" kern="1200" dirty="0"/>
        </a:p>
      </dsp:txBody>
      <dsp:txXfrm>
        <a:off x="559800" y="3022743"/>
        <a:ext cx="4320000" cy="720000"/>
      </dsp:txXfrm>
    </dsp:sp>
    <dsp:sp modelId="{732FABDF-1737-42A0-9627-91E2B271285F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CD5BA-0F2C-4E97-8011-4D87D380A88E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Backed by a word2vec embedding layer</a:t>
          </a:r>
          <a:endParaRPr lang="en-US" sz="2500" kern="1200" dirty="0"/>
        </a:p>
      </dsp:txBody>
      <dsp:txXfrm>
        <a:off x="5635800" y="3022743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BC14D-CD59-4193-B222-642724110BFA}">
      <dsp:nvSpPr>
        <dsp:cNvPr id="0" name=""/>
        <dsp:cNvSpPr/>
      </dsp:nvSpPr>
      <dsp:spPr>
        <a:xfrm>
          <a:off x="1585125" y="241833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A3933-DAC8-4081-A388-768C7E7B74A2}">
      <dsp:nvSpPr>
        <dsp:cNvPr id="0" name=""/>
        <dsp:cNvSpPr/>
      </dsp:nvSpPr>
      <dsp:spPr>
        <a:xfrm>
          <a:off x="397125" y="26560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Google Chrome Extension</a:t>
          </a:r>
          <a:endParaRPr lang="en-US" sz="2500" kern="1200"/>
        </a:p>
      </dsp:txBody>
      <dsp:txXfrm>
        <a:off x="397125" y="2656011"/>
        <a:ext cx="4320000" cy="720000"/>
      </dsp:txXfrm>
    </dsp:sp>
    <dsp:sp modelId="{FAE58541-47FB-4A06-91E7-61D1CB6CC2BB}">
      <dsp:nvSpPr>
        <dsp:cNvPr id="0" name=""/>
        <dsp:cNvSpPr/>
      </dsp:nvSpPr>
      <dsp:spPr>
        <a:xfrm>
          <a:off x="6661126" y="241833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1D20C-65E6-4A22-8EBC-0599E27C5ACC}">
      <dsp:nvSpPr>
        <dsp:cNvPr id="0" name=""/>
        <dsp:cNvSpPr/>
      </dsp:nvSpPr>
      <dsp:spPr>
        <a:xfrm>
          <a:off x="5473126" y="26560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Live highlighting of genuine and false reviews</a:t>
          </a:r>
          <a:endParaRPr lang="en-US" sz="2500" kern="1200"/>
        </a:p>
      </dsp:txBody>
      <dsp:txXfrm>
        <a:off x="5473126" y="2656011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6F1C9-A26D-42FA-946D-39110A17E735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FAA1CE-D9EE-48AD-9687-FC9CE20C343F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Optimising model parameters</a:t>
          </a:r>
          <a:endParaRPr lang="en-US" sz="2500" kern="1200"/>
        </a:p>
      </dsp:txBody>
      <dsp:txXfrm>
        <a:off x="417971" y="2644140"/>
        <a:ext cx="2889450" cy="720000"/>
      </dsp:txXfrm>
    </dsp:sp>
    <dsp:sp modelId="{F2EE88BF-9AFB-4A46-ABE1-05CA8BDDAB65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C08E50-D81D-435E-B7A9-6D501C6219C9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Unfamiliarity with Chrome Extensions</a:t>
          </a:r>
          <a:endParaRPr lang="en-US" sz="2500" kern="1200"/>
        </a:p>
      </dsp:txBody>
      <dsp:txXfrm>
        <a:off x="3813075" y="2644140"/>
        <a:ext cx="2889450" cy="720000"/>
      </dsp:txXfrm>
    </dsp:sp>
    <dsp:sp modelId="{F58AF1D9-9C3D-4B96-9385-91B3A2F502DB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F0083B-6C54-4715-9315-85BBC17D436F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Hosting machine learning models</a:t>
          </a:r>
          <a:endParaRPr lang="en-US" sz="2500" kern="1200"/>
        </a:p>
      </dsp:txBody>
      <dsp:txXfrm>
        <a:off x="7208178" y="2644140"/>
        <a:ext cx="28894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9DC57-3A6D-4A37-955C-5333008B4E0C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DAFA90-CED9-4A0B-8A80-F8692E9A38F9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Customers can have more trust in online reviews using this application</a:t>
          </a:r>
          <a:endParaRPr lang="en-US" sz="1700" kern="1200"/>
        </a:p>
      </dsp:txBody>
      <dsp:txXfrm>
        <a:off x="417971" y="2644140"/>
        <a:ext cx="2889450" cy="720000"/>
      </dsp:txXfrm>
    </dsp:sp>
    <dsp:sp modelId="{BF021FC0-C2F4-4757-9C97-DCC4F1D3683D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380D9-A25B-4CC6-931D-30C15A9AE8DE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Businesses can boost their sales. Provides a new channel for BV</a:t>
          </a:r>
          <a:endParaRPr lang="en-US" sz="1700" kern="1200" dirty="0"/>
        </a:p>
      </dsp:txBody>
      <dsp:txXfrm>
        <a:off x="3813075" y="2644140"/>
        <a:ext cx="2889450" cy="720000"/>
      </dsp:txXfrm>
    </dsp:sp>
    <dsp:sp modelId="{13A74AAA-7FE3-4337-9224-6253C905B6FA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3BAF0-0B96-49DC-9D32-95C147B5670B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Valuable data insight opportunities</a:t>
          </a:r>
          <a:endParaRPr lang="en-US" sz="1700" kern="1200"/>
        </a:p>
      </dsp:txBody>
      <dsp:txXfrm>
        <a:off x="7208178" y="2644140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617E6-4E9E-457A-84A7-97EB9BD04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11BD5-19AA-47D9-AE07-E2AECEA5A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36121-4ACF-4B75-B074-E98A664F6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8AEE-EF6B-41EB-9393-5449078E1A67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87F30-FB88-48EC-8515-89C448AB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D9374-34A8-4938-AD89-B2F4B6AA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ED5D-2048-455A-89BD-538137812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54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CBA0-76E5-4F84-90D7-68A869DC4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D8789-0AB5-4BFE-B9CC-DE956CFBA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0BEC3-2BFA-49BA-80B4-53BD78358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8AEE-EF6B-41EB-9393-5449078E1A67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90FAB-D8EF-4150-9B56-6CE467A7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81697-8A49-49D6-B591-B906DB24E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ED5D-2048-455A-89BD-538137812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76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EDF5E8-A3B1-498B-A907-FD23D519C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9DF8A-0B4D-4483-95D7-C3F97F732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4726B-FA49-4F19-B047-1CFB6DF83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8AEE-EF6B-41EB-9393-5449078E1A67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5A100-2484-4F0C-889E-B8AA1944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2DDE6-ECD4-4CD6-8E85-3976E76B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ED5D-2048-455A-89BD-538137812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C0905-4E10-4AAB-A67F-B1C9B068E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3CCAA-3777-47FF-BBC0-54B74E375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901CE-D7AB-4BD7-802F-46940E1F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8AEE-EF6B-41EB-9393-5449078E1A67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D0EB3-6439-4D9E-84A5-27863571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09B9B-6AFB-47A5-8476-E88A53D2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ED5D-2048-455A-89BD-538137812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33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C588-87CE-4FDF-8332-BE7515EB6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58817-68DD-4026-A65A-ADAC6995D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A6B82-7149-4DF9-80D9-C9CF7D021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8AEE-EF6B-41EB-9393-5449078E1A67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970D1-E568-47D4-AB50-C77E058A8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62AEC-01C0-4016-A389-57B311556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ED5D-2048-455A-89BD-538137812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67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5C7A1-E9C3-4DC3-B20A-0A1700A48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7CF3F-1C3E-41CA-AE76-4837ADB88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DC819-AB82-491B-A94B-82EC77428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CD885-6A9D-45BE-844A-E4743226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8AEE-EF6B-41EB-9393-5449078E1A67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11C21-7BC6-4542-A192-643D23D1E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7A443-26C1-40A3-ACA3-9423D278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ED5D-2048-455A-89BD-538137812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76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786C0-47FC-43D0-B816-2FFC2B31E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8C325-4603-4925-9A4F-9B7514557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39C17-646B-4E96-8DAC-304072741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AA68B9-9B60-47A6-B21A-CD8468605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45BEA-790D-4554-9AAE-E0C9AD82CE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0CACE1-1570-41AD-858C-937527373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8AEE-EF6B-41EB-9393-5449078E1A67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E1CE1E-9127-4F0F-8526-7A6A512B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0D7169-8553-4AB7-8826-58F81B7A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ED5D-2048-455A-89BD-538137812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02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A795C-19B5-48F2-8D8D-8241C289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1E93D7-9E62-4187-879F-894EA589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8AEE-EF6B-41EB-9393-5449078E1A67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7A957-E389-49BA-BD16-AC4080100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46234-E7D5-45A3-9D20-C8412EC2F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ED5D-2048-455A-89BD-538137812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33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D8A08-4498-4F89-AE12-44126EB3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8AEE-EF6B-41EB-9393-5449078E1A67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774140-7FA1-43F7-AD67-1D6CD8A4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0BDCD-FD9D-4531-9682-D987A37E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ED5D-2048-455A-89BD-538137812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37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7483-19E1-4EF8-8345-1A5F18A4E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A7DB8-EAF2-45FE-AFEA-01D7D499A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CEB87-B881-48FB-9851-3C4233133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6B7E4-BB67-4904-85F1-188338D1B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8AEE-EF6B-41EB-9393-5449078E1A67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F1943-1C75-4706-9CF0-75500F9F2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631FB-1BEF-4C51-B128-0566BBEB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ED5D-2048-455A-89BD-538137812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99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C1721-0529-4C0D-84C9-634C7431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CB32B3-F379-4628-8062-E47E0CCE0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1D34F-A0E2-4FB9-B46E-8ED6CA953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11536-9B05-4135-AFE4-DA783DEC9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8AEE-EF6B-41EB-9393-5449078E1A67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BA35E-FC02-44BF-A9C0-4FF7EA18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B306F-672E-4D52-A5AF-6049546FB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ED5D-2048-455A-89BD-538137812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208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D9813-74F5-4064-B980-747908CB7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6F234-8182-41DB-95B3-B877A060D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4CC8D-BB81-41FD-A25F-3645D0EBA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F8AEE-EF6B-41EB-9393-5449078E1A67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BD75D-EB7C-4FD7-9801-17452E9CE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CBB-271E-4858-8CB3-AE97CCAEA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1ED5D-2048-455A-89BD-538137812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91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www.vendasta.com/blog/50-stats-you-need-to-know-about-online-reviews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19D1E-9C59-4482-A8E5-8C4145CAD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/>
              <a:t>Hi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76011D-93DE-418D-A5D2-C3A686F73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GB"/>
              <a:t>We’re Andrew and Liam Fletcher.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5580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DD6C-4B2C-4F27-825C-5C59DC897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Challenges we faced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82452A-60F7-471E-BD2D-C07DF8270A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99850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9273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88C6-A7E6-471D-9667-309F9793D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Is this AI for Good?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E86CD5-2806-49FF-B2C6-BDFFDAB75A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1036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2119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2ADD-1EC2-4A5C-85B3-59558E373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Demo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444A580-5304-4D3A-85B4-C32E7DFB48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Let’s see what we’ve made!</a:t>
            </a:r>
          </a:p>
        </p:txBody>
      </p:sp>
    </p:spTree>
    <p:extLst>
      <p:ext uri="{BB962C8B-B14F-4D97-AF65-F5344CB8AC3E}">
        <p14:creationId xmlns:p14="http://schemas.microsoft.com/office/powerpoint/2010/main" val="182211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1877-13FF-475B-BEFB-79F763270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In the last 5 seconds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36BF6-8950-4A8F-8AE9-E768034B9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4938" y="3378325"/>
            <a:ext cx="3797807" cy="2624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… 2,200 reviews have been posted on Yelp</a:t>
            </a:r>
          </a:p>
        </p:txBody>
      </p:sp>
      <p:pic>
        <p:nvPicPr>
          <p:cNvPr id="2050" name="Picture 2" descr="Image result for yelp">
            <a:extLst>
              <a:ext uri="{FF2B5EF4-FFF2-40B4-BE49-F238E27FC236}">
                <a16:creationId xmlns:a16="http://schemas.microsoft.com/office/drawing/2014/main" id="{E3D036E8-822B-48EC-BE5C-3474EAD0EE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7" r="2617" b="-1"/>
          <a:stretch/>
        </p:blipFill>
        <p:spPr bwMode="auto">
          <a:xfrm>
            <a:off x="838200" y="1690688"/>
            <a:ext cx="6233160" cy="427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82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372DB-7C0B-4C8C-B993-73FBF2AD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many of those can you trust?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DE0DE-EDA6-4839-90C1-1244DD3F42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058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0FBED-F143-4D2B-B660-9BB5C9584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GB" dirty="0"/>
              <a:t>This is a question we hoped to help answer by tackling the </a:t>
            </a:r>
            <a:r>
              <a:rPr lang="en-GB" dirty="0" err="1"/>
              <a:t>bazaarvoice</a:t>
            </a:r>
            <a:r>
              <a:rPr lang="en-GB" dirty="0"/>
              <a:t> challenge.</a:t>
            </a:r>
          </a:p>
        </p:txBody>
      </p:sp>
      <p:pic>
        <p:nvPicPr>
          <p:cNvPr id="3074" name="Picture 2" descr="Image result for bazaar voice">
            <a:extLst>
              <a:ext uri="{FF2B5EF4-FFF2-40B4-BE49-F238E27FC236}">
                <a16:creationId xmlns:a16="http://schemas.microsoft.com/office/drawing/2014/main" id="{75CB990B-FD09-4472-A360-96F559E5E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2032204"/>
            <a:ext cx="6659430" cy="349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8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13808-28BD-4B2D-8C01-726E613F1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11E96-FC3F-4F98-915A-87ACA7C37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6429" y="2278173"/>
            <a:ext cx="6467867" cy="34506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Machine learning models are capable of generating sequences of text that seem authentic to humans.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LaptopSecure">
            <a:extLst>
              <a:ext uri="{FF2B5EF4-FFF2-40B4-BE49-F238E27FC236}">
                <a16:creationId xmlns:a16="http://schemas.microsoft.com/office/drawing/2014/main" id="{B6C56232-D0BB-40DD-A800-259460BCA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86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AE32EC-AC9F-4AD0-B85F-0DB23D63F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Why is this a problem?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D52D155C-27E3-4474-B273-33F95AD805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67588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CDB9CB-DADB-419C-84B4-61962237FCD0}"/>
              </a:ext>
            </a:extLst>
          </p:cNvPr>
          <p:cNvSpPr txBox="1"/>
          <p:nvPr/>
        </p:nvSpPr>
        <p:spPr>
          <a:xfrm>
            <a:off x="838200" y="6311900"/>
            <a:ext cx="9675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</a:t>
            </a:r>
            <a:r>
              <a:rPr lang="en-GB" sz="1200" dirty="0">
                <a:hlinkClick r:id="rId7"/>
              </a:rPr>
              <a:t>https://www.vendasta.com/blog/50-stats-you-need-to-know-about-online-reviews</a:t>
            </a:r>
            <a:r>
              <a:rPr lang="en-GB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826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FCC3C-E5D9-4FCD-8CF2-75085B7A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Solution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9D5E85-C1BD-4088-B23A-382A77A2AF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2934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6041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70A39-BE2C-4785-9A19-88A7BB8BA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319" y="1909475"/>
            <a:ext cx="7051354" cy="41836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02B017-B5E6-42D9-B56C-93864DBB7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GB" dirty="0"/>
              <a:t>How effective is it?</a:t>
            </a:r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149DB736-DE7D-40EC-B14A-4B2069853D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415C6-62D3-4C87-AE44-4E058E18A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73445" cy="4351338"/>
          </a:xfrm>
        </p:spPr>
        <p:txBody>
          <a:bodyPr>
            <a:normAutofit/>
          </a:bodyPr>
          <a:lstStyle/>
          <a:p>
            <a:r>
              <a:rPr lang="en-GB" dirty="0"/>
              <a:t>On a test set:</a:t>
            </a:r>
          </a:p>
          <a:p>
            <a:r>
              <a:rPr lang="en-GB" dirty="0"/>
              <a:t>&gt;90% across accuracy, precision and recall</a:t>
            </a:r>
          </a:p>
          <a:p>
            <a:endParaRPr lang="en-GB" dirty="0"/>
          </a:p>
          <a:p>
            <a:r>
              <a:rPr lang="en-GB" dirty="0"/>
              <a:t>On the BV Test set:</a:t>
            </a:r>
          </a:p>
          <a:p>
            <a:r>
              <a:rPr lang="en-GB" dirty="0"/>
              <a:t>91.8% accuracy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6530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5F83-00F4-4DFF-8E15-1D728BE8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GB" dirty="0"/>
              <a:t>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C93DD0-BD45-4C49-8FB1-213DCC1992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188618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1034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Hi</vt:lpstr>
      <vt:lpstr>In the last 5 seconds …</vt:lpstr>
      <vt:lpstr>How many of those can you trust?</vt:lpstr>
      <vt:lpstr>PowerPoint Presentation</vt:lpstr>
      <vt:lpstr>Problem</vt:lpstr>
      <vt:lpstr>Why is this a problem?</vt:lpstr>
      <vt:lpstr>Solution</vt:lpstr>
      <vt:lpstr>How effective is it?</vt:lpstr>
      <vt:lpstr>Application</vt:lpstr>
      <vt:lpstr>Challenges we faced</vt:lpstr>
      <vt:lpstr>Is this AI for Good?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dc:creator>Andrew Fletcher</dc:creator>
  <cp:lastModifiedBy>Andrew Fletcher</cp:lastModifiedBy>
  <cp:revision>4</cp:revision>
  <dcterms:created xsi:type="dcterms:W3CDTF">2019-04-14T11:44:43Z</dcterms:created>
  <dcterms:modified xsi:type="dcterms:W3CDTF">2019-04-14T12:10:19Z</dcterms:modified>
</cp:coreProperties>
</file>