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9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537667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537667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537667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537667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537667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537667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537667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537667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537667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7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2" y="11948160"/>
            <a:ext cx="9598700" cy="853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11824056"/>
            <a:ext cx="9598700" cy="119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08" y="1416710"/>
            <a:ext cx="7920990" cy="665683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400" spc="-53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90" y="8317159"/>
            <a:ext cx="7920990" cy="21336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520" cap="all" spc="210" baseline="0">
                <a:solidFill>
                  <a:schemeClr val="tx2"/>
                </a:solidFill>
                <a:latin typeface="+mj-lt"/>
              </a:defRPr>
            </a:lvl1pPr>
            <a:lvl2pPr marL="480060" indent="0" algn="ctr">
              <a:buNone/>
              <a:defRPr sz="2520"/>
            </a:lvl2pPr>
            <a:lvl3pPr marL="960120" indent="0" algn="ctr">
              <a:buNone/>
              <a:defRPr sz="2520"/>
            </a:lvl3pPr>
            <a:lvl4pPr marL="1440180" indent="0" algn="ctr">
              <a:buNone/>
              <a:defRPr sz="2100"/>
            </a:lvl4pPr>
            <a:lvl5pPr marL="1920240" indent="0" algn="ctr">
              <a:buNone/>
              <a:defRPr sz="2100"/>
            </a:lvl5pPr>
            <a:lvl6pPr marL="2400300" indent="0" algn="ctr">
              <a:buNone/>
              <a:defRPr sz="2100"/>
            </a:lvl6pPr>
            <a:lvl7pPr marL="2880360" indent="0" algn="ctr">
              <a:buNone/>
              <a:defRPr sz="2100"/>
            </a:lvl7pPr>
            <a:lvl8pPr marL="3360420" indent="0" algn="ctr">
              <a:buNone/>
              <a:defRPr sz="2100"/>
            </a:lvl8pPr>
            <a:lvl9pPr marL="3840480" indent="0" algn="ctr"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51031" y="8107680"/>
            <a:ext cx="77769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9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2" y="11948160"/>
            <a:ext cx="9598700" cy="853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11824056"/>
            <a:ext cx="9598700" cy="119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769630"/>
            <a:ext cx="2070259" cy="107518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769630"/>
            <a:ext cx="6090761" cy="1075181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1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9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2" y="11948160"/>
            <a:ext cx="9598700" cy="853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11824056"/>
            <a:ext cx="9598700" cy="119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108" y="1416710"/>
            <a:ext cx="7920990" cy="665683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108" y="8312506"/>
            <a:ext cx="7920990" cy="21336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520" cap="all" spc="210" baseline="0">
                <a:solidFill>
                  <a:schemeClr val="tx2"/>
                </a:solidFill>
                <a:latin typeface="+mj-lt"/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51031" y="8107680"/>
            <a:ext cx="77769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79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64108" y="534995"/>
            <a:ext cx="7920990" cy="2708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4108" y="3445370"/>
            <a:ext cx="3888486" cy="7510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6612" y="3445372"/>
            <a:ext cx="3888486" cy="7510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9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64108" y="534995"/>
            <a:ext cx="7920990" cy="2708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108" y="3445964"/>
            <a:ext cx="3888486" cy="137439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100" b="0" cap="all" baseline="0">
                <a:solidFill>
                  <a:schemeClr val="tx2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" y="4820357"/>
            <a:ext cx="3888486" cy="6305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6612" y="3445964"/>
            <a:ext cx="3888486" cy="137439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100" b="0" cap="all" baseline="0">
                <a:solidFill>
                  <a:schemeClr val="tx2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6612" y="4820357"/>
            <a:ext cx="3888486" cy="6305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2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02" y="11948160"/>
            <a:ext cx="9598700" cy="853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11824056"/>
            <a:ext cx="9598700" cy="119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3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189998" cy="128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181556" y="0"/>
            <a:ext cx="50406" cy="1280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1109470"/>
            <a:ext cx="2520315" cy="4267200"/>
          </a:xfrm>
        </p:spPr>
        <p:txBody>
          <a:bodyPr anchor="b">
            <a:normAutofit/>
          </a:bodyPr>
          <a:lstStyle>
            <a:lvl1pPr>
              <a:defRPr sz="378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473" y="1365504"/>
            <a:ext cx="5112639" cy="9814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45" y="5462016"/>
            <a:ext cx="2520315" cy="630769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75">
                <a:solidFill>
                  <a:srgbClr val="FFFFFF"/>
                </a:solidFill>
              </a:defRPr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6591" y="12058268"/>
            <a:ext cx="2062077" cy="681567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80472" y="12058268"/>
            <a:ext cx="3660458" cy="681567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5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9245600"/>
            <a:ext cx="9598700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9174808"/>
            <a:ext cx="9598700" cy="119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108" y="9473184"/>
            <a:ext cx="7964496" cy="1536192"/>
          </a:xfrm>
        </p:spPr>
        <p:txBody>
          <a:bodyPr tIns="0" bIns="0" anchor="b">
            <a:noAutofit/>
          </a:bodyPr>
          <a:lstStyle>
            <a:lvl1pPr>
              <a:defRPr sz="378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9601188" cy="9174809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108" y="11026445"/>
            <a:ext cx="7968996" cy="11094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30"/>
              </a:spcAft>
              <a:buNone/>
              <a:defRPr sz="1575">
                <a:solidFill>
                  <a:srgbClr val="FFFFFF"/>
                </a:solidFill>
              </a:defRPr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8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11948160"/>
            <a:ext cx="9601201" cy="853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11824056"/>
            <a:ext cx="9601201" cy="123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108" y="534995"/>
            <a:ext cx="7920990" cy="2708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107" y="3445370"/>
            <a:ext cx="7920991" cy="75102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110" y="12058268"/>
            <a:ext cx="1946913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2872" y="12058268"/>
            <a:ext cx="3797958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96612" y="12058268"/>
            <a:ext cx="10332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39906" y="3243977"/>
            <a:ext cx="78489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60120" rtl="0" eaLnBrk="1" latinLnBrk="0" hangingPunct="1">
        <a:lnSpc>
          <a:spcPct val="85000"/>
        </a:lnSpc>
        <a:spcBef>
          <a:spcPct val="0"/>
        </a:spcBef>
        <a:buNone/>
        <a:defRPr sz="5040" kern="1200" spc="-53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6012" indent="-96012" algn="l" defTabSz="960120" rtl="0" eaLnBrk="1" latinLnBrk="0" hangingPunct="1">
        <a:lnSpc>
          <a:spcPct val="90000"/>
        </a:lnSpc>
        <a:spcBef>
          <a:spcPts val="1260"/>
        </a:spcBef>
        <a:spcAft>
          <a:spcPts val="21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3250" indent="-192024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89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95274" indent="-192024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87298" indent="-192024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79322" indent="-192024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55000" indent="-240030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65000" indent="-240030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75000" indent="-240030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5000" indent="-240030" algn="l" defTabSz="960120" rtl="0" eaLnBrk="1" latinLnBrk="0" hangingPunct="1">
        <a:lnSpc>
          <a:spcPct val="90000"/>
        </a:lnSpc>
        <a:spcBef>
          <a:spcPts val="210"/>
        </a:spcBef>
        <a:spcAft>
          <a:spcPts val="420"/>
        </a:spcAft>
        <a:buClr>
          <a:schemeClr val="accent1"/>
        </a:buClr>
        <a:buFont typeface="Calibri" pitchFamily="34" charset="0"/>
        <a:buChar char="◦"/>
        <a:defRPr sz="147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413"/>
            <a:ext cx="2842722" cy="137828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5771" y="8298796"/>
            <a:ext cx="4441372" cy="329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/>
          <p:cNvGrpSpPr/>
          <p:nvPr/>
        </p:nvGrpSpPr>
        <p:grpSpPr>
          <a:xfrm>
            <a:off x="275771" y="2210419"/>
            <a:ext cx="4441372" cy="2715098"/>
            <a:chOff x="466089" y="8246170"/>
            <a:chExt cx="3864077" cy="2715098"/>
          </a:xfrm>
        </p:grpSpPr>
        <p:sp>
          <p:nvSpPr>
            <p:cNvPr id="13" name="Rectangle 12"/>
            <p:cNvSpPr/>
            <p:nvPr/>
          </p:nvSpPr>
          <p:spPr>
            <a:xfrm>
              <a:off x="466089" y="8634791"/>
              <a:ext cx="3864077" cy="2326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6089" y="8248649"/>
              <a:ext cx="3864077" cy="38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The Future</a:t>
              </a:r>
              <a:endPara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055" b="54722" l="37699" r="42126"/>
                      </a14:imgEffect>
                    </a14:imgLayer>
                  </a14:imgProps>
                </a:ext>
              </a:extLst>
            </a:blip>
            <a:srcRect l="38255" t="48020" r="58289" b="46668"/>
            <a:stretch/>
          </p:blipFill>
          <p:spPr>
            <a:xfrm>
              <a:off x="3880585" y="8246170"/>
              <a:ext cx="449581" cy="388620"/>
            </a:xfrm>
            <a:prstGeom prst="rect">
              <a:avLst/>
            </a:prstGeom>
          </p:spPr>
        </p:pic>
      </p:grpSp>
      <p:cxnSp>
        <p:nvCxnSpPr>
          <p:cNvPr id="20" name="Straight Connector 19"/>
          <p:cNvCxnSpPr/>
          <p:nvPr/>
        </p:nvCxnSpPr>
        <p:spPr>
          <a:xfrm>
            <a:off x="275771" y="1901371"/>
            <a:ext cx="8911772" cy="2979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963886" y="2210419"/>
            <a:ext cx="4223657" cy="2715098"/>
            <a:chOff x="466089" y="8246170"/>
            <a:chExt cx="3864077" cy="2715098"/>
          </a:xfrm>
        </p:grpSpPr>
        <p:sp>
          <p:nvSpPr>
            <p:cNvPr id="41" name="Rectangle 40"/>
            <p:cNvSpPr/>
            <p:nvPr/>
          </p:nvSpPr>
          <p:spPr>
            <a:xfrm>
              <a:off x="466089" y="8634791"/>
              <a:ext cx="3864077" cy="2326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6089" y="8248649"/>
              <a:ext cx="3864077" cy="38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The Future</a:t>
              </a:r>
              <a:endPara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055" b="54722" l="37699" r="42126"/>
                      </a14:imgEffect>
                    </a14:imgLayer>
                  </a14:imgProps>
                </a:ext>
              </a:extLst>
            </a:blip>
            <a:srcRect l="38255" t="48020" r="58289" b="46668"/>
            <a:stretch/>
          </p:blipFill>
          <p:spPr>
            <a:xfrm>
              <a:off x="3880585" y="8246170"/>
              <a:ext cx="449581" cy="388620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275771" y="5171333"/>
            <a:ext cx="4441372" cy="2715098"/>
            <a:chOff x="466089" y="8246170"/>
            <a:chExt cx="3864077" cy="2715098"/>
          </a:xfrm>
        </p:grpSpPr>
        <p:sp>
          <p:nvSpPr>
            <p:cNvPr id="46" name="Rectangle 45"/>
            <p:cNvSpPr/>
            <p:nvPr/>
          </p:nvSpPr>
          <p:spPr>
            <a:xfrm>
              <a:off x="466089" y="8634791"/>
              <a:ext cx="3864077" cy="2326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66089" y="8248649"/>
              <a:ext cx="3864077" cy="38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The Future</a:t>
              </a:r>
              <a:endPara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055" b="54722" l="37699" r="42126"/>
                      </a14:imgEffect>
                    </a14:imgLayer>
                  </a14:imgProps>
                </a:ext>
              </a:extLst>
            </a:blip>
            <a:srcRect l="38255" t="48020" r="58289" b="46668"/>
            <a:stretch/>
          </p:blipFill>
          <p:spPr>
            <a:xfrm>
              <a:off x="3880585" y="8246170"/>
              <a:ext cx="449581" cy="388620"/>
            </a:xfrm>
            <a:prstGeom prst="rect">
              <a:avLst/>
            </a:prstGeom>
          </p:spPr>
        </p:pic>
      </p:grpSp>
      <p:grpSp>
        <p:nvGrpSpPr>
          <p:cNvPr id="49" name="Group 48"/>
          <p:cNvGrpSpPr/>
          <p:nvPr/>
        </p:nvGrpSpPr>
        <p:grpSpPr>
          <a:xfrm>
            <a:off x="4912986" y="5171333"/>
            <a:ext cx="4274557" cy="2715098"/>
            <a:chOff x="466089" y="8246170"/>
            <a:chExt cx="3864077" cy="2715098"/>
          </a:xfrm>
        </p:grpSpPr>
        <p:sp>
          <p:nvSpPr>
            <p:cNvPr id="50" name="Rectangle 49"/>
            <p:cNvSpPr/>
            <p:nvPr/>
          </p:nvSpPr>
          <p:spPr>
            <a:xfrm>
              <a:off x="466089" y="8634791"/>
              <a:ext cx="3864077" cy="23264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6089" y="8248649"/>
              <a:ext cx="3864077" cy="38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The Future</a:t>
              </a:r>
              <a:endPara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055" b="54722" l="37699" r="42126"/>
                      </a14:imgEffect>
                    </a14:imgLayer>
                  </a14:imgProps>
                </a:ext>
              </a:extLst>
            </a:blip>
            <a:srcRect l="38255" t="48020" r="58289" b="46668"/>
            <a:stretch/>
          </p:blipFill>
          <p:spPr>
            <a:xfrm>
              <a:off x="3880585" y="8246170"/>
              <a:ext cx="449581" cy="388620"/>
            </a:xfrm>
            <a:prstGeom prst="rect">
              <a:avLst/>
            </a:prstGeom>
          </p:spPr>
        </p:pic>
      </p:grp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22813"/>
              </p:ext>
            </p:extLst>
          </p:nvPr>
        </p:nvGraphicFramePr>
        <p:xfrm>
          <a:off x="4963886" y="8298795"/>
          <a:ext cx="4223656" cy="3296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656"/>
              </a:tblGrid>
              <a:tr h="464070"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Technologies</a:t>
                      </a:r>
                      <a:endParaRPr lang="en-GB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</a:tr>
              <a:tr h="283284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 descr="http://i1352.photobucket.com/albums/q655/thedeskgeek/python-logo-master-v3-TMcopy_zpsc29570ab.png?__SQUARESPACE_CACHEVERSION=138081223979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911" y="8938197"/>
            <a:ext cx="1854946" cy="53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pbs.twimg.com/profile_images/2149314222/square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220" y="10008763"/>
            <a:ext cx="860264" cy="86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flask.pocoo.org/static/logo/flas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859" y="8957727"/>
            <a:ext cx="1322614" cy="51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705" y="10060743"/>
            <a:ext cx="756304" cy="756304"/>
          </a:xfrm>
          <a:prstGeom prst="rect">
            <a:avLst/>
          </a:prstGeom>
        </p:spPr>
      </p:pic>
      <p:pic>
        <p:nvPicPr>
          <p:cNvPr id="1036" name="Picture 12" descr="http://static.guim.co.uk/sys-images/Guardian/Pix/pictures/2013/1/11/1357921737290/Masterclass-in-HTML5-and--006.jp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134" y="9932954"/>
            <a:ext cx="1560122" cy="93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raspberrypi.org/wp-content/uploads/2011/11/h1ji3-pi-black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56" t="13001" r="32259" b="11650"/>
          <a:stretch/>
        </p:blipFill>
        <p:spPr bwMode="auto">
          <a:xfrm>
            <a:off x="3437624" y="195413"/>
            <a:ext cx="1163687" cy="137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dansgraphicsworks.com/gallery/images/CHECKERED%20FLAGS/F114A.jpg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8" r="3097" b="6649"/>
          <a:stretch/>
        </p:blipFill>
        <p:spPr bwMode="auto">
          <a:xfrm rot="2236902">
            <a:off x="7217189" y="-702477"/>
            <a:ext cx="3842359" cy="176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2148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0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C00000"/>
      </a:accent1>
      <a:accent2>
        <a:srgbClr val="ED1F24"/>
      </a:accent2>
      <a:accent3>
        <a:srgbClr val="ED1F24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9</Words>
  <Application>Microsoft Office PowerPoint</Application>
  <PresentationFormat>A3 Paper (297x420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Fletcher</dc:creator>
  <cp:lastModifiedBy>Andrew Fletcher</cp:lastModifiedBy>
  <cp:revision>4</cp:revision>
  <dcterms:created xsi:type="dcterms:W3CDTF">2014-06-04T21:48:36Z</dcterms:created>
  <dcterms:modified xsi:type="dcterms:W3CDTF">2014-06-04T22:20:05Z</dcterms:modified>
</cp:coreProperties>
</file>