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0" r:id="rId6"/>
    <p:sldId id="261" r:id="rId7"/>
    <p:sldId id="273" r:id="rId8"/>
    <p:sldId id="262" r:id="rId9"/>
    <p:sldId id="263" r:id="rId10"/>
    <p:sldId id="274" r:id="rId11"/>
    <p:sldId id="267" r:id="rId12"/>
    <p:sldId id="280" r:id="rId13"/>
    <p:sldId id="268" r:id="rId14"/>
    <p:sldId id="275" r:id="rId15"/>
    <p:sldId id="269" r:id="rId16"/>
    <p:sldId id="276" r:id="rId17"/>
    <p:sldId id="270" r:id="rId18"/>
    <p:sldId id="271" r:id="rId19"/>
    <p:sldId id="272" r:id="rId20"/>
    <p:sldId id="278" r:id="rId21"/>
    <p:sldId id="27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043" autoAdjust="0"/>
  </p:normalViewPr>
  <p:slideViewPr>
    <p:cSldViewPr snapToGrid="0">
      <p:cViewPr varScale="1">
        <p:scale>
          <a:sx n="95" d="100"/>
          <a:sy n="95" d="100"/>
        </p:scale>
        <p:origin x="1161"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ata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ata4.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ata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svg"/><Relationship Id="rId1" Type="http://schemas.openxmlformats.org/officeDocument/2006/relationships/image" Target="../media/image44.png"/><Relationship Id="rId6" Type="http://schemas.openxmlformats.org/officeDocument/2006/relationships/image" Target="../media/image49.svg"/><Relationship Id="rId5" Type="http://schemas.openxmlformats.org/officeDocument/2006/relationships/image" Target="../media/image48.png"/><Relationship Id="rId4" Type="http://schemas.openxmlformats.org/officeDocument/2006/relationships/image" Target="../media/image4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4.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32.png"/><Relationship Id="rId7" Type="http://schemas.openxmlformats.org/officeDocument/2006/relationships/image" Target="../media/image34.png"/><Relationship Id="rId2" Type="http://schemas.openxmlformats.org/officeDocument/2006/relationships/image" Target="../media/image24.svg"/><Relationship Id="rId1" Type="http://schemas.openxmlformats.org/officeDocument/2006/relationships/image" Target="../media/image31.png"/><Relationship Id="rId6" Type="http://schemas.openxmlformats.org/officeDocument/2006/relationships/image" Target="../media/image28.svg"/><Relationship Id="rId5" Type="http://schemas.openxmlformats.org/officeDocument/2006/relationships/image" Target="../media/image33.png"/><Relationship Id="rId4" Type="http://schemas.openxmlformats.org/officeDocument/2006/relationships/image" Target="../media/image26.svg"/></Relationships>
</file>

<file path=ppt/diagrams/_rels/drawing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svg"/><Relationship Id="rId1" Type="http://schemas.openxmlformats.org/officeDocument/2006/relationships/image" Target="../media/image50.png"/><Relationship Id="rId6" Type="http://schemas.openxmlformats.org/officeDocument/2006/relationships/image" Target="../media/image49.svg"/><Relationship Id="rId5" Type="http://schemas.openxmlformats.org/officeDocument/2006/relationships/image" Target="../media/image51.png"/><Relationship Id="rId4" Type="http://schemas.openxmlformats.org/officeDocument/2006/relationships/image" Target="../media/image47.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5">
        <a:alpha val="0"/>
      </a:schemeClr>
    </dgm:fillClrLst>
    <dgm:linClrLst meth="repeat">
      <a:schemeClr val="accent5">
        <a:alpha val="0"/>
      </a:schemeClr>
    </dgm:linClrLst>
    <dgm:effectClrLst/>
    <dgm:txLinClrLst/>
    <dgm:txFillClrLst>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A70476-3848-4A62-90FA-F9B15C604CFC}" type="doc">
      <dgm:prSet loTypeId="urn:microsoft.com/office/officeart/2018/2/layout/IconCircleList" loCatId="icon" qsTypeId="urn:microsoft.com/office/officeart/2005/8/quickstyle/simple1" qsCatId="simple" csTypeId="urn:microsoft.com/office/officeart/2018/5/colors/Iconchunking_coloredtext_colorful5" csCatId="colorful" phldr="1"/>
      <dgm:spPr/>
      <dgm:t>
        <a:bodyPr/>
        <a:lstStyle/>
        <a:p>
          <a:endParaRPr lang="en-US"/>
        </a:p>
      </dgm:t>
    </dgm:pt>
    <dgm:pt modelId="{B353DCAC-E38E-40BE-99BF-55C6A123CB94}">
      <dgm:prSet/>
      <dgm:spPr/>
      <dgm:t>
        <a:bodyPr/>
        <a:lstStyle/>
        <a:p>
          <a:r>
            <a:rPr lang="en-US"/>
            <a:t>Looking Back</a:t>
          </a:r>
        </a:p>
      </dgm:t>
    </dgm:pt>
    <dgm:pt modelId="{FF0D38B5-4161-4CC7-A2EC-25F8EE35BA93}" type="parTrans" cxnId="{A5D380F0-9F65-4605-A305-701ABDD77534}">
      <dgm:prSet/>
      <dgm:spPr/>
      <dgm:t>
        <a:bodyPr/>
        <a:lstStyle/>
        <a:p>
          <a:endParaRPr lang="en-US"/>
        </a:p>
      </dgm:t>
    </dgm:pt>
    <dgm:pt modelId="{D0DE87D0-377F-44CE-A418-B84401ABB7AC}" type="sibTrans" cxnId="{A5D380F0-9F65-4605-A305-701ABDD77534}">
      <dgm:prSet/>
      <dgm:spPr/>
      <dgm:t>
        <a:bodyPr/>
        <a:lstStyle/>
        <a:p>
          <a:endParaRPr lang="en-US"/>
        </a:p>
      </dgm:t>
    </dgm:pt>
    <dgm:pt modelId="{D24046D3-9C9C-4D9E-BFA0-4F5E3D9CBE23}">
      <dgm:prSet/>
      <dgm:spPr/>
      <dgm:t>
        <a:bodyPr/>
        <a:lstStyle/>
        <a:p>
          <a:r>
            <a:rPr lang="en-GB" dirty="0"/>
            <a:t>What is Vue?</a:t>
          </a:r>
          <a:endParaRPr lang="en-US" dirty="0"/>
        </a:p>
      </dgm:t>
    </dgm:pt>
    <dgm:pt modelId="{AA581439-A0C7-4BFE-8696-343F2BCBE1AA}" type="parTrans" cxnId="{1B1C6D56-1B12-4FE8-A60D-F57D398492F6}">
      <dgm:prSet/>
      <dgm:spPr/>
      <dgm:t>
        <a:bodyPr/>
        <a:lstStyle/>
        <a:p>
          <a:endParaRPr lang="en-US"/>
        </a:p>
      </dgm:t>
    </dgm:pt>
    <dgm:pt modelId="{6E4A2AC9-1ED8-4C99-A043-85D268B3D07F}" type="sibTrans" cxnId="{1B1C6D56-1B12-4FE8-A60D-F57D398492F6}">
      <dgm:prSet/>
      <dgm:spPr/>
      <dgm:t>
        <a:bodyPr/>
        <a:lstStyle/>
        <a:p>
          <a:endParaRPr lang="en-US"/>
        </a:p>
      </dgm:t>
    </dgm:pt>
    <dgm:pt modelId="{5A293718-24B7-4C10-B53E-413958EDCEA6}">
      <dgm:prSet/>
      <dgm:spPr/>
      <dgm:t>
        <a:bodyPr/>
        <a:lstStyle/>
        <a:p>
          <a:r>
            <a:rPr lang="en-GB" dirty="0"/>
            <a:t>Core Concepts</a:t>
          </a:r>
          <a:endParaRPr lang="en-US" dirty="0"/>
        </a:p>
      </dgm:t>
    </dgm:pt>
    <dgm:pt modelId="{F82F5FF4-20C7-471C-BB9F-8AEEC25597D6}" type="parTrans" cxnId="{EEF797AE-2E90-4FB4-B182-26244CCD8723}">
      <dgm:prSet/>
      <dgm:spPr/>
      <dgm:t>
        <a:bodyPr/>
        <a:lstStyle/>
        <a:p>
          <a:endParaRPr lang="en-US"/>
        </a:p>
      </dgm:t>
    </dgm:pt>
    <dgm:pt modelId="{AF0CFEEB-0D40-4EBE-B502-C7FD4DFFE1E3}" type="sibTrans" cxnId="{EEF797AE-2E90-4FB4-B182-26244CCD8723}">
      <dgm:prSet/>
      <dgm:spPr/>
      <dgm:t>
        <a:bodyPr/>
        <a:lstStyle/>
        <a:p>
          <a:endParaRPr lang="en-US"/>
        </a:p>
      </dgm:t>
    </dgm:pt>
    <dgm:pt modelId="{99C84EFF-1EE2-4B16-A5ED-04E04C533B39}">
      <dgm:prSet/>
      <dgm:spPr/>
      <dgm:t>
        <a:bodyPr/>
        <a:lstStyle/>
        <a:p>
          <a:r>
            <a:rPr lang="en-US" dirty="0"/>
            <a:t>Why use it?</a:t>
          </a:r>
        </a:p>
      </dgm:t>
    </dgm:pt>
    <dgm:pt modelId="{D30D8C30-B496-49D9-A26F-2A0E61665D45}" type="parTrans" cxnId="{A348B75C-6B87-4B76-9B12-A030F092A35F}">
      <dgm:prSet/>
      <dgm:spPr/>
      <dgm:t>
        <a:bodyPr/>
        <a:lstStyle/>
        <a:p>
          <a:endParaRPr lang="en-US"/>
        </a:p>
      </dgm:t>
    </dgm:pt>
    <dgm:pt modelId="{F150995D-526B-49CE-A5E8-9A7939CD9313}" type="sibTrans" cxnId="{A348B75C-6B87-4B76-9B12-A030F092A35F}">
      <dgm:prSet/>
      <dgm:spPr/>
      <dgm:t>
        <a:bodyPr/>
        <a:lstStyle/>
        <a:p>
          <a:endParaRPr lang="en-US"/>
        </a:p>
      </dgm:t>
    </dgm:pt>
    <dgm:pt modelId="{493418AA-CE1D-4021-9622-9BBB9DA6B258}" type="pres">
      <dgm:prSet presAssocID="{61A70476-3848-4A62-90FA-F9B15C604CFC}" presName="root" presStyleCnt="0">
        <dgm:presLayoutVars>
          <dgm:dir/>
          <dgm:resizeHandles val="exact"/>
        </dgm:presLayoutVars>
      </dgm:prSet>
      <dgm:spPr/>
    </dgm:pt>
    <dgm:pt modelId="{CA533900-2BA8-4701-BB24-CB8355F19E65}" type="pres">
      <dgm:prSet presAssocID="{61A70476-3848-4A62-90FA-F9B15C604CFC}" presName="container" presStyleCnt="0">
        <dgm:presLayoutVars>
          <dgm:dir/>
          <dgm:resizeHandles val="exact"/>
        </dgm:presLayoutVars>
      </dgm:prSet>
      <dgm:spPr/>
    </dgm:pt>
    <dgm:pt modelId="{852864DE-BC05-4E5B-900A-4D592F6E3898}" type="pres">
      <dgm:prSet presAssocID="{B353DCAC-E38E-40BE-99BF-55C6A123CB94}" presName="compNode" presStyleCnt="0"/>
      <dgm:spPr/>
    </dgm:pt>
    <dgm:pt modelId="{5451924C-4627-465E-940B-731E41B682D1}" type="pres">
      <dgm:prSet presAssocID="{B353DCAC-E38E-40BE-99BF-55C6A123CB94}" presName="iconBgRect" presStyleLbl="bgShp" presStyleIdx="0" presStyleCnt="4"/>
      <dgm:spPr/>
    </dgm:pt>
    <dgm:pt modelId="{BFA9FDF9-A425-47FB-92A4-494D17BCB3BD}" type="pres">
      <dgm:prSet presAssocID="{B353DCAC-E38E-40BE-99BF-55C6A123CB9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ck"/>
        </a:ext>
      </dgm:extLst>
    </dgm:pt>
    <dgm:pt modelId="{772F7196-47B0-40C9-9B58-36D68AB1A921}" type="pres">
      <dgm:prSet presAssocID="{B353DCAC-E38E-40BE-99BF-55C6A123CB94}" presName="spaceRect" presStyleCnt="0"/>
      <dgm:spPr/>
    </dgm:pt>
    <dgm:pt modelId="{C786FB61-B52F-4BB8-89A6-17A223C1564F}" type="pres">
      <dgm:prSet presAssocID="{B353DCAC-E38E-40BE-99BF-55C6A123CB94}" presName="textRect" presStyleLbl="revTx" presStyleIdx="0" presStyleCnt="4">
        <dgm:presLayoutVars>
          <dgm:chMax val="1"/>
          <dgm:chPref val="1"/>
        </dgm:presLayoutVars>
      </dgm:prSet>
      <dgm:spPr/>
    </dgm:pt>
    <dgm:pt modelId="{C1464127-B395-4335-937C-84A624E8D2CC}" type="pres">
      <dgm:prSet presAssocID="{D0DE87D0-377F-44CE-A418-B84401ABB7AC}" presName="sibTrans" presStyleLbl="sibTrans2D1" presStyleIdx="0" presStyleCnt="0"/>
      <dgm:spPr/>
    </dgm:pt>
    <dgm:pt modelId="{7576B312-37EB-4696-B953-73D3BF14E02E}" type="pres">
      <dgm:prSet presAssocID="{D24046D3-9C9C-4D9E-BFA0-4F5E3D9CBE23}" presName="compNode" presStyleCnt="0"/>
      <dgm:spPr/>
    </dgm:pt>
    <dgm:pt modelId="{70F4DAFA-8954-43FE-891B-35FFED1F5EFC}" type="pres">
      <dgm:prSet presAssocID="{D24046D3-9C9C-4D9E-BFA0-4F5E3D9CBE23}" presName="iconBgRect" presStyleLbl="bgShp" presStyleIdx="1" presStyleCnt="4"/>
      <dgm:spPr/>
    </dgm:pt>
    <dgm:pt modelId="{CAB729F8-00B7-4B5F-81D9-3B55093970A8}" type="pres">
      <dgm:prSet presAssocID="{D24046D3-9C9C-4D9E-BFA0-4F5E3D9CBE2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26E80D2C-2882-42E5-AA09-35C076B1144A}" type="pres">
      <dgm:prSet presAssocID="{D24046D3-9C9C-4D9E-BFA0-4F5E3D9CBE23}" presName="spaceRect" presStyleCnt="0"/>
      <dgm:spPr/>
    </dgm:pt>
    <dgm:pt modelId="{E8EBB432-F982-466F-8A11-0AD90C634A18}" type="pres">
      <dgm:prSet presAssocID="{D24046D3-9C9C-4D9E-BFA0-4F5E3D9CBE23}" presName="textRect" presStyleLbl="revTx" presStyleIdx="1" presStyleCnt="4">
        <dgm:presLayoutVars>
          <dgm:chMax val="1"/>
          <dgm:chPref val="1"/>
        </dgm:presLayoutVars>
      </dgm:prSet>
      <dgm:spPr/>
    </dgm:pt>
    <dgm:pt modelId="{01210A14-5CDB-4E2D-813E-48CB0778E028}" type="pres">
      <dgm:prSet presAssocID="{6E4A2AC9-1ED8-4C99-A043-85D268B3D07F}" presName="sibTrans" presStyleLbl="sibTrans2D1" presStyleIdx="0" presStyleCnt="0"/>
      <dgm:spPr/>
    </dgm:pt>
    <dgm:pt modelId="{6D563C35-A768-4028-8E8F-FE28E04303BD}" type="pres">
      <dgm:prSet presAssocID="{5A293718-24B7-4C10-B53E-413958EDCEA6}" presName="compNode" presStyleCnt="0"/>
      <dgm:spPr/>
    </dgm:pt>
    <dgm:pt modelId="{B8FC30E7-8324-4D25-AC17-5EE9B52AB249}" type="pres">
      <dgm:prSet presAssocID="{5A293718-24B7-4C10-B53E-413958EDCEA6}" presName="iconBgRect" presStyleLbl="bgShp" presStyleIdx="2" presStyleCnt="4"/>
      <dgm:spPr/>
    </dgm:pt>
    <dgm:pt modelId="{B67CD1FF-F35A-458D-837C-9A4F7240FF22}" type="pres">
      <dgm:prSet presAssocID="{5A293718-24B7-4C10-B53E-413958EDCEA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 Book"/>
        </a:ext>
      </dgm:extLst>
    </dgm:pt>
    <dgm:pt modelId="{19EEB898-B54F-43F6-8E1C-10509FCC1A85}" type="pres">
      <dgm:prSet presAssocID="{5A293718-24B7-4C10-B53E-413958EDCEA6}" presName="spaceRect" presStyleCnt="0"/>
      <dgm:spPr/>
    </dgm:pt>
    <dgm:pt modelId="{7564AC23-5C90-4BC8-893B-2AA642884580}" type="pres">
      <dgm:prSet presAssocID="{5A293718-24B7-4C10-B53E-413958EDCEA6}" presName="textRect" presStyleLbl="revTx" presStyleIdx="2" presStyleCnt="4">
        <dgm:presLayoutVars>
          <dgm:chMax val="1"/>
          <dgm:chPref val="1"/>
        </dgm:presLayoutVars>
      </dgm:prSet>
      <dgm:spPr/>
    </dgm:pt>
    <dgm:pt modelId="{269BB8BA-46E8-47C9-B0B2-40895F4A3A6C}" type="pres">
      <dgm:prSet presAssocID="{AF0CFEEB-0D40-4EBE-B502-C7FD4DFFE1E3}" presName="sibTrans" presStyleLbl="sibTrans2D1" presStyleIdx="0" presStyleCnt="0"/>
      <dgm:spPr/>
    </dgm:pt>
    <dgm:pt modelId="{1955248C-8259-45D7-8090-72A7769FCC07}" type="pres">
      <dgm:prSet presAssocID="{99C84EFF-1EE2-4B16-A5ED-04E04C533B39}" presName="compNode" presStyleCnt="0"/>
      <dgm:spPr/>
    </dgm:pt>
    <dgm:pt modelId="{F04618AA-6B6A-47A9-87C7-87B4643D8245}" type="pres">
      <dgm:prSet presAssocID="{99C84EFF-1EE2-4B16-A5ED-04E04C533B39}" presName="iconBgRect" presStyleLbl="bgShp" presStyleIdx="3" presStyleCnt="4"/>
      <dgm:spPr/>
    </dgm:pt>
    <dgm:pt modelId="{4E2973B6-7A27-4A16-8A8C-1530671F05E7}" type="pres">
      <dgm:prSet presAssocID="{99C84EFF-1EE2-4B16-A5ED-04E04C533B3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pward trend"/>
        </a:ext>
      </dgm:extLst>
    </dgm:pt>
    <dgm:pt modelId="{261D38E5-4F1C-45C3-BC00-9F710D08B533}" type="pres">
      <dgm:prSet presAssocID="{99C84EFF-1EE2-4B16-A5ED-04E04C533B39}" presName="spaceRect" presStyleCnt="0"/>
      <dgm:spPr/>
    </dgm:pt>
    <dgm:pt modelId="{0734552C-F53F-4F58-A723-2F1D5941BD77}" type="pres">
      <dgm:prSet presAssocID="{99C84EFF-1EE2-4B16-A5ED-04E04C533B39}" presName="textRect" presStyleLbl="revTx" presStyleIdx="3" presStyleCnt="4">
        <dgm:presLayoutVars>
          <dgm:chMax val="1"/>
          <dgm:chPref val="1"/>
        </dgm:presLayoutVars>
      </dgm:prSet>
      <dgm:spPr/>
    </dgm:pt>
  </dgm:ptLst>
  <dgm:cxnLst>
    <dgm:cxn modelId="{B3B35F0C-3CD6-421C-99B1-7B98C48F93BB}" type="presOf" srcId="{B353DCAC-E38E-40BE-99BF-55C6A123CB94}" destId="{C786FB61-B52F-4BB8-89A6-17A223C1564F}" srcOrd="0" destOrd="0" presId="urn:microsoft.com/office/officeart/2018/2/layout/IconCircleList"/>
    <dgm:cxn modelId="{BFAFCF0F-40E0-4A50-B06A-1B01E7BB20C2}" type="presOf" srcId="{99C84EFF-1EE2-4B16-A5ED-04E04C533B39}" destId="{0734552C-F53F-4F58-A723-2F1D5941BD77}" srcOrd="0" destOrd="0" presId="urn:microsoft.com/office/officeart/2018/2/layout/IconCircleList"/>
    <dgm:cxn modelId="{D0EBBE24-7C8E-4DD8-974F-C14C80D9DA56}" type="presOf" srcId="{AF0CFEEB-0D40-4EBE-B502-C7FD4DFFE1E3}" destId="{269BB8BA-46E8-47C9-B0B2-40895F4A3A6C}" srcOrd="0" destOrd="0" presId="urn:microsoft.com/office/officeart/2018/2/layout/IconCircleList"/>
    <dgm:cxn modelId="{94902D40-F46E-45BA-AE4A-DDA2A546400E}" type="presOf" srcId="{6E4A2AC9-1ED8-4C99-A043-85D268B3D07F}" destId="{01210A14-5CDB-4E2D-813E-48CB0778E028}" srcOrd="0" destOrd="0" presId="urn:microsoft.com/office/officeart/2018/2/layout/IconCircleList"/>
    <dgm:cxn modelId="{A348B75C-6B87-4B76-9B12-A030F092A35F}" srcId="{61A70476-3848-4A62-90FA-F9B15C604CFC}" destId="{99C84EFF-1EE2-4B16-A5ED-04E04C533B39}" srcOrd="3" destOrd="0" parTransId="{D30D8C30-B496-49D9-A26F-2A0E61665D45}" sibTransId="{F150995D-526B-49CE-A5E8-9A7939CD9313}"/>
    <dgm:cxn modelId="{1B1C6D56-1B12-4FE8-A60D-F57D398492F6}" srcId="{61A70476-3848-4A62-90FA-F9B15C604CFC}" destId="{D24046D3-9C9C-4D9E-BFA0-4F5E3D9CBE23}" srcOrd="1" destOrd="0" parTransId="{AA581439-A0C7-4BFE-8696-343F2BCBE1AA}" sibTransId="{6E4A2AC9-1ED8-4C99-A043-85D268B3D07F}"/>
    <dgm:cxn modelId="{21F6AC76-4444-41A3-89C8-A92C7CFDAF41}" type="presOf" srcId="{61A70476-3848-4A62-90FA-F9B15C604CFC}" destId="{493418AA-CE1D-4021-9622-9BBB9DA6B258}" srcOrd="0" destOrd="0" presId="urn:microsoft.com/office/officeart/2018/2/layout/IconCircleList"/>
    <dgm:cxn modelId="{BD000283-2EB6-4EAB-825D-2CC91B92FF93}" type="presOf" srcId="{D0DE87D0-377F-44CE-A418-B84401ABB7AC}" destId="{C1464127-B395-4335-937C-84A624E8D2CC}" srcOrd="0" destOrd="0" presId="urn:microsoft.com/office/officeart/2018/2/layout/IconCircleList"/>
    <dgm:cxn modelId="{FDBE6685-45F8-4BBB-8D54-CFCCC72F817D}" type="presOf" srcId="{D24046D3-9C9C-4D9E-BFA0-4F5E3D9CBE23}" destId="{E8EBB432-F982-466F-8A11-0AD90C634A18}" srcOrd="0" destOrd="0" presId="urn:microsoft.com/office/officeart/2018/2/layout/IconCircleList"/>
    <dgm:cxn modelId="{6D68F7A9-2593-40F8-8F33-036F67D5FCE1}" type="presOf" srcId="{5A293718-24B7-4C10-B53E-413958EDCEA6}" destId="{7564AC23-5C90-4BC8-893B-2AA642884580}" srcOrd="0" destOrd="0" presId="urn:microsoft.com/office/officeart/2018/2/layout/IconCircleList"/>
    <dgm:cxn modelId="{EEF797AE-2E90-4FB4-B182-26244CCD8723}" srcId="{61A70476-3848-4A62-90FA-F9B15C604CFC}" destId="{5A293718-24B7-4C10-B53E-413958EDCEA6}" srcOrd="2" destOrd="0" parTransId="{F82F5FF4-20C7-471C-BB9F-8AEEC25597D6}" sibTransId="{AF0CFEEB-0D40-4EBE-B502-C7FD4DFFE1E3}"/>
    <dgm:cxn modelId="{A5D380F0-9F65-4605-A305-701ABDD77534}" srcId="{61A70476-3848-4A62-90FA-F9B15C604CFC}" destId="{B353DCAC-E38E-40BE-99BF-55C6A123CB94}" srcOrd="0" destOrd="0" parTransId="{FF0D38B5-4161-4CC7-A2EC-25F8EE35BA93}" sibTransId="{D0DE87D0-377F-44CE-A418-B84401ABB7AC}"/>
    <dgm:cxn modelId="{CE221BD4-5128-4C87-A145-D4B22AA1AE5C}" type="presParOf" srcId="{493418AA-CE1D-4021-9622-9BBB9DA6B258}" destId="{CA533900-2BA8-4701-BB24-CB8355F19E65}" srcOrd="0" destOrd="0" presId="urn:microsoft.com/office/officeart/2018/2/layout/IconCircleList"/>
    <dgm:cxn modelId="{39B6C859-A8EF-47F3-80EF-2A0830D471FF}" type="presParOf" srcId="{CA533900-2BA8-4701-BB24-CB8355F19E65}" destId="{852864DE-BC05-4E5B-900A-4D592F6E3898}" srcOrd="0" destOrd="0" presId="urn:microsoft.com/office/officeart/2018/2/layout/IconCircleList"/>
    <dgm:cxn modelId="{0416B8DD-204B-4A41-A5A5-0640F89BB34F}" type="presParOf" srcId="{852864DE-BC05-4E5B-900A-4D592F6E3898}" destId="{5451924C-4627-465E-940B-731E41B682D1}" srcOrd="0" destOrd="0" presId="urn:microsoft.com/office/officeart/2018/2/layout/IconCircleList"/>
    <dgm:cxn modelId="{E34827D0-3DE8-481D-B844-8CCDF2521730}" type="presParOf" srcId="{852864DE-BC05-4E5B-900A-4D592F6E3898}" destId="{BFA9FDF9-A425-47FB-92A4-494D17BCB3BD}" srcOrd="1" destOrd="0" presId="urn:microsoft.com/office/officeart/2018/2/layout/IconCircleList"/>
    <dgm:cxn modelId="{DAFBE6D4-F05E-4463-8A19-70C34CF59878}" type="presParOf" srcId="{852864DE-BC05-4E5B-900A-4D592F6E3898}" destId="{772F7196-47B0-40C9-9B58-36D68AB1A921}" srcOrd="2" destOrd="0" presId="urn:microsoft.com/office/officeart/2018/2/layout/IconCircleList"/>
    <dgm:cxn modelId="{A61D69AC-CB40-4531-8FD4-41D0A9166AFA}" type="presParOf" srcId="{852864DE-BC05-4E5B-900A-4D592F6E3898}" destId="{C786FB61-B52F-4BB8-89A6-17A223C1564F}" srcOrd="3" destOrd="0" presId="urn:microsoft.com/office/officeart/2018/2/layout/IconCircleList"/>
    <dgm:cxn modelId="{B1A0F67D-4787-46C7-9A94-94A5A4B365D2}" type="presParOf" srcId="{CA533900-2BA8-4701-BB24-CB8355F19E65}" destId="{C1464127-B395-4335-937C-84A624E8D2CC}" srcOrd="1" destOrd="0" presId="urn:microsoft.com/office/officeart/2018/2/layout/IconCircleList"/>
    <dgm:cxn modelId="{17CE4998-6180-48C4-A5F7-215B1D5BF805}" type="presParOf" srcId="{CA533900-2BA8-4701-BB24-CB8355F19E65}" destId="{7576B312-37EB-4696-B953-73D3BF14E02E}" srcOrd="2" destOrd="0" presId="urn:microsoft.com/office/officeart/2018/2/layout/IconCircleList"/>
    <dgm:cxn modelId="{4541AC05-FB50-49D6-95EE-CDF57B761B2D}" type="presParOf" srcId="{7576B312-37EB-4696-B953-73D3BF14E02E}" destId="{70F4DAFA-8954-43FE-891B-35FFED1F5EFC}" srcOrd="0" destOrd="0" presId="urn:microsoft.com/office/officeart/2018/2/layout/IconCircleList"/>
    <dgm:cxn modelId="{1DCF15F6-8101-4365-9ACA-5A54C78BF62A}" type="presParOf" srcId="{7576B312-37EB-4696-B953-73D3BF14E02E}" destId="{CAB729F8-00B7-4B5F-81D9-3B55093970A8}" srcOrd="1" destOrd="0" presId="urn:microsoft.com/office/officeart/2018/2/layout/IconCircleList"/>
    <dgm:cxn modelId="{ED22B1A2-9AF7-4D9B-B6ED-B64D5400330C}" type="presParOf" srcId="{7576B312-37EB-4696-B953-73D3BF14E02E}" destId="{26E80D2C-2882-42E5-AA09-35C076B1144A}" srcOrd="2" destOrd="0" presId="urn:microsoft.com/office/officeart/2018/2/layout/IconCircleList"/>
    <dgm:cxn modelId="{76417D0C-A9E8-438B-A2BE-B9C48871C3D6}" type="presParOf" srcId="{7576B312-37EB-4696-B953-73D3BF14E02E}" destId="{E8EBB432-F982-466F-8A11-0AD90C634A18}" srcOrd="3" destOrd="0" presId="urn:microsoft.com/office/officeart/2018/2/layout/IconCircleList"/>
    <dgm:cxn modelId="{9420C54A-CF50-44B7-B1DF-3F79A1855FCA}" type="presParOf" srcId="{CA533900-2BA8-4701-BB24-CB8355F19E65}" destId="{01210A14-5CDB-4E2D-813E-48CB0778E028}" srcOrd="3" destOrd="0" presId="urn:microsoft.com/office/officeart/2018/2/layout/IconCircleList"/>
    <dgm:cxn modelId="{2A283176-8BF4-46D3-86A1-CAE2C941B47A}" type="presParOf" srcId="{CA533900-2BA8-4701-BB24-CB8355F19E65}" destId="{6D563C35-A768-4028-8E8F-FE28E04303BD}" srcOrd="4" destOrd="0" presId="urn:microsoft.com/office/officeart/2018/2/layout/IconCircleList"/>
    <dgm:cxn modelId="{79825E8F-6C6A-4D62-8A81-693E081AC745}" type="presParOf" srcId="{6D563C35-A768-4028-8E8F-FE28E04303BD}" destId="{B8FC30E7-8324-4D25-AC17-5EE9B52AB249}" srcOrd="0" destOrd="0" presId="urn:microsoft.com/office/officeart/2018/2/layout/IconCircleList"/>
    <dgm:cxn modelId="{0C7CF7B6-A879-4A98-91A0-1CAE32456F52}" type="presParOf" srcId="{6D563C35-A768-4028-8E8F-FE28E04303BD}" destId="{B67CD1FF-F35A-458D-837C-9A4F7240FF22}" srcOrd="1" destOrd="0" presId="urn:microsoft.com/office/officeart/2018/2/layout/IconCircleList"/>
    <dgm:cxn modelId="{53F430E2-51B5-4C31-80D6-DC8DF4490702}" type="presParOf" srcId="{6D563C35-A768-4028-8E8F-FE28E04303BD}" destId="{19EEB898-B54F-43F6-8E1C-10509FCC1A85}" srcOrd="2" destOrd="0" presId="urn:microsoft.com/office/officeart/2018/2/layout/IconCircleList"/>
    <dgm:cxn modelId="{A9021D99-8772-4F62-82FC-927F1A29D3C4}" type="presParOf" srcId="{6D563C35-A768-4028-8E8F-FE28E04303BD}" destId="{7564AC23-5C90-4BC8-893B-2AA642884580}" srcOrd="3" destOrd="0" presId="urn:microsoft.com/office/officeart/2018/2/layout/IconCircleList"/>
    <dgm:cxn modelId="{BDA811B9-2E32-4A48-8CDA-EDD8D19602A4}" type="presParOf" srcId="{CA533900-2BA8-4701-BB24-CB8355F19E65}" destId="{269BB8BA-46E8-47C9-B0B2-40895F4A3A6C}" srcOrd="5" destOrd="0" presId="urn:microsoft.com/office/officeart/2018/2/layout/IconCircleList"/>
    <dgm:cxn modelId="{851C755F-4F41-4643-A3D8-6163D0824662}" type="presParOf" srcId="{CA533900-2BA8-4701-BB24-CB8355F19E65}" destId="{1955248C-8259-45D7-8090-72A7769FCC07}" srcOrd="6" destOrd="0" presId="urn:microsoft.com/office/officeart/2018/2/layout/IconCircleList"/>
    <dgm:cxn modelId="{9C36F227-4D11-4D1E-87F0-5457D7BFE084}" type="presParOf" srcId="{1955248C-8259-45D7-8090-72A7769FCC07}" destId="{F04618AA-6B6A-47A9-87C7-87B4643D8245}" srcOrd="0" destOrd="0" presId="urn:microsoft.com/office/officeart/2018/2/layout/IconCircleList"/>
    <dgm:cxn modelId="{0F4AC911-3A23-4AE7-B11D-6B8E3BD8AAEA}" type="presParOf" srcId="{1955248C-8259-45D7-8090-72A7769FCC07}" destId="{4E2973B6-7A27-4A16-8A8C-1530671F05E7}" srcOrd="1" destOrd="0" presId="urn:microsoft.com/office/officeart/2018/2/layout/IconCircleList"/>
    <dgm:cxn modelId="{EE4A79E3-5D6E-4A10-9745-4A49181C8F14}" type="presParOf" srcId="{1955248C-8259-45D7-8090-72A7769FCC07}" destId="{261D38E5-4F1C-45C3-BC00-9F710D08B533}" srcOrd="2" destOrd="0" presId="urn:microsoft.com/office/officeart/2018/2/layout/IconCircleList"/>
    <dgm:cxn modelId="{DFABEF07-996C-4244-A124-B69B2DBAE259}" type="presParOf" srcId="{1955248C-8259-45D7-8090-72A7769FCC07}" destId="{0734552C-F53F-4F58-A723-2F1D5941BD77}"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3FDECA6-D44D-4E97-8B9B-8A67F2FC29DC}" type="doc">
      <dgm:prSet loTypeId="urn:microsoft.com/office/officeart/2018/2/layout/Icon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2C3EBAB5-D93F-46FB-AD02-21BFA0E677D1}">
      <dgm:prSet/>
      <dgm:spPr/>
      <dgm:t>
        <a:bodyPr/>
        <a:lstStyle/>
        <a:p>
          <a:pPr>
            <a:lnSpc>
              <a:spcPct val="100000"/>
            </a:lnSpc>
          </a:pPr>
          <a:r>
            <a:rPr lang="en-GB"/>
            <a:t>Structured backend</a:t>
          </a:r>
          <a:endParaRPr lang="en-US"/>
        </a:p>
      </dgm:t>
    </dgm:pt>
    <dgm:pt modelId="{42F198B5-FF4B-4235-9322-5705DCA91AA6}" type="parTrans" cxnId="{5138AA05-2156-4112-A874-AA9CAF64DBDC}">
      <dgm:prSet/>
      <dgm:spPr/>
      <dgm:t>
        <a:bodyPr/>
        <a:lstStyle/>
        <a:p>
          <a:endParaRPr lang="en-US"/>
        </a:p>
      </dgm:t>
    </dgm:pt>
    <dgm:pt modelId="{3BCFA078-D51A-4F3F-B870-88779C50C7FF}" type="sibTrans" cxnId="{5138AA05-2156-4112-A874-AA9CAF64DBDC}">
      <dgm:prSet/>
      <dgm:spPr/>
      <dgm:t>
        <a:bodyPr/>
        <a:lstStyle/>
        <a:p>
          <a:endParaRPr lang="en-US"/>
        </a:p>
      </dgm:t>
    </dgm:pt>
    <dgm:pt modelId="{993D2CFB-5803-4E74-AFCA-663EDD60BEF0}">
      <dgm:prSet/>
      <dgm:spPr/>
      <dgm:t>
        <a:bodyPr/>
        <a:lstStyle/>
        <a:p>
          <a:pPr>
            <a:lnSpc>
              <a:spcPct val="100000"/>
            </a:lnSpc>
          </a:pPr>
          <a:r>
            <a:rPr lang="en-GB"/>
            <a:t>Messy frontend</a:t>
          </a:r>
          <a:endParaRPr lang="en-US"/>
        </a:p>
      </dgm:t>
    </dgm:pt>
    <dgm:pt modelId="{100B34A6-ED15-497C-8E57-80F5D049D1FC}" type="parTrans" cxnId="{CFB6EE28-14C5-4657-BEF6-1DB56C18B710}">
      <dgm:prSet/>
      <dgm:spPr/>
      <dgm:t>
        <a:bodyPr/>
        <a:lstStyle/>
        <a:p>
          <a:endParaRPr lang="en-US"/>
        </a:p>
      </dgm:t>
    </dgm:pt>
    <dgm:pt modelId="{6780FCC8-A466-4211-A86A-7E4B960EAF35}" type="sibTrans" cxnId="{CFB6EE28-14C5-4657-BEF6-1DB56C18B710}">
      <dgm:prSet/>
      <dgm:spPr/>
      <dgm:t>
        <a:bodyPr/>
        <a:lstStyle/>
        <a:p>
          <a:endParaRPr lang="en-US"/>
        </a:p>
      </dgm:t>
    </dgm:pt>
    <dgm:pt modelId="{6C287A4A-5217-4EC1-8B46-1A214AFFD4D6}" type="pres">
      <dgm:prSet presAssocID="{33FDECA6-D44D-4E97-8B9B-8A67F2FC29DC}" presName="root" presStyleCnt="0">
        <dgm:presLayoutVars>
          <dgm:dir/>
          <dgm:resizeHandles val="exact"/>
        </dgm:presLayoutVars>
      </dgm:prSet>
      <dgm:spPr/>
    </dgm:pt>
    <dgm:pt modelId="{FF02094E-7C46-4D07-A429-6AD18DD20E13}" type="pres">
      <dgm:prSet presAssocID="{2C3EBAB5-D93F-46FB-AD02-21BFA0E677D1}" presName="compNode" presStyleCnt="0"/>
      <dgm:spPr/>
    </dgm:pt>
    <dgm:pt modelId="{99281D76-D849-4F3B-83D4-4CBED1226241}" type="pres">
      <dgm:prSet presAssocID="{2C3EBAB5-D93F-46FB-AD02-21BFA0E677D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04E2FA9C-2ADD-439E-B418-FA2543E420EF}" type="pres">
      <dgm:prSet presAssocID="{2C3EBAB5-D93F-46FB-AD02-21BFA0E677D1}" presName="spaceRect" presStyleCnt="0"/>
      <dgm:spPr/>
    </dgm:pt>
    <dgm:pt modelId="{1357E700-FA78-4458-AF5B-F6E7F3A3A61A}" type="pres">
      <dgm:prSet presAssocID="{2C3EBAB5-D93F-46FB-AD02-21BFA0E677D1}" presName="textRect" presStyleLbl="revTx" presStyleIdx="0" presStyleCnt="2">
        <dgm:presLayoutVars>
          <dgm:chMax val="1"/>
          <dgm:chPref val="1"/>
        </dgm:presLayoutVars>
      </dgm:prSet>
      <dgm:spPr/>
    </dgm:pt>
    <dgm:pt modelId="{ABEB1C69-FF74-4C7D-8AB2-396DA816560A}" type="pres">
      <dgm:prSet presAssocID="{3BCFA078-D51A-4F3F-B870-88779C50C7FF}" presName="sibTrans" presStyleCnt="0"/>
      <dgm:spPr/>
    </dgm:pt>
    <dgm:pt modelId="{9B4704D5-A59A-4054-90A0-99C8C71B2CC9}" type="pres">
      <dgm:prSet presAssocID="{993D2CFB-5803-4E74-AFCA-663EDD60BEF0}" presName="compNode" presStyleCnt="0"/>
      <dgm:spPr/>
    </dgm:pt>
    <dgm:pt modelId="{ED1124C2-8C82-4941-8DFF-C273A8135745}" type="pres">
      <dgm:prSet presAssocID="{993D2CFB-5803-4E74-AFCA-663EDD60BEF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p and bucket"/>
        </a:ext>
      </dgm:extLst>
    </dgm:pt>
    <dgm:pt modelId="{ACFE5553-9211-425D-8241-7B6A1A9B7C29}" type="pres">
      <dgm:prSet presAssocID="{993D2CFB-5803-4E74-AFCA-663EDD60BEF0}" presName="spaceRect" presStyleCnt="0"/>
      <dgm:spPr/>
    </dgm:pt>
    <dgm:pt modelId="{888EC30A-AFFF-4999-952F-41C6E41E2AFC}" type="pres">
      <dgm:prSet presAssocID="{993D2CFB-5803-4E74-AFCA-663EDD60BEF0}" presName="textRect" presStyleLbl="revTx" presStyleIdx="1" presStyleCnt="2">
        <dgm:presLayoutVars>
          <dgm:chMax val="1"/>
          <dgm:chPref val="1"/>
        </dgm:presLayoutVars>
      </dgm:prSet>
      <dgm:spPr/>
    </dgm:pt>
  </dgm:ptLst>
  <dgm:cxnLst>
    <dgm:cxn modelId="{5138AA05-2156-4112-A874-AA9CAF64DBDC}" srcId="{33FDECA6-D44D-4E97-8B9B-8A67F2FC29DC}" destId="{2C3EBAB5-D93F-46FB-AD02-21BFA0E677D1}" srcOrd="0" destOrd="0" parTransId="{42F198B5-FF4B-4235-9322-5705DCA91AA6}" sibTransId="{3BCFA078-D51A-4F3F-B870-88779C50C7FF}"/>
    <dgm:cxn modelId="{3DBF4F16-1655-4FFD-BBB6-9C1CB3E1FDAA}" type="presOf" srcId="{2C3EBAB5-D93F-46FB-AD02-21BFA0E677D1}" destId="{1357E700-FA78-4458-AF5B-F6E7F3A3A61A}" srcOrd="0" destOrd="0" presId="urn:microsoft.com/office/officeart/2018/2/layout/IconLabelList"/>
    <dgm:cxn modelId="{CFB6EE28-14C5-4657-BEF6-1DB56C18B710}" srcId="{33FDECA6-D44D-4E97-8B9B-8A67F2FC29DC}" destId="{993D2CFB-5803-4E74-AFCA-663EDD60BEF0}" srcOrd="1" destOrd="0" parTransId="{100B34A6-ED15-497C-8E57-80F5D049D1FC}" sibTransId="{6780FCC8-A466-4211-A86A-7E4B960EAF35}"/>
    <dgm:cxn modelId="{2F651D63-4DCB-4B9F-99A3-A57B6E4851DA}" type="presOf" srcId="{993D2CFB-5803-4E74-AFCA-663EDD60BEF0}" destId="{888EC30A-AFFF-4999-952F-41C6E41E2AFC}" srcOrd="0" destOrd="0" presId="urn:microsoft.com/office/officeart/2018/2/layout/IconLabelList"/>
    <dgm:cxn modelId="{EBC6A26F-5A0C-4ADF-BFDE-F64B4EB151F2}" type="presOf" srcId="{33FDECA6-D44D-4E97-8B9B-8A67F2FC29DC}" destId="{6C287A4A-5217-4EC1-8B46-1A214AFFD4D6}" srcOrd="0" destOrd="0" presId="urn:microsoft.com/office/officeart/2018/2/layout/IconLabelList"/>
    <dgm:cxn modelId="{E6DDAB3D-12BF-4E5C-A911-75BD3B17C2DB}" type="presParOf" srcId="{6C287A4A-5217-4EC1-8B46-1A214AFFD4D6}" destId="{FF02094E-7C46-4D07-A429-6AD18DD20E13}" srcOrd="0" destOrd="0" presId="urn:microsoft.com/office/officeart/2018/2/layout/IconLabelList"/>
    <dgm:cxn modelId="{92C48EA0-328E-49B9-9936-17540AE5F1D8}" type="presParOf" srcId="{FF02094E-7C46-4D07-A429-6AD18DD20E13}" destId="{99281D76-D849-4F3B-83D4-4CBED1226241}" srcOrd="0" destOrd="0" presId="urn:microsoft.com/office/officeart/2018/2/layout/IconLabelList"/>
    <dgm:cxn modelId="{64631C67-3E12-4D4A-A708-2FCAABC54F4B}" type="presParOf" srcId="{FF02094E-7C46-4D07-A429-6AD18DD20E13}" destId="{04E2FA9C-2ADD-439E-B418-FA2543E420EF}" srcOrd="1" destOrd="0" presId="urn:microsoft.com/office/officeart/2018/2/layout/IconLabelList"/>
    <dgm:cxn modelId="{E63EC75C-7BF2-4676-941F-36EF12D6203A}" type="presParOf" srcId="{FF02094E-7C46-4D07-A429-6AD18DD20E13}" destId="{1357E700-FA78-4458-AF5B-F6E7F3A3A61A}" srcOrd="2" destOrd="0" presId="urn:microsoft.com/office/officeart/2018/2/layout/IconLabelList"/>
    <dgm:cxn modelId="{F96DDD7D-F415-468F-99E6-59013710515E}" type="presParOf" srcId="{6C287A4A-5217-4EC1-8B46-1A214AFFD4D6}" destId="{ABEB1C69-FF74-4C7D-8AB2-396DA816560A}" srcOrd="1" destOrd="0" presId="urn:microsoft.com/office/officeart/2018/2/layout/IconLabelList"/>
    <dgm:cxn modelId="{6E08EFE5-C404-474C-93CB-71E2CF42D951}" type="presParOf" srcId="{6C287A4A-5217-4EC1-8B46-1A214AFFD4D6}" destId="{9B4704D5-A59A-4054-90A0-99C8C71B2CC9}" srcOrd="2" destOrd="0" presId="urn:microsoft.com/office/officeart/2018/2/layout/IconLabelList"/>
    <dgm:cxn modelId="{0118D3C4-07DB-4672-AFDD-6A9061C0090A}" type="presParOf" srcId="{9B4704D5-A59A-4054-90A0-99C8C71B2CC9}" destId="{ED1124C2-8C82-4941-8DFF-C273A8135745}" srcOrd="0" destOrd="0" presId="urn:microsoft.com/office/officeart/2018/2/layout/IconLabelList"/>
    <dgm:cxn modelId="{BC99BE51-88A1-48F7-BC38-5373784EE7DD}" type="presParOf" srcId="{9B4704D5-A59A-4054-90A0-99C8C71B2CC9}" destId="{ACFE5553-9211-425D-8241-7B6A1A9B7C29}" srcOrd="1" destOrd="0" presId="urn:microsoft.com/office/officeart/2018/2/layout/IconLabelList"/>
    <dgm:cxn modelId="{6DB3CD96-3070-4181-B0AE-9534D1ED1594}" type="presParOf" srcId="{9B4704D5-A59A-4054-90A0-99C8C71B2CC9}" destId="{888EC30A-AFFF-4999-952F-41C6E41E2AF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0731948-8F8F-49AA-991C-75E2A29EC606}"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9697BA74-4B5C-45C5-A9BF-A02B34283C4A}">
      <dgm:prSet/>
      <dgm:spPr/>
      <dgm:t>
        <a:bodyPr/>
        <a:lstStyle/>
        <a:p>
          <a:pPr>
            <a:lnSpc>
              <a:spcPct val="100000"/>
            </a:lnSpc>
            <a:defRPr cap="all"/>
          </a:pPr>
          <a:r>
            <a:rPr lang="en-GB"/>
            <a:t>A library for building interactive web interfaces.</a:t>
          </a:r>
          <a:endParaRPr lang="en-US"/>
        </a:p>
      </dgm:t>
    </dgm:pt>
    <dgm:pt modelId="{F21A7E45-ACD9-4C0E-BF3D-D67071357B9F}" type="parTrans" cxnId="{469F6883-030B-43FA-8A00-76E9D05A9F0E}">
      <dgm:prSet/>
      <dgm:spPr/>
      <dgm:t>
        <a:bodyPr/>
        <a:lstStyle/>
        <a:p>
          <a:endParaRPr lang="en-US"/>
        </a:p>
      </dgm:t>
    </dgm:pt>
    <dgm:pt modelId="{23580DFA-EFFD-4FDA-B63C-BE5C94942F98}" type="sibTrans" cxnId="{469F6883-030B-43FA-8A00-76E9D05A9F0E}">
      <dgm:prSet/>
      <dgm:spPr/>
      <dgm:t>
        <a:bodyPr/>
        <a:lstStyle/>
        <a:p>
          <a:endParaRPr lang="en-US"/>
        </a:p>
      </dgm:t>
    </dgm:pt>
    <dgm:pt modelId="{BCE53371-3213-4104-BE13-1B59C744628F}">
      <dgm:prSet/>
      <dgm:spPr/>
      <dgm:t>
        <a:bodyPr/>
        <a:lstStyle/>
        <a:p>
          <a:pPr>
            <a:lnSpc>
              <a:spcPct val="100000"/>
            </a:lnSpc>
            <a:defRPr cap="all"/>
          </a:pPr>
          <a:r>
            <a:rPr lang="en-GB"/>
            <a:t>MVVM for the Web</a:t>
          </a:r>
          <a:endParaRPr lang="en-US"/>
        </a:p>
      </dgm:t>
    </dgm:pt>
    <dgm:pt modelId="{2AD41F73-53B3-4F3B-9ECC-8035B224D683}" type="parTrans" cxnId="{493D2805-9B75-4C6C-BFFC-A24A2BA5B76F}">
      <dgm:prSet/>
      <dgm:spPr/>
      <dgm:t>
        <a:bodyPr/>
        <a:lstStyle/>
        <a:p>
          <a:endParaRPr lang="en-US"/>
        </a:p>
      </dgm:t>
    </dgm:pt>
    <dgm:pt modelId="{A0E88F16-B757-47DB-A711-DE520E123EFF}" type="sibTrans" cxnId="{493D2805-9B75-4C6C-BFFC-A24A2BA5B76F}">
      <dgm:prSet/>
      <dgm:spPr/>
      <dgm:t>
        <a:bodyPr/>
        <a:lstStyle/>
        <a:p>
          <a:endParaRPr lang="en-US"/>
        </a:p>
      </dgm:t>
    </dgm:pt>
    <dgm:pt modelId="{5DAC072E-9819-46A9-A57D-964CC4FAB517}">
      <dgm:prSet/>
      <dgm:spPr/>
      <dgm:t>
        <a:bodyPr/>
        <a:lstStyle/>
        <a:p>
          <a:pPr>
            <a:lnSpc>
              <a:spcPct val="100000"/>
            </a:lnSpc>
            <a:defRPr cap="all"/>
          </a:pPr>
          <a:r>
            <a:rPr lang="en-GB" dirty="0"/>
            <a:t>Not a full framework</a:t>
          </a:r>
          <a:endParaRPr lang="en-US" dirty="0"/>
        </a:p>
      </dgm:t>
    </dgm:pt>
    <dgm:pt modelId="{FF069FEC-5379-418A-B187-DA84FCE2E146}" type="parTrans" cxnId="{9080EB58-62F2-4626-B759-55A78E4FB895}">
      <dgm:prSet/>
      <dgm:spPr/>
      <dgm:t>
        <a:bodyPr/>
        <a:lstStyle/>
        <a:p>
          <a:endParaRPr lang="en-US"/>
        </a:p>
      </dgm:t>
    </dgm:pt>
    <dgm:pt modelId="{03DBAF70-9B02-4AE6-A579-757239858DEF}" type="sibTrans" cxnId="{9080EB58-62F2-4626-B759-55A78E4FB895}">
      <dgm:prSet/>
      <dgm:spPr/>
      <dgm:t>
        <a:bodyPr/>
        <a:lstStyle/>
        <a:p>
          <a:endParaRPr lang="en-US"/>
        </a:p>
      </dgm:t>
    </dgm:pt>
    <dgm:pt modelId="{947F8C99-E165-4F49-92F7-9C894462615C}" type="pres">
      <dgm:prSet presAssocID="{60731948-8F8F-49AA-991C-75E2A29EC606}" presName="root" presStyleCnt="0">
        <dgm:presLayoutVars>
          <dgm:dir/>
          <dgm:resizeHandles val="exact"/>
        </dgm:presLayoutVars>
      </dgm:prSet>
      <dgm:spPr/>
    </dgm:pt>
    <dgm:pt modelId="{05A92B3D-186E-442C-A50F-B7B6685C9D30}" type="pres">
      <dgm:prSet presAssocID="{9697BA74-4B5C-45C5-A9BF-A02B34283C4A}" presName="compNode" presStyleCnt="0"/>
      <dgm:spPr/>
    </dgm:pt>
    <dgm:pt modelId="{5AB5276D-EA35-48E7-A285-1EDE888414F5}" type="pres">
      <dgm:prSet presAssocID="{9697BA74-4B5C-45C5-A9BF-A02B34283C4A}" presName="iconBgRect" presStyleLbl="bgShp" presStyleIdx="0" presStyleCnt="3"/>
      <dgm:spPr/>
    </dgm:pt>
    <dgm:pt modelId="{853F4381-BF2E-4EF0-B374-24FDCC1FFF47}" type="pres">
      <dgm:prSet presAssocID="{9697BA74-4B5C-45C5-A9BF-A02B34283C4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itor"/>
        </a:ext>
      </dgm:extLst>
    </dgm:pt>
    <dgm:pt modelId="{08B47691-A5B4-4565-8203-EA8A9BEDFF34}" type="pres">
      <dgm:prSet presAssocID="{9697BA74-4B5C-45C5-A9BF-A02B34283C4A}" presName="spaceRect" presStyleCnt="0"/>
      <dgm:spPr/>
    </dgm:pt>
    <dgm:pt modelId="{77B4706B-AAB7-4378-8B99-D0E0A82156AE}" type="pres">
      <dgm:prSet presAssocID="{9697BA74-4B5C-45C5-A9BF-A02B34283C4A}" presName="textRect" presStyleLbl="revTx" presStyleIdx="0" presStyleCnt="3">
        <dgm:presLayoutVars>
          <dgm:chMax val="1"/>
          <dgm:chPref val="1"/>
        </dgm:presLayoutVars>
      </dgm:prSet>
      <dgm:spPr/>
    </dgm:pt>
    <dgm:pt modelId="{8F026152-D821-4C12-B3FF-437C89E390D4}" type="pres">
      <dgm:prSet presAssocID="{23580DFA-EFFD-4FDA-B63C-BE5C94942F98}" presName="sibTrans" presStyleCnt="0"/>
      <dgm:spPr/>
    </dgm:pt>
    <dgm:pt modelId="{22AD4B3C-37D9-46AD-A8D8-1B39D8B9D064}" type="pres">
      <dgm:prSet presAssocID="{BCE53371-3213-4104-BE13-1B59C744628F}" presName="compNode" presStyleCnt="0"/>
      <dgm:spPr/>
    </dgm:pt>
    <dgm:pt modelId="{CBFBF7D3-0EAB-41F5-912E-D6E422A242EF}" type="pres">
      <dgm:prSet presAssocID="{BCE53371-3213-4104-BE13-1B59C744628F}" presName="iconBgRect" presStyleLbl="bgShp" presStyleIdx="1" presStyleCnt="3"/>
      <dgm:spPr/>
    </dgm:pt>
    <dgm:pt modelId="{E8DDD30E-CEA7-48EB-B311-006328ABC74A}" type="pres">
      <dgm:prSet presAssocID="{BCE53371-3213-4104-BE13-1B59C744628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1BFAF1B1-30A8-4CCA-9C13-EEA2547D5F72}" type="pres">
      <dgm:prSet presAssocID="{BCE53371-3213-4104-BE13-1B59C744628F}" presName="spaceRect" presStyleCnt="0"/>
      <dgm:spPr/>
    </dgm:pt>
    <dgm:pt modelId="{94E7BF6D-9878-435F-8AFE-A50ECBED58C8}" type="pres">
      <dgm:prSet presAssocID="{BCE53371-3213-4104-BE13-1B59C744628F}" presName="textRect" presStyleLbl="revTx" presStyleIdx="1" presStyleCnt="3">
        <dgm:presLayoutVars>
          <dgm:chMax val="1"/>
          <dgm:chPref val="1"/>
        </dgm:presLayoutVars>
      </dgm:prSet>
      <dgm:spPr/>
    </dgm:pt>
    <dgm:pt modelId="{186AA0FC-7222-4D01-A6EB-F4B75EE3186A}" type="pres">
      <dgm:prSet presAssocID="{A0E88F16-B757-47DB-A711-DE520E123EFF}" presName="sibTrans" presStyleCnt="0"/>
      <dgm:spPr/>
    </dgm:pt>
    <dgm:pt modelId="{440AF339-AEA9-4DF2-84DB-72438F5F2CFE}" type="pres">
      <dgm:prSet presAssocID="{5DAC072E-9819-46A9-A57D-964CC4FAB517}" presName="compNode" presStyleCnt="0"/>
      <dgm:spPr/>
    </dgm:pt>
    <dgm:pt modelId="{BD53B66B-0AFB-4E55-A6CE-D6CAC9A2B342}" type="pres">
      <dgm:prSet presAssocID="{5DAC072E-9819-46A9-A57D-964CC4FAB517}" presName="iconBgRect" presStyleLbl="bgShp" presStyleIdx="2" presStyleCnt="3"/>
      <dgm:spPr/>
    </dgm:pt>
    <dgm:pt modelId="{5EB843EA-0689-4FDD-B382-1FED81B5FD1A}" type="pres">
      <dgm:prSet presAssocID="{5DAC072E-9819-46A9-A57D-964CC4FAB51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EF421D62-E72B-4D8C-A1E8-AF62228EC4AF}" type="pres">
      <dgm:prSet presAssocID="{5DAC072E-9819-46A9-A57D-964CC4FAB517}" presName="spaceRect" presStyleCnt="0"/>
      <dgm:spPr/>
    </dgm:pt>
    <dgm:pt modelId="{FCB9314A-A502-4B44-B22B-A98B9B3BB2CA}" type="pres">
      <dgm:prSet presAssocID="{5DAC072E-9819-46A9-A57D-964CC4FAB517}" presName="textRect" presStyleLbl="revTx" presStyleIdx="2" presStyleCnt="3">
        <dgm:presLayoutVars>
          <dgm:chMax val="1"/>
          <dgm:chPref val="1"/>
        </dgm:presLayoutVars>
      </dgm:prSet>
      <dgm:spPr/>
    </dgm:pt>
  </dgm:ptLst>
  <dgm:cxnLst>
    <dgm:cxn modelId="{493D2805-9B75-4C6C-BFFC-A24A2BA5B76F}" srcId="{60731948-8F8F-49AA-991C-75E2A29EC606}" destId="{BCE53371-3213-4104-BE13-1B59C744628F}" srcOrd="1" destOrd="0" parTransId="{2AD41F73-53B3-4F3B-9ECC-8035B224D683}" sibTransId="{A0E88F16-B757-47DB-A711-DE520E123EFF}"/>
    <dgm:cxn modelId="{85982718-AE21-401F-82A7-FB3E806E44BB}" type="presOf" srcId="{5DAC072E-9819-46A9-A57D-964CC4FAB517}" destId="{FCB9314A-A502-4B44-B22B-A98B9B3BB2CA}" srcOrd="0" destOrd="0" presId="urn:microsoft.com/office/officeart/2018/5/layout/IconCircleLabelList"/>
    <dgm:cxn modelId="{301E8170-6252-4422-9504-66C51777DC7E}" type="presOf" srcId="{BCE53371-3213-4104-BE13-1B59C744628F}" destId="{94E7BF6D-9878-435F-8AFE-A50ECBED58C8}" srcOrd="0" destOrd="0" presId="urn:microsoft.com/office/officeart/2018/5/layout/IconCircleLabelList"/>
    <dgm:cxn modelId="{9080EB58-62F2-4626-B759-55A78E4FB895}" srcId="{60731948-8F8F-49AA-991C-75E2A29EC606}" destId="{5DAC072E-9819-46A9-A57D-964CC4FAB517}" srcOrd="2" destOrd="0" parTransId="{FF069FEC-5379-418A-B187-DA84FCE2E146}" sibTransId="{03DBAF70-9B02-4AE6-A579-757239858DEF}"/>
    <dgm:cxn modelId="{469F6883-030B-43FA-8A00-76E9D05A9F0E}" srcId="{60731948-8F8F-49AA-991C-75E2A29EC606}" destId="{9697BA74-4B5C-45C5-A9BF-A02B34283C4A}" srcOrd="0" destOrd="0" parTransId="{F21A7E45-ACD9-4C0E-BF3D-D67071357B9F}" sibTransId="{23580DFA-EFFD-4FDA-B63C-BE5C94942F98}"/>
    <dgm:cxn modelId="{A4E386D1-AA1E-455C-91B4-E70EC171BA43}" type="presOf" srcId="{60731948-8F8F-49AA-991C-75E2A29EC606}" destId="{947F8C99-E165-4F49-92F7-9C894462615C}" srcOrd="0" destOrd="0" presId="urn:microsoft.com/office/officeart/2018/5/layout/IconCircleLabelList"/>
    <dgm:cxn modelId="{B5C15FDF-E627-4049-A6A8-CA8B5B571356}" type="presOf" srcId="{9697BA74-4B5C-45C5-A9BF-A02B34283C4A}" destId="{77B4706B-AAB7-4378-8B99-D0E0A82156AE}" srcOrd="0" destOrd="0" presId="urn:microsoft.com/office/officeart/2018/5/layout/IconCircleLabelList"/>
    <dgm:cxn modelId="{472D1E68-EDAD-4F12-A43C-6F9D3D85009A}" type="presParOf" srcId="{947F8C99-E165-4F49-92F7-9C894462615C}" destId="{05A92B3D-186E-442C-A50F-B7B6685C9D30}" srcOrd="0" destOrd="0" presId="urn:microsoft.com/office/officeart/2018/5/layout/IconCircleLabelList"/>
    <dgm:cxn modelId="{9EABA6E9-9CA2-48D3-A038-3889F84E70B5}" type="presParOf" srcId="{05A92B3D-186E-442C-A50F-B7B6685C9D30}" destId="{5AB5276D-EA35-48E7-A285-1EDE888414F5}" srcOrd="0" destOrd="0" presId="urn:microsoft.com/office/officeart/2018/5/layout/IconCircleLabelList"/>
    <dgm:cxn modelId="{79610BB7-CC29-40F6-B517-86D3A99B9549}" type="presParOf" srcId="{05A92B3D-186E-442C-A50F-B7B6685C9D30}" destId="{853F4381-BF2E-4EF0-B374-24FDCC1FFF47}" srcOrd="1" destOrd="0" presId="urn:microsoft.com/office/officeart/2018/5/layout/IconCircleLabelList"/>
    <dgm:cxn modelId="{779BA2CB-4407-4A7D-8016-AF2C03339077}" type="presParOf" srcId="{05A92B3D-186E-442C-A50F-B7B6685C9D30}" destId="{08B47691-A5B4-4565-8203-EA8A9BEDFF34}" srcOrd="2" destOrd="0" presId="urn:microsoft.com/office/officeart/2018/5/layout/IconCircleLabelList"/>
    <dgm:cxn modelId="{85436D0D-5881-4510-8BD8-7478219B3363}" type="presParOf" srcId="{05A92B3D-186E-442C-A50F-B7B6685C9D30}" destId="{77B4706B-AAB7-4378-8B99-D0E0A82156AE}" srcOrd="3" destOrd="0" presId="urn:microsoft.com/office/officeart/2018/5/layout/IconCircleLabelList"/>
    <dgm:cxn modelId="{F76C0C70-EC22-4C7D-B5A8-AADC1CA5AD91}" type="presParOf" srcId="{947F8C99-E165-4F49-92F7-9C894462615C}" destId="{8F026152-D821-4C12-B3FF-437C89E390D4}" srcOrd="1" destOrd="0" presId="urn:microsoft.com/office/officeart/2018/5/layout/IconCircleLabelList"/>
    <dgm:cxn modelId="{CA15E596-286A-4A07-BED0-9BBC01F0C04B}" type="presParOf" srcId="{947F8C99-E165-4F49-92F7-9C894462615C}" destId="{22AD4B3C-37D9-46AD-A8D8-1B39D8B9D064}" srcOrd="2" destOrd="0" presId="urn:microsoft.com/office/officeart/2018/5/layout/IconCircleLabelList"/>
    <dgm:cxn modelId="{191F955B-14B2-4818-B421-28EBFE741DCF}" type="presParOf" srcId="{22AD4B3C-37D9-46AD-A8D8-1B39D8B9D064}" destId="{CBFBF7D3-0EAB-41F5-912E-D6E422A242EF}" srcOrd="0" destOrd="0" presId="urn:microsoft.com/office/officeart/2018/5/layout/IconCircleLabelList"/>
    <dgm:cxn modelId="{B0428F32-C250-49A9-B2AA-5354EF4956CA}" type="presParOf" srcId="{22AD4B3C-37D9-46AD-A8D8-1B39D8B9D064}" destId="{E8DDD30E-CEA7-48EB-B311-006328ABC74A}" srcOrd="1" destOrd="0" presId="urn:microsoft.com/office/officeart/2018/5/layout/IconCircleLabelList"/>
    <dgm:cxn modelId="{5E3DDB03-BBF1-47C1-B4B6-68029A885914}" type="presParOf" srcId="{22AD4B3C-37D9-46AD-A8D8-1B39D8B9D064}" destId="{1BFAF1B1-30A8-4CCA-9C13-EEA2547D5F72}" srcOrd="2" destOrd="0" presId="urn:microsoft.com/office/officeart/2018/5/layout/IconCircleLabelList"/>
    <dgm:cxn modelId="{81428339-7CFD-4E05-91B6-A5A31638FBFA}" type="presParOf" srcId="{22AD4B3C-37D9-46AD-A8D8-1B39D8B9D064}" destId="{94E7BF6D-9878-435F-8AFE-A50ECBED58C8}" srcOrd="3" destOrd="0" presId="urn:microsoft.com/office/officeart/2018/5/layout/IconCircleLabelList"/>
    <dgm:cxn modelId="{45566CE1-4AEA-4500-A58E-4E57312E3DCF}" type="presParOf" srcId="{947F8C99-E165-4F49-92F7-9C894462615C}" destId="{186AA0FC-7222-4D01-A6EB-F4B75EE3186A}" srcOrd="3" destOrd="0" presId="urn:microsoft.com/office/officeart/2018/5/layout/IconCircleLabelList"/>
    <dgm:cxn modelId="{A77C927B-56D2-4A84-8786-7CB30FC5BF3B}" type="presParOf" srcId="{947F8C99-E165-4F49-92F7-9C894462615C}" destId="{440AF339-AEA9-4DF2-84DB-72438F5F2CFE}" srcOrd="4" destOrd="0" presId="urn:microsoft.com/office/officeart/2018/5/layout/IconCircleLabelList"/>
    <dgm:cxn modelId="{46251279-5E50-4CB3-849C-46FA4F02B6CC}" type="presParOf" srcId="{440AF339-AEA9-4DF2-84DB-72438F5F2CFE}" destId="{BD53B66B-0AFB-4E55-A6CE-D6CAC9A2B342}" srcOrd="0" destOrd="0" presId="urn:microsoft.com/office/officeart/2018/5/layout/IconCircleLabelList"/>
    <dgm:cxn modelId="{F2E94D17-252A-4A81-B450-500A4249AEF6}" type="presParOf" srcId="{440AF339-AEA9-4DF2-84DB-72438F5F2CFE}" destId="{5EB843EA-0689-4FDD-B382-1FED81B5FD1A}" srcOrd="1" destOrd="0" presId="urn:microsoft.com/office/officeart/2018/5/layout/IconCircleLabelList"/>
    <dgm:cxn modelId="{B71F3FAB-4A7A-4F47-AA05-0306BF3FD87C}" type="presParOf" srcId="{440AF339-AEA9-4DF2-84DB-72438F5F2CFE}" destId="{EF421D62-E72B-4D8C-A1E8-AF62228EC4AF}" srcOrd="2" destOrd="0" presId="urn:microsoft.com/office/officeart/2018/5/layout/IconCircleLabelList"/>
    <dgm:cxn modelId="{AE239719-DBC2-465A-A05F-6AB57467FAA1}" type="presParOf" srcId="{440AF339-AEA9-4DF2-84DB-72438F5F2CFE}" destId="{FCB9314A-A502-4B44-B22B-A98B9B3BB2CA}"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48ACA77-1F37-4D9C-A46D-D021F8E2306F}" type="doc">
      <dgm:prSet loTypeId="urn:microsoft.com/office/officeart/2018/2/layout/Icon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92EF54F6-1FDA-4417-AD2B-5D8243749D19}">
      <dgm:prSet/>
      <dgm:spPr/>
      <dgm:t>
        <a:bodyPr/>
        <a:lstStyle/>
        <a:p>
          <a:r>
            <a:rPr lang="en-GB" dirty="0"/>
            <a:t>Components</a:t>
          </a:r>
          <a:endParaRPr lang="en-US" dirty="0"/>
        </a:p>
      </dgm:t>
    </dgm:pt>
    <dgm:pt modelId="{ECE10751-FD9E-4AAF-9FD6-FD80D216B29F}" type="parTrans" cxnId="{6DC203DB-7EC0-411A-9F51-749353B1A7B8}">
      <dgm:prSet/>
      <dgm:spPr/>
      <dgm:t>
        <a:bodyPr/>
        <a:lstStyle/>
        <a:p>
          <a:endParaRPr lang="en-US"/>
        </a:p>
      </dgm:t>
    </dgm:pt>
    <dgm:pt modelId="{001600C4-4107-4A3B-AB26-B930F80BFF5F}" type="sibTrans" cxnId="{6DC203DB-7EC0-411A-9F51-749353B1A7B8}">
      <dgm:prSet/>
      <dgm:spPr/>
      <dgm:t>
        <a:bodyPr/>
        <a:lstStyle/>
        <a:p>
          <a:endParaRPr lang="en-US"/>
        </a:p>
      </dgm:t>
    </dgm:pt>
    <dgm:pt modelId="{B8EF0F4B-CB00-485B-9EC7-DD1CFDB24F22}">
      <dgm:prSet/>
      <dgm:spPr/>
      <dgm:t>
        <a:bodyPr/>
        <a:lstStyle/>
        <a:p>
          <a:r>
            <a:rPr lang="en-GB" dirty="0"/>
            <a:t>Declarative Rendering</a:t>
          </a:r>
          <a:endParaRPr lang="en-US" dirty="0"/>
        </a:p>
      </dgm:t>
    </dgm:pt>
    <dgm:pt modelId="{09167485-91A5-40A8-A3EE-17F67D08A779}" type="parTrans" cxnId="{6BBD19F9-E353-425E-A4B9-E2B64076887B}">
      <dgm:prSet/>
      <dgm:spPr/>
      <dgm:t>
        <a:bodyPr/>
        <a:lstStyle/>
        <a:p>
          <a:endParaRPr lang="en-US"/>
        </a:p>
      </dgm:t>
    </dgm:pt>
    <dgm:pt modelId="{3CB71493-1B41-4A58-B9A2-CD6E683D708E}" type="sibTrans" cxnId="{6BBD19F9-E353-425E-A4B9-E2B64076887B}">
      <dgm:prSet/>
      <dgm:spPr/>
      <dgm:t>
        <a:bodyPr/>
        <a:lstStyle/>
        <a:p>
          <a:endParaRPr lang="en-US"/>
        </a:p>
      </dgm:t>
    </dgm:pt>
    <dgm:pt modelId="{9C0E845E-AEAE-45ED-A580-62D25B81F00C}">
      <dgm:prSet/>
      <dgm:spPr/>
      <dgm:t>
        <a:bodyPr/>
        <a:lstStyle/>
        <a:p>
          <a:r>
            <a:rPr lang="en-GB" dirty="0"/>
            <a:t>Directives</a:t>
          </a:r>
          <a:endParaRPr lang="en-US" dirty="0"/>
        </a:p>
      </dgm:t>
    </dgm:pt>
    <dgm:pt modelId="{EC3B76F8-50F9-4482-B4B1-965A80B87344}" type="parTrans" cxnId="{BD2C6789-FE42-48B5-9B02-3AC8D356E215}">
      <dgm:prSet/>
      <dgm:spPr/>
      <dgm:t>
        <a:bodyPr/>
        <a:lstStyle/>
        <a:p>
          <a:endParaRPr lang="en-US"/>
        </a:p>
      </dgm:t>
    </dgm:pt>
    <dgm:pt modelId="{335E5067-468F-4468-92CE-E9688B1EA1AE}" type="sibTrans" cxnId="{BD2C6789-FE42-48B5-9B02-3AC8D356E215}">
      <dgm:prSet/>
      <dgm:spPr/>
      <dgm:t>
        <a:bodyPr/>
        <a:lstStyle/>
        <a:p>
          <a:endParaRPr lang="en-US"/>
        </a:p>
      </dgm:t>
    </dgm:pt>
    <dgm:pt modelId="{884B8CC4-BB18-40FE-B6E2-5B034C59EB42}">
      <dgm:prSet/>
      <dgm:spPr/>
      <dgm:t>
        <a:bodyPr/>
        <a:lstStyle/>
        <a:p>
          <a:r>
            <a:rPr lang="en-GB" dirty="0"/>
            <a:t>Handling User Input</a:t>
          </a:r>
          <a:endParaRPr lang="en-US" dirty="0"/>
        </a:p>
      </dgm:t>
    </dgm:pt>
    <dgm:pt modelId="{47588499-C1B7-4130-B45B-93AF20A7808B}" type="parTrans" cxnId="{6FD55CD2-0043-4BE5-9748-A8CDFE175524}">
      <dgm:prSet/>
      <dgm:spPr/>
      <dgm:t>
        <a:bodyPr/>
        <a:lstStyle/>
        <a:p>
          <a:endParaRPr lang="en-US"/>
        </a:p>
      </dgm:t>
    </dgm:pt>
    <dgm:pt modelId="{7CC02601-3766-4D72-A9F7-D415B7B19E1F}" type="sibTrans" cxnId="{6FD55CD2-0043-4BE5-9748-A8CDFE175524}">
      <dgm:prSet/>
      <dgm:spPr/>
      <dgm:t>
        <a:bodyPr/>
        <a:lstStyle/>
        <a:p>
          <a:endParaRPr lang="en-US"/>
        </a:p>
      </dgm:t>
    </dgm:pt>
    <dgm:pt modelId="{15F7AA6A-83FC-45E6-9FF4-BBF9416391A8}" type="pres">
      <dgm:prSet presAssocID="{248ACA77-1F37-4D9C-A46D-D021F8E2306F}" presName="root" presStyleCnt="0">
        <dgm:presLayoutVars>
          <dgm:dir/>
          <dgm:resizeHandles val="exact"/>
        </dgm:presLayoutVars>
      </dgm:prSet>
      <dgm:spPr/>
    </dgm:pt>
    <dgm:pt modelId="{9CE7AC5B-0F40-4465-A699-2A2453AD3BB8}" type="pres">
      <dgm:prSet presAssocID="{92EF54F6-1FDA-4417-AD2B-5D8243749D19}" presName="compNode" presStyleCnt="0"/>
      <dgm:spPr/>
    </dgm:pt>
    <dgm:pt modelId="{1AD6475D-BB93-4E4D-92B6-88A8A8BD9C64}" type="pres">
      <dgm:prSet presAssocID="{92EF54F6-1FDA-4417-AD2B-5D8243749D1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DDB5636A-BDED-4955-A5DE-B036FA314080}" type="pres">
      <dgm:prSet presAssocID="{92EF54F6-1FDA-4417-AD2B-5D8243749D19}" presName="spaceRect" presStyleCnt="0"/>
      <dgm:spPr/>
    </dgm:pt>
    <dgm:pt modelId="{0458F75C-5330-4982-A10D-C53BD16EA1E6}" type="pres">
      <dgm:prSet presAssocID="{92EF54F6-1FDA-4417-AD2B-5D8243749D19}" presName="textRect" presStyleLbl="revTx" presStyleIdx="0" presStyleCnt="4">
        <dgm:presLayoutVars>
          <dgm:chMax val="1"/>
          <dgm:chPref val="1"/>
        </dgm:presLayoutVars>
      </dgm:prSet>
      <dgm:spPr/>
    </dgm:pt>
    <dgm:pt modelId="{5FEAC67A-960C-445A-8753-1897ED154203}" type="pres">
      <dgm:prSet presAssocID="{001600C4-4107-4A3B-AB26-B930F80BFF5F}" presName="sibTrans" presStyleCnt="0"/>
      <dgm:spPr/>
    </dgm:pt>
    <dgm:pt modelId="{664D634A-851F-44FF-BFEC-2CCA2C2173ED}" type="pres">
      <dgm:prSet presAssocID="{B8EF0F4B-CB00-485B-9EC7-DD1CFDB24F22}" presName="compNode" presStyleCnt="0"/>
      <dgm:spPr/>
    </dgm:pt>
    <dgm:pt modelId="{014A816B-C9C6-478A-BA1E-1069CDE265B4}" type="pres">
      <dgm:prSet presAssocID="{B8EF0F4B-CB00-485B-9EC7-DD1CFDB24F2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itor"/>
        </a:ext>
      </dgm:extLst>
    </dgm:pt>
    <dgm:pt modelId="{FEDB2733-3A00-44AD-AB32-1278BF40C114}" type="pres">
      <dgm:prSet presAssocID="{B8EF0F4B-CB00-485B-9EC7-DD1CFDB24F22}" presName="spaceRect" presStyleCnt="0"/>
      <dgm:spPr/>
    </dgm:pt>
    <dgm:pt modelId="{E12C307C-D8E3-4B4F-9837-7EEC0B917428}" type="pres">
      <dgm:prSet presAssocID="{B8EF0F4B-CB00-485B-9EC7-DD1CFDB24F22}" presName="textRect" presStyleLbl="revTx" presStyleIdx="1" presStyleCnt="4">
        <dgm:presLayoutVars>
          <dgm:chMax val="1"/>
          <dgm:chPref val="1"/>
        </dgm:presLayoutVars>
      </dgm:prSet>
      <dgm:spPr/>
    </dgm:pt>
    <dgm:pt modelId="{7447325D-139B-4568-B476-A953A0DCEA70}" type="pres">
      <dgm:prSet presAssocID="{3CB71493-1B41-4A58-B9A2-CD6E683D708E}" presName="sibTrans" presStyleCnt="0"/>
      <dgm:spPr/>
    </dgm:pt>
    <dgm:pt modelId="{C7E13005-08D3-43CB-8275-13F75A1A1846}" type="pres">
      <dgm:prSet presAssocID="{9C0E845E-AEAE-45ED-A580-62D25B81F00C}" presName="compNode" presStyleCnt="0"/>
      <dgm:spPr/>
    </dgm:pt>
    <dgm:pt modelId="{A8E32B97-DB21-4EA5-9BD0-1694C2E2EB20}" type="pres">
      <dgm:prSet presAssocID="{9C0E845E-AEAE-45ED-A580-62D25B81F00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peat"/>
        </a:ext>
      </dgm:extLst>
    </dgm:pt>
    <dgm:pt modelId="{E21D8737-87BA-45E7-B660-7753623A20BA}" type="pres">
      <dgm:prSet presAssocID="{9C0E845E-AEAE-45ED-A580-62D25B81F00C}" presName="spaceRect" presStyleCnt="0"/>
      <dgm:spPr/>
    </dgm:pt>
    <dgm:pt modelId="{F30E996A-5C79-4157-99F9-C1D624E5852D}" type="pres">
      <dgm:prSet presAssocID="{9C0E845E-AEAE-45ED-A580-62D25B81F00C}" presName="textRect" presStyleLbl="revTx" presStyleIdx="2" presStyleCnt="4">
        <dgm:presLayoutVars>
          <dgm:chMax val="1"/>
          <dgm:chPref val="1"/>
        </dgm:presLayoutVars>
      </dgm:prSet>
      <dgm:spPr/>
    </dgm:pt>
    <dgm:pt modelId="{85DDE1E7-45A0-42EA-A0EC-D02B45DB4B5F}" type="pres">
      <dgm:prSet presAssocID="{335E5067-468F-4468-92CE-E9688B1EA1AE}" presName="sibTrans" presStyleCnt="0"/>
      <dgm:spPr/>
    </dgm:pt>
    <dgm:pt modelId="{9F393505-6FC7-4A96-96F1-94B9DB4E5546}" type="pres">
      <dgm:prSet presAssocID="{884B8CC4-BB18-40FE-B6E2-5B034C59EB42}" presName="compNode" presStyleCnt="0"/>
      <dgm:spPr/>
    </dgm:pt>
    <dgm:pt modelId="{381C0D6E-799B-4A16-BCCF-248491ED8680}" type="pres">
      <dgm:prSet presAssocID="{884B8CC4-BB18-40FE-B6E2-5B034C59EB4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mputer"/>
        </a:ext>
      </dgm:extLst>
    </dgm:pt>
    <dgm:pt modelId="{910C0438-BBAA-4B9F-92F2-38F4B93DA813}" type="pres">
      <dgm:prSet presAssocID="{884B8CC4-BB18-40FE-B6E2-5B034C59EB42}" presName="spaceRect" presStyleCnt="0"/>
      <dgm:spPr/>
    </dgm:pt>
    <dgm:pt modelId="{A44361F4-98AB-4B07-8115-D532401FDA79}" type="pres">
      <dgm:prSet presAssocID="{884B8CC4-BB18-40FE-B6E2-5B034C59EB42}" presName="textRect" presStyleLbl="revTx" presStyleIdx="3" presStyleCnt="4">
        <dgm:presLayoutVars>
          <dgm:chMax val="1"/>
          <dgm:chPref val="1"/>
        </dgm:presLayoutVars>
      </dgm:prSet>
      <dgm:spPr/>
    </dgm:pt>
  </dgm:ptLst>
  <dgm:cxnLst>
    <dgm:cxn modelId="{4F043642-F2AB-435A-8B02-2B1B85F7B8AA}" type="presOf" srcId="{248ACA77-1F37-4D9C-A46D-D021F8E2306F}" destId="{15F7AA6A-83FC-45E6-9FF4-BBF9416391A8}" srcOrd="0" destOrd="0" presId="urn:microsoft.com/office/officeart/2018/2/layout/IconLabelList"/>
    <dgm:cxn modelId="{22807355-2BC8-42F5-9557-BED2063214AD}" type="presOf" srcId="{B8EF0F4B-CB00-485B-9EC7-DD1CFDB24F22}" destId="{E12C307C-D8E3-4B4F-9837-7EEC0B917428}" srcOrd="0" destOrd="0" presId="urn:microsoft.com/office/officeart/2018/2/layout/IconLabelList"/>
    <dgm:cxn modelId="{272E9688-F7D8-4961-ABFC-C648CED35882}" type="presOf" srcId="{9C0E845E-AEAE-45ED-A580-62D25B81F00C}" destId="{F30E996A-5C79-4157-99F9-C1D624E5852D}" srcOrd="0" destOrd="0" presId="urn:microsoft.com/office/officeart/2018/2/layout/IconLabelList"/>
    <dgm:cxn modelId="{BD2C6789-FE42-48B5-9B02-3AC8D356E215}" srcId="{248ACA77-1F37-4D9C-A46D-D021F8E2306F}" destId="{9C0E845E-AEAE-45ED-A580-62D25B81F00C}" srcOrd="2" destOrd="0" parTransId="{EC3B76F8-50F9-4482-B4B1-965A80B87344}" sibTransId="{335E5067-468F-4468-92CE-E9688B1EA1AE}"/>
    <dgm:cxn modelId="{66FAF4D0-58B7-4EB6-AAB4-B29D82A926F5}" type="presOf" srcId="{884B8CC4-BB18-40FE-B6E2-5B034C59EB42}" destId="{A44361F4-98AB-4B07-8115-D532401FDA79}" srcOrd="0" destOrd="0" presId="urn:microsoft.com/office/officeart/2018/2/layout/IconLabelList"/>
    <dgm:cxn modelId="{6FD55CD2-0043-4BE5-9748-A8CDFE175524}" srcId="{248ACA77-1F37-4D9C-A46D-D021F8E2306F}" destId="{884B8CC4-BB18-40FE-B6E2-5B034C59EB42}" srcOrd="3" destOrd="0" parTransId="{47588499-C1B7-4130-B45B-93AF20A7808B}" sibTransId="{7CC02601-3766-4D72-A9F7-D415B7B19E1F}"/>
    <dgm:cxn modelId="{6DC203DB-7EC0-411A-9F51-749353B1A7B8}" srcId="{248ACA77-1F37-4D9C-A46D-D021F8E2306F}" destId="{92EF54F6-1FDA-4417-AD2B-5D8243749D19}" srcOrd="0" destOrd="0" parTransId="{ECE10751-FD9E-4AAF-9FD6-FD80D216B29F}" sibTransId="{001600C4-4107-4A3B-AB26-B930F80BFF5F}"/>
    <dgm:cxn modelId="{FA2BAFE1-BABF-43C2-9263-0E3963AA0974}" type="presOf" srcId="{92EF54F6-1FDA-4417-AD2B-5D8243749D19}" destId="{0458F75C-5330-4982-A10D-C53BD16EA1E6}" srcOrd="0" destOrd="0" presId="urn:microsoft.com/office/officeart/2018/2/layout/IconLabelList"/>
    <dgm:cxn modelId="{6BBD19F9-E353-425E-A4B9-E2B64076887B}" srcId="{248ACA77-1F37-4D9C-A46D-D021F8E2306F}" destId="{B8EF0F4B-CB00-485B-9EC7-DD1CFDB24F22}" srcOrd="1" destOrd="0" parTransId="{09167485-91A5-40A8-A3EE-17F67D08A779}" sibTransId="{3CB71493-1B41-4A58-B9A2-CD6E683D708E}"/>
    <dgm:cxn modelId="{2E0D419C-2ABB-4E67-9AF0-C5053AF853C7}" type="presParOf" srcId="{15F7AA6A-83FC-45E6-9FF4-BBF9416391A8}" destId="{9CE7AC5B-0F40-4465-A699-2A2453AD3BB8}" srcOrd="0" destOrd="0" presId="urn:microsoft.com/office/officeart/2018/2/layout/IconLabelList"/>
    <dgm:cxn modelId="{1B46AB47-60B9-4E49-B56C-59583DA996DD}" type="presParOf" srcId="{9CE7AC5B-0F40-4465-A699-2A2453AD3BB8}" destId="{1AD6475D-BB93-4E4D-92B6-88A8A8BD9C64}" srcOrd="0" destOrd="0" presId="urn:microsoft.com/office/officeart/2018/2/layout/IconLabelList"/>
    <dgm:cxn modelId="{D21142D3-BBD1-42D7-95AF-E9D35B57834E}" type="presParOf" srcId="{9CE7AC5B-0F40-4465-A699-2A2453AD3BB8}" destId="{DDB5636A-BDED-4955-A5DE-B036FA314080}" srcOrd="1" destOrd="0" presId="urn:microsoft.com/office/officeart/2018/2/layout/IconLabelList"/>
    <dgm:cxn modelId="{31853729-A4AE-4E5E-92E5-3243A271D110}" type="presParOf" srcId="{9CE7AC5B-0F40-4465-A699-2A2453AD3BB8}" destId="{0458F75C-5330-4982-A10D-C53BD16EA1E6}" srcOrd="2" destOrd="0" presId="urn:microsoft.com/office/officeart/2018/2/layout/IconLabelList"/>
    <dgm:cxn modelId="{8D264F57-2A3B-4D19-AC54-C7543DFF2DCD}" type="presParOf" srcId="{15F7AA6A-83FC-45E6-9FF4-BBF9416391A8}" destId="{5FEAC67A-960C-445A-8753-1897ED154203}" srcOrd="1" destOrd="0" presId="urn:microsoft.com/office/officeart/2018/2/layout/IconLabelList"/>
    <dgm:cxn modelId="{81CBEB3E-4068-4A97-AC60-531085047BC4}" type="presParOf" srcId="{15F7AA6A-83FC-45E6-9FF4-BBF9416391A8}" destId="{664D634A-851F-44FF-BFEC-2CCA2C2173ED}" srcOrd="2" destOrd="0" presId="urn:microsoft.com/office/officeart/2018/2/layout/IconLabelList"/>
    <dgm:cxn modelId="{5A386558-B5E6-4FB6-84B4-8AA88E06AC57}" type="presParOf" srcId="{664D634A-851F-44FF-BFEC-2CCA2C2173ED}" destId="{014A816B-C9C6-478A-BA1E-1069CDE265B4}" srcOrd="0" destOrd="0" presId="urn:microsoft.com/office/officeart/2018/2/layout/IconLabelList"/>
    <dgm:cxn modelId="{6DFC6937-2C54-426F-9E83-5EF7147942A2}" type="presParOf" srcId="{664D634A-851F-44FF-BFEC-2CCA2C2173ED}" destId="{FEDB2733-3A00-44AD-AB32-1278BF40C114}" srcOrd="1" destOrd="0" presId="urn:microsoft.com/office/officeart/2018/2/layout/IconLabelList"/>
    <dgm:cxn modelId="{83927D0A-247B-421F-AE2A-8BCBE2CCC65B}" type="presParOf" srcId="{664D634A-851F-44FF-BFEC-2CCA2C2173ED}" destId="{E12C307C-D8E3-4B4F-9837-7EEC0B917428}" srcOrd="2" destOrd="0" presId="urn:microsoft.com/office/officeart/2018/2/layout/IconLabelList"/>
    <dgm:cxn modelId="{1926B7C5-E100-42A0-BE26-B6B64DB250C1}" type="presParOf" srcId="{15F7AA6A-83FC-45E6-9FF4-BBF9416391A8}" destId="{7447325D-139B-4568-B476-A953A0DCEA70}" srcOrd="3" destOrd="0" presId="urn:microsoft.com/office/officeart/2018/2/layout/IconLabelList"/>
    <dgm:cxn modelId="{23C8B950-6337-47E9-815E-90E500C05F05}" type="presParOf" srcId="{15F7AA6A-83FC-45E6-9FF4-BBF9416391A8}" destId="{C7E13005-08D3-43CB-8275-13F75A1A1846}" srcOrd="4" destOrd="0" presId="urn:microsoft.com/office/officeart/2018/2/layout/IconLabelList"/>
    <dgm:cxn modelId="{61B6E9B6-1654-412C-89BA-DB4081C7E701}" type="presParOf" srcId="{C7E13005-08D3-43CB-8275-13F75A1A1846}" destId="{A8E32B97-DB21-4EA5-9BD0-1694C2E2EB20}" srcOrd="0" destOrd="0" presId="urn:microsoft.com/office/officeart/2018/2/layout/IconLabelList"/>
    <dgm:cxn modelId="{B0CD6D43-4B38-463C-A708-D0B6E7D6146B}" type="presParOf" srcId="{C7E13005-08D3-43CB-8275-13F75A1A1846}" destId="{E21D8737-87BA-45E7-B660-7753623A20BA}" srcOrd="1" destOrd="0" presId="urn:microsoft.com/office/officeart/2018/2/layout/IconLabelList"/>
    <dgm:cxn modelId="{04E8CD06-1976-4688-8EED-8AC396224CC1}" type="presParOf" srcId="{C7E13005-08D3-43CB-8275-13F75A1A1846}" destId="{F30E996A-5C79-4157-99F9-C1D624E5852D}" srcOrd="2" destOrd="0" presId="urn:microsoft.com/office/officeart/2018/2/layout/IconLabelList"/>
    <dgm:cxn modelId="{D257E59D-4CAC-48B8-BE67-9527BC4E17CA}" type="presParOf" srcId="{15F7AA6A-83FC-45E6-9FF4-BBF9416391A8}" destId="{85DDE1E7-45A0-42EA-A0EC-D02B45DB4B5F}" srcOrd="5" destOrd="0" presId="urn:microsoft.com/office/officeart/2018/2/layout/IconLabelList"/>
    <dgm:cxn modelId="{DF0FE35E-F3B3-4B31-B106-2AC398B3BBD5}" type="presParOf" srcId="{15F7AA6A-83FC-45E6-9FF4-BBF9416391A8}" destId="{9F393505-6FC7-4A96-96F1-94B9DB4E5546}" srcOrd="6" destOrd="0" presId="urn:microsoft.com/office/officeart/2018/2/layout/IconLabelList"/>
    <dgm:cxn modelId="{F45DA763-B0D0-46CE-A1CA-E31EB4D1A7D3}" type="presParOf" srcId="{9F393505-6FC7-4A96-96F1-94B9DB4E5546}" destId="{381C0D6E-799B-4A16-BCCF-248491ED8680}" srcOrd="0" destOrd="0" presId="urn:microsoft.com/office/officeart/2018/2/layout/IconLabelList"/>
    <dgm:cxn modelId="{E19D4AAA-E5B5-4928-BE48-F771B0AD7AAB}" type="presParOf" srcId="{9F393505-6FC7-4A96-96F1-94B9DB4E5546}" destId="{910C0438-BBAA-4B9F-92F2-38F4B93DA813}" srcOrd="1" destOrd="0" presId="urn:microsoft.com/office/officeart/2018/2/layout/IconLabelList"/>
    <dgm:cxn modelId="{71DCE778-4844-40D4-AE3D-44581B1E17DE}" type="presParOf" srcId="{9F393505-6FC7-4A96-96F1-94B9DB4E5546}" destId="{A44361F4-98AB-4B07-8115-D532401FDA7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805E8F3-3182-4057-BC68-858A54AF6ECD}" type="doc">
      <dgm:prSet loTypeId="urn:microsoft.com/office/officeart/2018/2/layout/Icon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FA58FE18-DB13-42B9-B63B-F7A34FACFBA3}">
      <dgm:prSet/>
      <dgm:spPr/>
      <dgm:t>
        <a:bodyPr/>
        <a:lstStyle/>
        <a:p>
          <a:pPr>
            <a:lnSpc>
              <a:spcPct val="100000"/>
            </a:lnSpc>
          </a:pPr>
          <a:r>
            <a:rPr lang="en-GB" dirty="0"/>
            <a:t>Excellent Documentation</a:t>
          </a:r>
          <a:endParaRPr lang="en-US" dirty="0"/>
        </a:p>
      </dgm:t>
    </dgm:pt>
    <dgm:pt modelId="{D373DADA-FDB3-4CCF-BB98-932F15195574}" type="parTrans" cxnId="{C3988ABC-0225-4AA6-AE5E-04B5104D26AE}">
      <dgm:prSet/>
      <dgm:spPr/>
      <dgm:t>
        <a:bodyPr/>
        <a:lstStyle/>
        <a:p>
          <a:endParaRPr lang="en-US"/>
        </a:p>
      </dgm:t>
    </dgm:pt>
    <dgm:pt modelId="{954D0EA1-1153-48FA-A3C2-FE5D10923F9C}" type="sibTrans" cxnId="{C3988ABC-0225-4AA6-AE5E-04B5104D26AE}">
      <dgm:prSet/>
      <dgm:spPr/>
      <dgm:t>
        <a:bodyPr/>
        <a:lstStyle/>
        <a:p>
          <a:endParaRPr lang="en-US"/>
        </a:p>
      </dgm:t>
    </dgm:pt>
    <dgm:pt modelId="{502AF4E4-9DF9-469F-85E8-C69C7382BC70}">
      <dgm:prSet/>
      <dgm:spPr/>
      <dgm:t>
        <a:bodyPr/>
        <a:lstStyle/>
        <a:p>
          <a:pPr>
            <a:lnSpc>
              <a:spcPct val="100000"/>
            </a:lnSpc>
          </a:pPr>
          <a:r>
            <a:rPr lang="en-GB"/>
            <a:t>Vibrant Ecosystem</a:t>
          </a:r>
          <a:endParaRPr lang="en-US"/>
        </a:p>
      </dgm:t>
    </dgm:pt>
    <dgm:pt modelId="{1A0BFE92-CE1D-4848-9614-9DB8DBB8544C}" type="parTrans" cxnId="{32A2A6C2-843F-453E-A77F-456F264CF55B}">
      <dgm:prSet/>
      <dgm:spPr/>
      <dgm:t>
        <a:bodyPr/>
        <a:lstStyle/>
        <a:p>
          <a:endParaRPr lang="en-US"/>
        </a:p>
      </dgm:t>
    </dgm:pt>
    <dgm:pt modelId="{5F8AA243-ECC0-436E-A45D-619793D8A537}" type="sibTrans" cxnId="{32A2A6C2-843F-453E-A77F-456F264CF55B}">
      <dgm:prSet/>
      <dgm:spPr/>
      <dgm:t>
        <a:bodyPr/>
        <a:lstStyle/>
        <a:p>
          <a:endParaRPr lang="en-US"/>
        </a:p>
      </dgm:t>
    </dgm:pt>
    <dgm:pt modelId="{FB92F725-FC0E-4C0A-AECB-129929956344}">
      <dgm:prSet/>
      <dgm:spPr/>
      <dgm:t>
        <a:bodyPr/>
        <a:lstStyle/>
        <a:p>
          <a:pPr>
            <a:lnSpc>
              <a:spcPct val="100000"/>
            </a:lnSpc>
          </a:pPr>
          <a:r>
            <a:rPr lang="en-GB" dirty="0"/>
            <a:t>Design Freedom</a:t>
          </a:r>
          <a:endParaRPr lang="en-US" dirty="0"/>
        </a:p>
      </dgm:t>
    </dgm:pt>
    <dgm:pt modelId="{AB555D87-9318-4297-9F12-4A1068932542}" type="parTrans" cxnId="{0ECD3B63-DADA-446A-86EC-DB56C3DDD91C}">
      <dgm:prSet/>
      <dgm:spPr/>
      <dgm:t>
        <a:bodyPr/>
        <a:lstStyle/>
        <a:p>
          <a:endParaRPr lang="en-US"/>
        </a:p>
      </dgm:t>
    </dgm:pt>
    <dgm:pt modelId="{CB86DCED-F22F-48F2-8742-64D7ED322A32}" type="sibTrans" cxnId="{0ECD3B63-DADA-446A-86EC-DB56C3DDD91C}">
      <dgm:prSet/>
      <dgm:spPr/>
      <dgm:t>
        <a:bodyPr/>
        <a:lstStyle/>
        <a:p>
          <a:endParaRPr lang="en-US"/>
        </a:p>
      </dgm:t>
    </dgm:pt>
    <dgm:pt modelId="{30EFBB04-F647-48A0-A4F9-882DF79B055F}" type="pres">
      <dgm:prSet presAssocID="{3805E8F3-3182-4057-BC68-858A54AF6ECD}" presName="root" presStyleCnt="0">
        <dgm:presLayoutVars>
          <dgm:dir/>
          <dgm:resizeHandles val="exact"/>
        </dgm:presLayoutVars>
      </dgm:prSet>
      <dgm:spPr/>
    </dgm:pt>
    <dgm:pt modelId="{A7BA6884-13E2-45C2-944C-526083D32C0D}" type="pres">
      <dgm:prSet presAssocID="{FA58FE18-DB13-42B9-B63B-F7A34FACFBA3}" presName="compNode" presStyleCnt="0"/>
      <dgm:spPr/>
    </dgm:pt>
    <dgm:pt modelId="{7B158EBC-FB47-45D7-AAEE-0525B7CEB85D}" type="pres">
      <dgm:prSet presAssocID="{FA58FE18-DB13-42B9-B63B-F7A34FACFBA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humbs Up Sign"/>
        </a:ext>
      </dgm:extLst>
    </dgm:pt>
    <dgm:pt modelId="{85B841EF-D000-4ED2-9777-5AC8C12F9438}" type="pres">
      <dgm:prSet presAssocID="{FA58FE18-DB13-42B9-B63B-F7A34FACFBA3}" presName="spaceRect" presStyleCnt="0"/>
      <dgm:spPr/>
    </dgm:pt>
    <dgm:pt modelId="{15CA6D36-2BAD-4AE2-BCC6-1CD594F40F9B}" type="pres">
      <dgm:prSet presAssocID="{FA58FE18-DB13-42B9-B63B-F7A34FACFBA3}" presName="textRect" presStyleLbl="revTx" presStyleIdx="0" presStyleCnt="3">
        <dgm:presLayoutVars>
          <dgm:chMax val="1"/>
          <dgm:chPref val="1"/>
        </dgm:presLayoutVars>
      </dgm:prSet>
      <dgm:spPr/>
    </dgm:pt>
    <dgm:pt modelId="{5300AE27-56B6-43B8-AC85-3F1A2FFD5F68}" type="pres">
      <dgm:prSet presAssocID="{954D0EA1-1153-48FA-A3C2-FE5D10923F9C}" presName="sibTrans" presStyleCnt="0"/>
      <dgm:spPr/>
    </dgm:pt>
    <dgm:pt modelId="{011BA3EF-F39D-4577-B7A3-22ECFC27E2E5}" type="pres">
      <dgm:prSet presAssocID="{502AF4E4-9DF9-469F-85E8-C69C7382BC70}" presName="compNode" presStyleCnt="0"/>
      <dgm:spPr/>
    </dgm:pt>
    <dgm:pt modelId="{DF8D01ED-17B4-4633-BC3A-37A010627F60}" type="pres">
      <dgm:prSet presAssocID="{502AF4E4-9DF9-469F-85E8-C69C7382BC7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eciduous tree"/>
        </a:ext>
      </dgm:extLst>
    </dgm:pt>
    <dgm:pt modelId="{4539CDA8-D8DB-4EA2-9996-A3C9FEE933FF}" type="pres">
      <dgm:prSet presAssocID="{502AF4E4-9DF9-469F-85E8-C69C7382BC70}" presName="spaceRect" presStyleCnt="0"/>
      <dgm:spPr/>
    </dgm:pt>
    <dgm:pt modelId="{BB61A24E-4B7D-440D-A6C9-33C2564FC581}" type="pres">
      <dgm:prSet presAssocID="{502AF4E4-9DF9-469F-85E8-C69C7382BC70}" presName="textRect" presStyleLbl="revTx" presStyleIdx="1" presStyleCnt="3">
        <dgm:presLayoutVars>
          <dgm:chMax val="1"/>
          <dgm:chPref val="1"/>
        </dgm:presLayoutVars>
      </dgm:prSet>
      <dgm:spPr/>
    </dgm:pt>
    <dgm:pt modelId="{AB909179-61D5-49ED-AA88-53CF3EECCA3B}" type="pres">
      <dgm:prSet presAssocID="{5F8AA243-ECC0-436E-A45D-619793D8A537}" presName="sibTrans" presStyleCnt="0"/>
      <dgm:spPr/>
    </dgm:pt>
    <dgm:pt modelId="{21586F44-11E3-4B86-8906-3F40BDC98DF0}" type="pres">
      <dgm:prSet presAssocID="{FB92F725-FC0E-4C0A-AECB-129929956344}" presName="compNode" presStyleCnt="0"/>
      <dgm:spPr/>
    </dgm:pt>
    <dgm:pt modelId="{D8188D46-93DF-4030-9BCB-5147888F740F}" type="pres">
      <dgm:prSet presAssocID="{FB92F725-FC0E-4C0A-AECB-12992995634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ploma Roll"/>
        </a:ext>
      </dgm:extLst>
    </dgm:pt>
    <dgm:pt modelId="{F97A5B8D-62EB-4CF5-B277-E65302746540}" type="pres">
      <dgm:prSet presAssocID="{FB92F725-FC0E-4C0A-AECB-129929956344}" presName="spaceRect" presStyleCnt="0"/>
      <dgm:spPr/>
    </dgm:pt>
    <dgm:pt modelId="{F85B8705-6093-474B-AE34-2099D47C7DF5}" type="pres">
      <dgm:prSet presAssocID="{FB92F725-FC0E-4C0A-AECB-129929956344}" presName="textRect" presStyleLbl="revTx" presStyleIdx="2" presStyleCnt="3">
        <dgm:presLayoutVars>
          <dgm:chMax val="1"/>
          <dgm:chPref val="1"/>
        </dgm:presLayoutVars>
      </dgm:prSet>
      <dgm:spPr/>
    </dgm:pt>
  </dgm:ptLst>
  <dgm:cxnLst>
    <dgm:cxn modelId="{0FA3F621-2D17-406B-A0EC-58A65A1B2620}" type="presOf" srcId="{FA58FE18-DB13-42B9-B63B-F7A34FACFBA3}" destId="{15CA6D36-2BAD-4AE2-BCC6-1CD594F40F9B}" srcOrd="0" destOrd="0" presId="urn:microsoft.com/office/officeart/2018/2/layout/IconLabelList"/>
    <dgm:cxn modelId="{13FF8724-555A-40EB-8ABE-0D39EB9CADFA}" type="presOf" srcId="{FB92F725-FC0E-4C0A-AECB-129929956344}" destId="{F85B8705-6093-474B-AE34-2099D47C7DF5}" srcOrd="0" destOrd="0" presId="urn:microsoft.com/office/officeart/2018/2/layout/IconLabelList"/>
    <dgm:cxn modelId="{C3368C2D-A2E8-47F6-9BE1-96C62A6DB75A}" type="presOf" srcId="{3805E8F3-3182-4057-BC68-858A54AF6ECD}" destId="{30EFBB04-F647-48A0-A4F9-882DF79B055F}" srcOrd="0" destOrd="0" presId="urn:microsoft.com/office/officeart/2018/2/layout/IconLabelList"/>
    <dgm:cxn modelId="{0ECD3B63-DADA-446A-86EC-DB56C3DDD91C}" srcId="{3805E8F3-3182-4057-BC68-858A54AF6ECD}" destId="{FB92F725-FC0E-4C0A-AECB-129929956344}" srcOrd="2" destOrd="0" parTransId="{AB555D87-9318-4297-9F12-4A1068932542}" sibTransId="{CB86DCED-F22F-48F2-8742-64D7ED322A32}"/>
    <dgm:cxn modelId="{C3988ABC-0225-4AA6-AE5E-04B5104D26AE}" srcId="{3805E8F3-3182-4057-BC68-858A54AF6ECD}" destId="{FA58FE18-DB13-42B9-B63B-F7A34FACFBA3}" srcOrd="0" destOrd="0" parTransId="{D373DADA-FDB3-4CCF-BB98-932F15195574}" sibTransId="{954D0EA1-1153-48FA-A3C2-FE5D10923F9C}"/>
    <dgm:cxn modelId="{32A2A6C2-843F-453E-A77F-456F264CF55B}" srcId="{3805E8F3-3182-4057-BC68-858A54AF6ECD}" destId="{502AF4E4-9DF9-469F-85E8-C69C7382BC70}" srcOrd="1" destOrd="0" parTransId="{1A0BFE92-CE1D-4848-9614-9DB8DBB8544C}" sibTransId="{5F8AA243-ECC0-436E-A45D-619793D8A537}"/>
    <dgm:cxn modelId="{E83DD2FA-1A15-473D-A047-C07948C5FD9C}" type="presOf" srcId="{502AF4E4-9DF9-469F-85E8-C69C7382BC70}" destId="{BB61A24E-4B7D-440D-A6C9-33C2564FC581}" srcOrd="0" destOrd="0" presId="urn:microsoft.com/office/officeart/2018/2/layout/IconLabelList"/>
    <dgm:cxn modelId="{E0154C1C-68B1-4D80-B239-D7B5F0746088}" type="presParOf" srcId="{30EFBB04-F647-48A0-A4F9-882DF79B055F}" destId="{A7BA6884-13E2-45C2-944C-526083D32C0D}" srcOrd="0" destOrd="0" presId="urn:microsoft.com/office/officeart/2018/2/layout/IconLabelList"/>
    <dgm:cxn modelId="{DA4231F8-467A-48B2-83B0-6474AC1396FC}" type="presParOf" srcId="{A7BA6884-13E2-45C2-944C-526083D32C0D}" destId="{7B158EBC-FB47-45D7-AAEE-0525B7CEB85D}" srcOrd="0" destOrd="0" presId="urn:microsoft.com/office/officeart/2018/2/layout/IconLabelList"/>
    <dgm:cxn modelId="{6B2DACC9-ADFA-4A5E-97E9-E50EAA3A2FDE}" type="presParOf" srcId="{A7BA6884-13E2-45C2-944C-526083D32C0D}" destId="{85B841EF-D000-4ED2-9777-5AC8C12F9438}" srcOrd="1" destOrd="0" presId="urn:microsoft.com/office/officeart/2018/2/layout/IconLabelList"/>
    <dgm:cxn modelId="{B8682329-B474-4349-B30B-F25214FD8FA3}" type="presParOf" srcId="{A7BA6884-13E2-45C2-944C-526083D32C0D}" destId="{15CA6D36-2BAD-4AE2-BCC6-1CD594F40F9B}" srcOrd="2" destOrd="0" presId="urn:microsoft.com/office/officeart/2018/2/layout/IconLabelList"/>
    <dgm:cxn modelId="{A57E6C8E-CD82-4285-AC03-8F43B1EF67DC}" type="presParOf" srcId="{30EFBB04-F647-48A0-A4F9-882DF79B055F}" destId="{5300AE27-56B6-43B8-AC85-3F1A2FFD5F68}" srcOrd="1" destOrd="0" presId="urn:microsoft.com/office/officeart/2018/2/layout/IconLabelList"/>
    <dgm:cxn modelId="{31DB1CFC-D1A0-4DBD-AC51-82E946B70793}" type="presParOf" srcId="{30EFBB04-F647-48A0-A4F9-882DF79B055F}" destId="{011BA3EF-F39D-4577-B7A3-22ECFC27E2E5}" srcOrd="2" destOrd="0" presId="urn:microsoft.com/office/officeart/2018/2/layout/IconLabelList"/>
    <dgm:cxn modelId="{5441D133-59B8-447D-9D81-494141CFBD99}" type="presParOf" srcId="{011BA3EF-F39D-4577-B7A3-22ECFC27E2E5}" destId="{DF8D01ED-17B4-4633-BC3A-37A010627F60}" srcOrd="0" destOrd="0" presId="urn:microsoft.com/office/officeart/2018/2/layout/IconLabelList"/>
    <dgm:cxn modelId="{12CD32A8-7E92-475D-A5EC-0938302D08BD}" type="presParOf" srcId="{011BA3EF-F39D-4577-B7A3-22ECFC27E2E5}" destId="{4539CDA8-D8DB-4EA2-9996-A3C9FEE933FF}" srcOrd="1" destOrd="0" presId="urn:microsoft.com/office/officeart/2018/2/layout/IconLabelList"/>
    <dgm:cxn modelId="{7130A243-92D0-4A5B-9AAE-9C611716C5F6}" type="presParOf" srcId="{011BA3EF-F39D-4577-B7A3-22ECFC27E2E5}" destId="{BB61A24E-4B7D-440D-A6C9-33C2564FC581}" srcOrd="2" destOrd="0" presId="urn:microsoft.com/office/officeart/2018/2/layout/IconLabelList"/>
    <dgm:cxn modelId="{3DCD11EC-FD55-4F50-B17F-2EC46B92F2A3}" type="presParOf" srcId="{30EFBB04-F647-48A0-A4F9-882DF79B055F}" destId="{AB909179-61D5-49ED-AA88-53CF3EECCA3B}" srcOrd="3" destOrd="0" presId="urn:microsoft.com/office/officeart/2018/2/layout/IconLabelList"/>
    <dgm:cxn modelId="{5805DA50-C6D8-4905-9C48-16AEB6E87C77}" type="presParOf" srcId="{30EFBB04-F647-48A0-A4F9-882DF79B055F}" destId="{21586F44-11E3-4B86-8906-3F40BDC98DF0}" srcOrd="4" destOrd="0" presId="urn:microsoft.com/office/officeart/2018/2/layout/IconLabelList"/>
    <dgm:cxn modelId="{C97C277A-19BD-4BFB-8DB6-9CD45AF13D39}" type="presParOf" srcId="{21586F44-11E3-4B86-8906-3F40BDC98DF0}" destId="{D8188D46-93DF-4030-9BCB-5147888F740F}" srcOrd="0" destOrd="0" presId="urn:microsoft.com/office/officeart/2018/2/layout/IconLabelList"/>
    <dgm:cxn modelId="{73087EAC-AFB3-4B25-A73C-60344BDE4F91}" type="presParOf" srcId="{21586F44-11E3-4B86-8906-3F40BDC98DF0}" destId="{F97A5B8D-62EB-4CF5-B277-E65302746540}" srcOrd="1" destOrd="0" presId="urn:microsoft.com/office/officeart/2018/2/layout/IconLabelList"/>
    <dgm:cxn modelId="{9B14E45C-A7C0-489C-9425-CFD0A8F0774A}" type="presParOf" srcId="{21586F44-11E3-4B86-8906-3F40BDC98DF0}" destId="{F85B8705-6093-474B-AE34-2099D47C7DF5}"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AF3019C-6C26-4EB2-93BB-5724AA7CFD3F}" type="doc">
      <dgm:prSet loTypeId="urn:microsoft.com/office/officeart/2005/8/layout/default" loCatId="list" qsTypeId="urn:microsoft.com/office/officeart/2005/8/quickstyle/simple1" qsCatId="simple" csTypeId="urn:microsoft.com/office/officeart/2005/8/colors/colorful5" csCatId="colorful"/>
      <dgm:spPr/>
      <dgm:t>
        <a:bodyPr/>
        <a:lstStyle/>
        <a:p>
          <a:endParaRPr lang="en-US"/>
        </a:p>
      </dgm:t>
    </dgm:pt>
    <dgm:pt modelId="{DA65F884-F04F-4109-B9AA-58697380663D}">
      <dgm:prSet/>
      <dgm:spPr/>
      <dgm:t>
        <a:bodyPr/>
        <a:lstStyle/>
        <a:p>
          <a:r>
            <a:rPr lang="en-GB"/>
            <a:t>Vue CLI</a:t>
          </a:r>
          <a:endParaRPr lang="en-US"/>
        </a:p>
      </dgm:t>
    </dgm:pt>
    <dgm:pt modelId="{597FE6D5-99C1-47DC-9756-BEB43F718582}" type="parTrans" cxnId="{D7D02D47-E735-4B8E-9B8D-03DC42F11A0F}">
      <dgm:prSet/>
      <dgm:spPr/>
      <dgm:t>
        <a:bodyPr/>
        <a:lstStyle/>
        <a:p>
          <a:endParaRPr lang="en-US"/>
        </a:p>
      </dgm:t>
    </dgm:pt>
    <dgm:pt modelId="{3B138ABD-473F-4C10-9ABE-FDE1A02CD65C}" type="sibTrans" cxnId="{D7D02D47-E735-4B8E-9B8D-03DC42F11A0F}">
      <dgm:prSet/>
      <dgm:spPr/>
      <dgm:t>
        <a:bodyPr/>
        <a:lstStyle/>
        <a:p>
          <a:endParaRPr lang="en-US"/>
        </a:p>
      </dgm:t>
    </dgm:pt>
    <dgm:pt modelId="{8AE50C4E-F761-4A08-963F-DEC7C9F5F5A5}">
      <dgm:prSet/>
      <dgm:spPr/>
      <dgm:t>
        <a:bodyPr/>
        <a:lstStyle/>
        <a:p>
          <a:r>
            <a:rPr lang="en-GB"/>
            <a:t>Vue Router</a:t>
          </a:r>
          <a:endParaRPr lang="en-US"/>
        </a:p>
      </dgm:t>
    </dgm:pt>
    <dgm:pt modelId="{62BB1FC1-969C-4BC0-A04B-5D8D30DB8738}" type="parTrans" cxnId="{B5510135-F9EA-45F6-91E3-8A40BFD3F217}">
      <dgm:prSet/>
      <dgm:spPr/>
      <dgm:t>
        <a:bodyPr/>
        <a:lstStyle/>
        <a:p>
          <a:endParaRPr lang="en-US"/>
        </a:p>
      </dgm:t>
    </dgm:pt>
    <dgm:pt modelId="{7E6299EB-C24B-4278-B068-68BDE4A25814}" type="sibTrans" cxnId="{B5510135-F9EA-45F6-91E3-8A40BFD3F217}">
      <dgm:prSet/>
      <dgm:spPr/>
      <dgm:t>
        <a:bodyPr/>
        <a:lstStyle/>
        <a:p>
          <a:endParaRPr lang="en-US"/>
        </a:p>
      </dgm:t>
    </dgm:pt>
    <dgm:pt modelId="{C18F2DC4-1A6F-4E3E-9151-62F926AB3945}">
      <dgm:prSet/>
      <dgm:spPr/>
      <dgm:t>
        <a:bodyPr/>
        <a:lstStyle/>
        <a:p>
          <a:r>
            <a:rPr lang="en-GB"/>
            <a:t>Vuex</a:t>
          </a:r>
          <a:endParaRPr lang="en-US"/>
        </a:p>
      </dgm:t>
    </dgm:pt>
    <dgm:pt modelId="{F8736F57-9C80-4217-8121-B26D344E9C7E}" type="parTrans" cxnId="{0D065CA4-628D-4ACD-9C8E-04F42F85DE94}">
      <dgm:prSet/>
      <dgm:spPr/>
      <dgm:t>
        <a:bodyPr/>
        <a:lstStyle/>
        <a:p>
          <a:endParaRPr lang="en-US"/>
        </a:p>
      </dgm:t>
    </dgm:pt>
    <dgm:pt modelId="{D8FEAD4D-3DD9-4722-8F4F-B3C7E96BF38C}" type="sibTrans" cxnId="{0D065CA4-628D-4ACD-9C8E-04F42F85DE94}">
      <dgm:prSet/>
      <dgm:spPr/>
      <dgm:t>
        <a:bodyPr/>
        <a:lstStyle/>
        <a:p>
          <a:endParaRPr lang="en-US"/>
        </a:p>
      </dgm:t>
    </dgm:pt>
    <dgm:pt modelId="{4AD16D3C-A4EB-4090-A291-8D437C599FFB}">
      <dgm:prSet/>
      <dgm:spPr/>
      <dgm:t>
        <a:bodyPr/>
        <a:lstStyle/>
        <a:p>
          <a:r>
            <a:rPr lang="en-GB"/>
            <a:t>Vue Server Renderer</a:t>
          </a:r>
          <a:endParaRPr lang="en-US"/>
        </a:p>
      </dgm:t>
    </dgm:pt>
    <dgm:pt modelId="{0A422CBB-4140-4503-8D39-E259971FF8C6}" type="parTrans" cxnId="{129F118D-C2F5-4648-B3BA-AF48C036A5D1}">
      <dgm:prSet/>
      <dgm:spPr/>
      <dgm:t>
        <a:bodyPr/>
        <a:lstStyle/>
        <a:p>
          <a:endParaRPr lang="en-US"/>
        </a:p>
      </dgm:t>
    </dgm:pt>
    <dgm:pt modelId="{2657F394-166B-4D8A-B71D-48684AE4D6D7}" type="sibTrans" cxnId="{129F118D-C2F5-4648-B3BA-AF48C036A5D1}">
      <dgm:prSet/>
      <dgm:spPr/>
      <dgm:t>
        <a:bodyPr/>
        <a:lstStyle/>
        <a:p>
          <a:endParaRPr lang="en-US"/>
        </a:p>
      </dgm:t>
    </dgm:pt>
    <dgm:pt modelId="{F82D371D-9A97-4388-A8CC-29D37984AB91}">
      <dgm:prSet/>
      <dgm:spPr/>
      <dgm:t>
        <a:bodyPr/>
        <a:lstStyle/>
        <a:p>
          <a:r>
            <a:rPr lang="en-GB"/>
            <a:t>&gt;26k more on NPM </a:t>
          </a:r>
          <a:endParaRPr lang="en-US"/>
        </a:p>
      </dgm:t>
    </dgm:pt>
    <dgm:pt modelId="{3F12210E-4D89-44C5-8150-34595BE9F27E}" type="parTrans" cxnId="{64C2D0A6-BD0D-4BD0-9041-00FB0B45AA99}">
      <dgm:prSet/>
      <dgm:spPr/>
      <dgm:t>
        <a:bodyPr/>
        <a:lstStyle/>
        <a:p>
          <a:endParaRPr lang="en-US"/>
        </a:p>
      </dgm:t>
    </dgm:pt>
    <dgm:pt modelId="{8E19F462-7D81-4C2F-B98E-BDC4B65A1F1A}" type="sibTrans" cxnId="{64C2D0A6-BD0D-4BD0-9041-00FB0B45AA99}">
      <dgm:prSet/>
      <dgm:spPr/>
      <dgm:t>
        <a:bodyPr/>
        <a:lstStyle/>
        <a:p>
          <a:endParaRPr lang="en-US"/>
        </a:p>
      </dgm:t>
    </dgm:pt>
    <dgm:pt modelId="{21EC462B-EA04-4FE8-84E3-F4DD6962627E}" type="pres">
      <dgm:prSet presAssocID="{FAF3019C-6C26-4EB2-93BB-5724AA7CFD3F}" presName="diagram" presStyleCnt="0">
        <dgm:presLayoutVars>
          <dgm:dir/>
          <dgm:resizeHandles val="exact"/>
        </dgm:presLayoutVars>
      </dgm:prSet>
      <dgm:spPr/>
    </dgm:pt>
    <dgm:pt modelId="{26A6418F-2556-47A4-99C4-08EB7100EE22}" type="pres">
      <dgm:prSet presAssocID="{DA65F884-F04F-4109-B9AA-58697380663D}" presName="node" presStyleLbl="node1" presStyleIdx="0" presStyleCnt="5">
        <dgm:presLayoutVars>
          <dgm:bulletEnabled val="1"/>
        </dgm:presLayoutVars>
      </dgm:prSet>
      <dgm:spPr/>
    </dgm:pt>
    <dgm:pt modelId="{7C657E73-83BE-4B77-9029-5CFFF655C356}" type="pres">
      <dgm:prSet presAssocID="{3B138ABD-473F-4C10-9ABE-FDE1A02CD65C}" presName="sibTrans" presStyleCnt="0"/>
      <dgm:spPr/>
    </dgm:pt>
    <dgm:pt modelId="{206A2335-3ACE-41EA-B052-244D57C9B017}" type="pres">
      <dgm:prSet presAssocID="{8AE50C4E-F761-4A08-963F-DEC7C9F5F5A5}" presName="node" presStyleLbl="node1" presStyleIdx="1" presStyleCnt="5">
        <dgm:presLayoutVars>
          <dgm:bulletEnabled val="1"/>
        </dgm:presLayoutVars>
      </dgm:prSet>
      <dgm:spPr/>
    </dgm:pt>
    <dgm:pt modelId="{4A2394AE-11A2-4FAA-9153-8187D31C1D68}" type="pres">
      <dgm:prSet presAssocID="{7E6299EB-C24B-4278-B068-68BDE4A25814}" presName="sibTrans" presStyleCnt="0"/>
      <dgm:spPr/>
    </dgm:pt>
    <dgm:pt modelId="{BDDE4559-C7EE-4035-A82D-71F783DC2001}" type="pres">
      <dgm:prSet presAssocID="{C18F2DC4-1A6F-4E3E-9151-62F926AB3945}" presName="node" presStyleLbl="node1" presStyleIdx="2" presStyleCnt="5">
        <dgm:presLayoutVars>
          <dgm:bulletEnabled val="1"/>
        </dgm:presLayoutVars>
      </dgm:prSet>
      <dgm:spPr/>
    </dgm:pt>
    <dgm:pt modelId="{2F614B65-1CA8-4E99-9B63-136EE0306B5A}" type="pres">
      <dgm:prSet presAssocID="{D8FEAD4D-3DD9-4722-8F4F-B3C7E96BF38C}" presName="sibTrans" presStyleCnt="0"/>
      <dgm:spPr/>
    </dgm:pt>
    <dgm:pt modelId="{E9129A37-3732-4565-9985-65D499BECD23}" type="pres">
      <dgm:prSet presAssocID="{4AD16D3C-A4EB-4090-A291-8D437C599FFB}" presName="node" presStyleLbl="node1" presStyleIdx="3" presStyleCnt="5">
        <dgm:presLayoutVars>
          <dgm:bulletEnabled val="1"/>
        </dgm:presLayoutVars>
      </dgm:prSet>
      <dgm:spPr/>
    </dgm:pt>
    <dgm:pt modelId="{3C57D9CB-69ED-4B08-B62E-59EEDA14886E}" type="pres">
      <dgm:prSet presAssocID="{2657F394-166B-4D8A-B71D-48684AE4D6D7}" presName="sibTrans" presStyleCnt="0"/>
      <dgm:spPr/>
    </dgm:pt>
    <dgm:pt modelId="{B218CB92-E77F-402E-A38C-F5E094CE6675}" type="pres">
      <dgm:prSet presAssocID="{F82D371D-9A97-4388-A8CC-29D37984AB91}" presName="node" presStyleLbl="node1" presStyleIdx="4" presStyleCnt="5">
        <dgm:presLayoutVars>
          <dgm:bulletEnabled val="1"/>
        </dgm:presLayoutVars>
      </dgm:prSet>
      <dgm:spPr/>
    </dgm:pt>
  </dgm:ptLst>
  <dgm:cxnLst>
    <dgm:cxn modelId="{70F43510-5CA1-44B6-AB61-DB67A149D085}" type="presOf" srcId="{8AE50C4E-F761-4A08-963F-DEC7C9F5F5A5}" destId="{206A2335-3ACE-41EA-B052-244D57C9B017}" srcOrd="0" destOrd="0" presId="urn:microsoft.com/office/officeart/2005/8/layout/default"/>
    <dgm:cxn modelId="{77036A30-DA3B-4BAB-8ED5-14C53478114A}" type="presOf" srcId="{4AD16D3C-A4EB-4090-A291-8D437C599FFB}" destId="{E9129A37-3732-4565-9985-65D499BECD23}" srcOrd="0" destOrd="0" presId="urn:microsoft.com/office/officeart/2005/8/layout/default"/>
    <dgm:cxn modelId="{B5510135-F9EA-45F6-91E3-8A40BFD3F217}" srcId="{FAF3019C-6C26-4EB2-93BB-5724AA7CFD3F}" destId="{8AE50C4E-F761-4A08-963F-DEC7C9F5F5A5}" srcOrd="1" destOrd="0" parTransId="{62BB1FC1-969C-4BC0-A04B-5D8D30DB8738}" sibTransId="{7E6299EB-C24B-4278-B068-68BDE4A25814}"/>
    <dgm:cxn modelId="{9BF2985C-FE7B-4E36-BDC9-D1004BB9D644}" type="presOf" srcId="{C18F2DC4-1A6F-4E3E-9151-62F926AB3945}" destId="{BDDE4559-C7EE-4035-A82D-71F783DC2001}" srcOrd="0" destOrd="0" presId="urn:microsoft.com/office/officeart/2005/8/layout/default"/>
    <dgm:cxn modelId="{D7D02D47-E735-4B8E-9B8D-03DC42F11A0F}" srcId="{FAF3019C-6C26-4EB2-93BB-5724AA7CFD3F}" destId="{DA65F884-F04F-4109-B9AA-58697380663D}" srcOrd="0" destOrd="0" parTransId="{597FE6D5-99C1-47DC-9756-BEB43F718582}" sibTransId="{3B138ABD-473F-4C10-9ABE-FDE1A02CD65C}"/>
    <dgm:cxn modelId="{9D663255-B66A-4F76-8ABE-A196BCE5E493}" type="presOf" srcId="{FAF3019C-6C26-4EB2-93BB-5724AA7CFD3F}" destId="{21EC462B-EA04-4FE8-84E3-F4DD6962627E}" srcOrd="0" destOrd="0" presId="urn:microsoft.com/office/officeart/2005/8/layout/default"/>
    <dgm:cxn modelId="{129F118D-C2F5-4648-B3BA-AF48C036A5D1}" srcId="{FAF3019C-6C26-4EB2-93BB-5724AA7CFD3F}" destId="{4AD16D3C-A4EB-4090-A291-8D437C599FFB}" srcOrd="3" destOrd="0" parTransId="{0A422CBB-4140-4503-8D39-E259971FF8C6}" sibTransId="{2657F394-166B-4D8A-B71D-48684AE4D6D7}"/>
    <dgm:cxn modelId="{A784B096-6F7A-4AFC-8C0F-DA51A3E81B95}" type="presOf" srcId="{F82D371D-9A97-4388-A8CC-29D37984AB91}" destId="{B218CB92-E77F-402E-A38C-F5E094CE6675}" srcOrd="0" destOrd="0" presId="urn:microsoft.com/office/officeart/2005/8/layout/default"/>
    <dgm:cxn modelId="{0D065CA4-628D-4ACD-9C8E-04F42F85DE94}" srcId="{FAF3019C-6C26-4EB2-93BB-5724AA7CFD3F}" destId="{C18F2DC4-1A6F-4E3E-9151-62F926AB3945}" srcOrd="2" destOrd="0" parTransId="{F8736F57-9C80-4217-8121-B26D344E9C7E}" sibTransId="{D8FEAD4D-3DD9-4722-8F4F-B3C7E96BF38C}"/>
    <dgm:cxn modelId="{64C2D0A6-BD0D-4BD0-9041-00FB0B45AA99}" srcId="{FAF3019C-6C26-4EB2-93BB-5724AA7CFD3F}" destId="{F82D371D-9A97-4388-A8CC-29D37984AB91}" srcOrd="4" destOrd="0" parTransId="{3F12210E-4D89-44C5-8150-34595BE9F27E}" sibTransId="{8E19F462-7D81-4C2F-B98E-BDC4B65A1F1A}"/>
    <dgm:cxn modelId="{792633CF-30AE-4A9F-9328-1F77855070C4}" type="presOf" srcId="{DA65F884-F04F-4109-B9AA-58697380663D}" destId="{26A6418F-2556-47A4-99C4-08EB7100EE22}" srcOrd="0" destOrd="0" presId="urn:microsoft.com/office/officeart/2005/8/layout/default"/>
    <dgm:cxn modelId="{E52A8534-CC82-4268-83AB-AA08D91AD6D1}" type="presParOf" srcId="{21EC462B-EA04-4FE8-84E3-F4DD6962627E}" destId="{26A6418F-2556-47A4-99C4-08EB7100EE22}" srcOrd="0" destOrd="0" presId="urn:microsoft.com/office/officeart/2005/8/layout/default"/>
    <dgm:cxn modelId="{CE651C69-F955-4CEF-B886-83789EDC44E5}" type="presParOf" srcId="{21EC462B-EA04-4FE8-84E3-F4DD6962627E}" destId="{7C657E73-83BE-4B77-9029-5CFFF655C356}" srcOrd="1" destOrd="0" presId="urn:microsoft.com/office/officeart/2005/8/layout/default"/>
    <dgm:cxn modelId="{7A62452F-7924-4D59-A616-5C19DC44747A}" type="presParOf" srcId="{21EC462B-EA04-4FE8-84E3-F4DD6962627E}" destId="{206A2335-3ACE-41EA-B052-244D57C9B017}" srcOrd="2" destOrd="0" presId="urn:microsoft.com/office/officeart/2005/8/layout/default"/>
    <dgm:cxn modelId="{B2EFA8C2-C079-425F-B340-33457C31CF7A}" type="presParOf" srcId="{21EC462B-EA04-4FE8-84E3-F4DD6962627E}" destId="{4A2394AE-11A2-4FAA-9153-8187D31C1D68}" srcOrd="3" destOrd="0" presId="urn:microsoft.com/office/officeart/2005/8/layout/default"/>
    <dgm:cxn modelId="{61E9A1CB-0F0D-4C70-930B-F1C3A83811F3}" type="presParOf" srcId="{21EC462B-EA04-4FE8-84E3-F4DD6962627E}" destId="{BDDE4559-C7EE-4035-A82D-71F783DC2001}" srcOrd="4" destOrd="0" presId="urn:microsoft.com/office/officeart/2005/8/layout/default"/>
    <dgm:cxn modelId="{816FACCD-7BE4-4236-A35C-12129FB843AE}" type="presParOf" srcId="{21EC462B-EA04-4FE8-84E3-F4DD6962627E}" destId="{2F614B65-1CA8-4E99-9B63-136EE0306B5A}" srcOrd="5" destOrd="0" presId="urn:microsoft.com/office/officeart/2005/8/layout/default"/>
    <dgm:cxn modelId="{A06DBA23-580F-41C3-91D5-4F20641D269C}" type="presParOf" srcId="{21EC462B-EA04-4FE8-84E3-F4DD6962627E}" destId="{E9129A37-3732-4565-9985-65D499BECD23}" srcOrd="6" destOrd="0" presId="urn:microsoft.com/office/officeart/2005/8/layout/default"/>
    <dgm:cxn modelId="{A62EC715-4C1D-48B7-8F76-71910F142484}" type="presParOf" srcId="{21EC462B-EA04-4FE8-84E3-F4DD6962627E}" destId="{3C57D9CB-69ED-4B08-B62E-59EEDA14886E}" srcOrd="7" destOrd="0" presId="urn:microsoft.com/office/officeart/2005/8/layout/default"/>
    <dgm:cxn modelId="{FCE3BD86-3463-439D-BC68-F5DEBC732D72}" type="presParOf" srcId="{21EC462B-EA04-4FE8-84E3-F4DD6962627E}" destId="{B218CB92-E77F-402E-A38C-F5E094CE6675}"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AF3019C-6C26-4EB2-93BB-5724AA7CFD3F}"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DA65F884-F04F-4109-B9AA-58697380663D}">
      <dgm:prSet/>
      <dgm:spPr/>
      <dgm:t>
        <a:bodyPr/>
        <a:lstStyle/>
        <a:p>
          <a:r>
            <a:rPr lang="en-GB" dirty="0"/>
            <a:t>Single Page Applications</a:t>
          </a:r>
          <a:endParaRPr lang="en-US" dirty="0"/>
        </a:p>
      </dgm:t>
    </dgm:pt>
    <dgm:pt modelId="{597FE6D5-99C1-47DC-9756-BEB43F718582}" type="parTrans" cxnId="{D7D02D47-E735-4B8E-9B8D-03DC42F11A0F}">
      <dgm:prSet/>
      <dgm:spPr/>
      <dgm:t>
        <a:bodyPr/>
        <a:lstStyle/>
        <a:p>
          <a:endParaRPr lang="en-US"/>
        </a:p>
      </dgm:t>
    </dgm:pt>
    <dgm:pt modelId="{3B138ABD-473F-4C10-9ABE-FDE1A02CD65C}" type="sibTrans" cxnId="{D7D02D47-E735-4B8E-9B8D-03DC42F11A0F}">
      <dgm:prSet/>
      <dgm:spPr/>
      <dgm:t>
        <a:bodyPr/>
        <a:lstStyle/>
        <a:p>
          <a:endParaRPr lang="en-US"/>
        </a:p>
      </dgm:t>
    </dgm:pt>
    <dgm:pt modelId="{8AE50C4E-F761-4A08-963F-DEC7C9F5F5A5}">
      <dgm:prSet/>
      <dgm:spPr/>
      <dgm:t>
        <a:bodyPr/>
        <a:lstStyle/>
        <a:p>
          <a:r>
            <a:rPr lang="en-GB" dirty="0"/>
            <a:t>Server Side Rendered sites</a:t>
          </a:r>
          <a:endParaRPr lang="en-US" dirty="0"/>
        </a:p>
      </dgm:t>
    </dgm:pt>
    <dgm:pt modelId="{62BB1FC1-969C-4BC0-A04B-5D8D30DB8738}" type="parTrans" cxnId="{B5510135-F9EA-45F6-91E3-8A40BFD3F217}">
      <dgm:prSet/>
      <dgm:spPr/>
      <dgm:t>
        <a:bodyPr/>
        <a:lstStyle/>
        <a:p>
          <a:endParaRPr lang="en-US"/>
        </a:p>
      </dgm:t>
    </dgm:pt>
    <dgm:pt modelId="{7E6299EB-C24B-4278-B068-68BDE4A25814}" type="sibTrans" cxnId="{B5510135-F9EA-45F6-91E3-8A40BFD3F217}">
      <dgm:prSet/>
      <dgm:spPr/>
      <dgm:t>
        <a:bodyPr/>
        <a:lstStyle/>
        <a:p>
          <a:endParaRPr lang="en-US"/>
        </a:p>
      </dgm:t>
    </dgm:pt>
    <dgm:pt modelId="{C18F2DC4-1A6F-4E3E-9151-62F926AB3945}">
      <dgm:prSet/>
      <dgm:spPr/>
      <dgm:t>
        <a:bodyPr/>
        <a:lstStyle/>
        <a:p>
          <a:r>
            <a:rPr lang="en-GB" dirty="0"/>
            <a:t>Individual Components</a:t>
          </a:r>
          <a:endParaRPr lang="en-US" dirty="0"/>
        </a:p>
      </dgm:t>
    </dgm:pt>
    <dgm:pt modelId="{F8736F57-9C80-4217-8121-B26D344E9C7E}" type="parTrans" cxnId="{0D065CA4-628D-4ACD-9C8E-04F42F85DE94}">
      <dgm:prSet/>
      <dgm:spPr/>
      <dgm:t>
        <a:bodyPr/>
        <a:lstStyle/>
        <a:p>
          <a:endParaRPr lang="en-US"/>
        </a:p>
      </dgm:t>
    </dgm:pt>
    <dgm:pt modelId="{D8FEAD4D-3DD9-4722-8F4F-B3C7E96BF38C}" type="sibTrans" cxnId="{0D065CA4-628D-4ACD-9C8E-04F42F85DE94}">
      <dgm:prSet/>
      <dgm:spPr/>
      <dgm:t>
        <a:bodyPr/>
        <a:lstStyle/>
        <a:p>
          <a:endParaRPr lang="en-US"/>
        </a:p>
      </dgm:t>
    </dgm:pt>
    <dgm:pt modelId="{21EC462B-EA04-4FE8-84E3-F4DD6962627E}" type="pres">
      <dgm:prSet presAssocID="{FAF3019C-6C26-4EB2-93BB-5724AA7CFD3F}" presName="diagram" presStyleCnt="0">
        <dgm:presLayoutVars>
          <dgm:dir/>
          <dgm:resizeHandles val="exact"/>
        </dgm:presLayoutVars>
      </dgm:prSet>
      <dgm:spPr/>
    </dgm:pt>
    <dgm:pt modelId="{26A6418F-2556-47A4-99C4-08EB7100EE22}" type="pres">
      <dgm:prSet presAssocID="{DA65F884-F04F-4109-B9AA-58697380663D}" presName="node" presStyleLbl="node1" presStyleIdx="0" presStyleCnt="3">
        <dgm:presLayoutVars>
          <dgm:bulletEnabled val="1"/>
        </dgm:presLayoutVars>
      </dgm:prSet>
      <dgm:spPr/>
    </dgm:pt>
    <dgm:pt modelId="{7C657E73-83BE-4B77-9029-5CFFF655C356}" type="pres">
      <dgm:prSet presAssocID="{3B138ABD-473F-4C10-9ABE-FDE1A02CD65C}" presName="sibTrans" presStyleCnt="0"/>
      <dgm:spPr/>
    </dgm:pt>
    <dgm:pt modelId="{206A2335-3ACE-41EA-B052-244D57C9B017}" type="pres">
      <dgm:prSet presAssocID="{8AE50C4E-F761-4A08-963F-DEC7C9F5F5A5}" presName="node" presStyleLbl="node1" presStyleIdx="1" presStyleCnt="3">
        <dgm:presLayoutVars>
          <dgm:bulletEnabled val="1"/>
        </dgm:presLayoutVars>
      </dgm:prSet>
      <dgm:spPr/>
    </dgm:pt>
    <dgm:pt modelId="{4A2394AE-11A2-4FAA-9153-8187D31C1D68}" type="pres">
      <dgm:prSet presAssocID="{7E6299EB-C24B-4278-B068-68BDE4A25814}" presName="sibTrans" presStyleCnt="0"/>
      <dgm:spPr/>
    </dgm:pt>
    <dgm:pt modelId="{BDDE4559-C7EE-4035-A82D-71F783DC2001}" type="pres">
      <dgm:prSet presAssocID="{C18F2DC4-1A6F-4E3E-9151-62F926AB3945}" presName="node" presStyleLbl="node1" presStyleIdx="2" presStyleCnt="3">
        <dgm:presLayoutVars>
          <dgm:bulletEnabled val="1"/>
        </dgm:presLayoutVars>
      </dgm:prSet>
      <dgm:spPr/>
    </dgm:pt>
  </dgm:ptLst>
  <dgm:cxnLst>
    <dgm:cxn modelId="{70F43510-5CA1-44B6-AB61-DB67A149D085}" type="presOf" srcId="{8AE50C4E-F761-4A08-963F-DEC7C9F5F5A5}" destId="{206A2335-3ACE-41EA-B052-244D57C9B017}" srcOrd="0" destOrd="0" presId="urn:microsoft.com/office/officeart/2005/8/layout/default"/>
    <dgm:cxn modelId="{B5510135-F9EA-45F6-91E3-8A40BFD3F217}" srcId="{FAF3019C-6C26-4EB2-93BB-5724AA7CFD3F}" destId="{8AE50C4E-F761-4A08-963F-DEC7C9F5F5A5}" srcOrd="1" destOrd="0" parTransId="{62BB1FC1-969C-4BC0-A04B-5D8D30DB8738}" sibTransId="{7E6299EB-C24B-4278-B068-68BDE4A25814}"/>
    <dgm:cxn modelId="{9BF2985C-FE7B-4E36-BDC9-D1004BB9D644}" type="presOf" srcId="{C18F2DC4-1A6F-4E3E-9151-62F926AB3945}" destId="{BDDE4559-C7EE-4035-A82D-71F783DC2001}" srcOrd="0" destOrd="0" presId="urn:microsoft.com/office/officeart/2005/8/layout/default"/>
    <dgm:cxn modelId="{D7D02D47-E735-4B8E-9B8D-03DC42F11A0F}" srcId="{FAF3019C-6C26-4EB2-93BB-5724AA7CFD3F}" destId="{DA65F884-F04F-4109-B9AA-58697380663D}" srcOrd="0" destOrd="0" parTransId="{597FE6D5-99C1-47DC-9756-BEB43F718582}" sibTransId="{3B138ABD-473F-4C10-9ABE-FDE1A02CD65C}"/>
    <dgm:cxn modelId="{9D663255-B66A-4F76-8ABE-A196BCE5E493}" type="presOf" srcId="{FAF3019C-6C26-4EB2-93BB-5724AA7CFD3F}" destId="{21EC462B-EA04-4FE8-84E3-F4DD6962627E}" srcOrd="0" destOrd="0" presId="urn:microsoft.com/office/officeart/2005/8/layout/default"/>
    <dgm:cxn modelId="{0D065CA4-628D-4ACD-9C8E-04F42F85DE94}" srcId="{FAF3019C-6C26-4EB2-93BB-5724AA7CFD3F}" destId="{C18F2DC4-1A6F-4E3E-9151-62F926AB3945}" srcOrd="2" destOrd="0" parTransId="{F8736F57-9C80-4217-8121-B26D344E9C7E}" sibTransId="{D8FEAD4D-3DD9-4722-8F4F-B3C7E96BF38C}"/>
    <dgm:cxn modelId="{792633CF-30AE-4A9F-9328-1F77855070C4}" type="presOf" srcId="{DA65F884-F04F-4109-B9AA-58697380663D}" destId="{26A6418F-2556-47A4-99C4-08EB7100EE22}" srcOrd="0" destOrd="0" presId="urn:microsoft.com/office/officeart/2005/8/layout/default"/>
    <dgm:cxn modelId="{E52A8534-CC82-4268-83AB-AA08D91AD6D1}" type="presParOf" srcId="{21EC462B-EA04-4FE8-84E3-F4DD6962627E}" destId="{26A6418F-2556-47A4-99C4-08EB7100EE22}" srcOrd="0" destOrd="0" presId="urn:microsoft.com/office/officeart/2005/8/layout/default"/>
    <dgm:cxn modelId="{CE651C69-F955-4CEF-B886-83789EDC44E5}" type="presParOf" srcId="{21EC462B-EA04-4FE8-84E3-F4DD6962627E}" destId="{7C657E73-83BE-4B77-9029-5CFFF655C356}" srcOrd="1" destOrd="0" presId="urn:microsoft.com/office/officeart/2005/8/layout/default"/>
    <dgm:cxn modelId="{7A62452F-7924-4D59-A616-5C19DC44747A}" type="presParOf" srcId="{21EC462B-EA04-4FE8-84E3-F4DD6962627E}" destId="{206A2335-3ACE-41EA-B052-244D57C9B017}" srcOrd="2" destOrd="0" presId="urn:microsoft.com/office/officeart/2005/8/layout/default"/>
    <dgm:cxn modelId="{B2EFA8C2-C079-425F-B340-33457C31CF7A}" type="presParOf" srcId="{21EC462B-EA04-4FE8-84E3-F4DD6962627E}" destId="{4A2394AE-11A2-4FAA-9153-8187D31C1D68}" srcOrd="3" destOrd="0" presId="urn:microsoft.com/office/officeart/2005/8/layout/default"/>
    <dgm:cxn modelId="{61E9A1CB-0F0D-4C70-930B-F1C3A83811F3}" type="presParOf" srcId="{21EC462B-EA04-4FE8-84E3-F4DD6962627E}" destId="{BDDE4559-C7EE-4035-A82D-71F783DC2001}"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51924C-4627-465E-940B-731E41B682D1}">
      <dsp:nvSpPr>
        <dsp:cNvPr id="0" name=""/>
        <dsp:cNvSpPr/>
      </dsp:nvSpPr>
      <dsp:spPr>
        <a:xfrm>
          <a:off x="212335" y="469890"/>
          <a:ext cx="1335915" cy="133591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A9FDF9-A425-47FB-92A4-494D17BCB3BD}">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86FB61-B52F-4BB8-89A6-17A223C1564F}">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Looking Back</a:t>
          </a:r>
        </a:p>
      </dsp:txBody>
      <dsp:txXfrm>
        <a:off x="1834517" y="469890"/>
        <a:ext cx="3148942" cy="1335915"/>
      </dsp:txXfrm>
    </dsp:sp>
    <dsp:sp modelId="{70F4DAFA-8954-43FE-891B-35FFED1F5EFC}">
      <dsp:nvSpPr>
        <dsp:cNvPr id="0" name=""/>
        <dsp:cNvSpPr/>
      </dsp:nvSpPr>
      <dsp:spPr>
        <a:xfrm>
          <a:off x="5532139" y="469890"/>
          <a:ext cx="1335915" cy="1335915"/>
        </a:xfrm>
        <a:prstGeom prst="ellipse">
          <a:avLst/>
        </a:prstGeom>
        <a:solidFill>
          <a:schemeClr val="accent5">
            <a:hueOff val="-2252848"/>
            <a:satOff val="-5806"/>
            <a:lumOff val="-3922"/>
            <a:alphaOff val="0"/>
          </a:schemeClr>
        </a:solidFill>
        <a:ln>
          <a:noFill/>
        </a:ln>
        <a:effectLst/>
      </dsp:spPr>
      <dsp:style>
        <a:lnRef idx="0">
          <a:scrgbClr r="0" g="0" b="0"/>
        </a:lnRef>
        <a:fillRef idx="1">
          <a:scrgbClr r="0" g="0" b="0"/>
        </a:fillRef>
        <a:effectRef idx="0">
          <a:scrgbClr r="0" g="0" b="0"/>
        </a:effectRef>
        <a:fontRef idx="minor"/>
      </dsp:style>
    </dsp:sp>
    <dsp:sp modelId="{CAB729F8-00B7-4B5F-81D9-3B55093970A8}">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8EBB432-F982-466F-8A11-0AD90C634A18}">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GB" sz="2400" kern="1200" dirty="0"/>
            <a:t>What is Vue?</a:t>
          </a:r>
          <a:endParaRPr lang="en-US" sz="2400" kern="1200" dirty="0"/>
        </a:p>
      </dsp:txBody>
      <dsp:txXfrm>
        <a:off x="7154322" y="469890"/>
        <a:ext cx="3148942" cy="1335915"/>
      </dsp:txXfrm>
    </dsp:sp>
    <dsp:sp modelId="{B8FC30E7-8324-4D25-AC17-5EE9B52AB249}">
      <dsp:nvSpPr>
        <dsp:cNvPr id="0" name=""/>
        <dsp:cNvSpPr/>
      </dsp:nvSpPr>
      <dsp:spPr>
        <a:xfrm>
          <a:off x="212335" y="2545532"/>
          <a:ext cx="1335915" cy="1335915"/>
        </a:xfrm>
        <a:prstGeom prst="ellipse">
          <a:avLst/>
        </a:prstGeom>
        <a:solidFill>
          <a:schemeClr val="accent5">
            <a:hueOff val="-4505695"/>
            <a:satOff val="-11613"/>
            <a:lumOff val="-7843"/>
            <a:alphaOff val="0"/>
          </a:schemeClr>
        </a:solidFill>
        <a:ln>
          <a:noFill/>
        </a:ln>
        <a:effectLst/>
      </dsp:spPr>
      <dsp:style>
        <a:lnRef idx="0">
          <a:scrgbClr r="0" g="0" b="0"/>
        </a:lnRef>
        <a:fillRef idx="1">
          <a:scrgbClr r="0" g="0" b="0"/>
        </a:fillRef>
        <a:effectRef idx="0">
          <a:scrgbClr r="0" g="0" b="0"/>
        </a:effectRef>
        <a:fontRef idx="minor"/>
      </dsp:style>
    </dsp:sp>
    <dsp:sp modelId="{B67CD1FF-F35A-458D-837C-9A4F7240FF22}">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564AC23-5C90-4BC8-893B-2AA642884580}">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GB" sz="2400" kern="1200" dirty="0"/>
            <a:t>Core Concepts</a:t>
          </a:r>
          <a:endParaRPr lang="en-US" sz="2400" kern="1200" dirty="0"/>
        </a:p>
      </dsp:txBody>
      <dsp:txXfrm>
        <a:off x="1834517" y="2545532"/>
        <a:ext cx="3148942" cy="1335915"/>
      </dsp:txXfrm>
    </dsp:sp>
    <dsp:sp modelId="{F04618AA-6B6A-47A9-87C7-87B4643D8245}">
      <dsp:nvSpPr>
        <dsp:cNvPr id="0" name=""/>
        <dsp:cNvSpPr/>
      </dsp:nvSpPr>
      <dsp:spPr>
        <a:xfrm>
          <a:off x="5532139" y="2545532"/>
          <a:ext cx="1335915" cy="1335915"/>
        </a:xfrm>
        <a:prstGeom prst="ellipse">
          <a:avLst/>
        </a:prstGeom>
        <a:solidFill>
          <a:schemeClr val="accent5">
            <a:hueOff val="-6758543"/>
            <a:satOff val="-17419"/>
            <a:lumOff val="-11765"/>
            <a:alphaOff val="0"/>
          </a:schemeClr>
        </a:solidFill>
        <a:ln>
          <a:noFill/>
        </a:ln>
        <a:effectLst/>
      </dsp:spPr>
      <dsp:style>
        <a:lnRef idx="0">
          <a:scrgbClr r="0" g="0" b="0"/>
        </a:lnRef>
        <a:fillRef idx="1">
          <a:scrgbClr r="0" g="0" b="0"/>
        </a:fillRef>
        <a:effectRef idx="0">
          <a:scrgbClr r="0" g="0" b="0"/>
        </a:effectRef>
        <a:fontRef idx="minor"/>
      </dsp:style>
    </dsp:sp>
    <dsp:sp modelId="{4E2973B6-7A27-4A16-8A8C-1530671F05E7}">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734552C-F53F-4F58-A723-2F1D5941BD77}">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dirty="0"/>
            <a:t>Why use it?</a:t>
          </a:r>
        </a:p>
      </dsp:txBody>
      <dsp:txXfrm>
        <a:off x="7154322" y="2545532"/>
        <a:ext cx="3148942" cy="13359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281D76-D849-4F3B-83D4-4CBED1226241}">
      <dsp:nvSpPr>
        <dsp:cNvPr id="0" name=""/>
        <dsp:cNvSpPr/>
      </dsp:nvSpPr>
      <dsp:spPr>
        <a:xfrm>
          <a:off x="1747800" y="6085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357E700-FA78-4458-AF5B-F6E7F3A3A61A}">
      <dsp:nvSpPr>
        <dsp:cNvPr id="0" name=""/>
        <dsp:cNvSpPr/>
      </dsp:nvSpPr>
      <dsp:spPr>
        <a:xfrm>
          <a:off x="559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866900">
            <a:lnSpc>
              <a:spcPct val="100000"/>
            </a:lnSpc>
            <a:spcBef>
              <a:spcPct val="0"/>
            </a:spcBef>
            <a:spcAft>
              <a:spcPct val="35000"/>
            </a:spcAft>
            <a:buNone/>
          </a:pPr>
          <a:r>
            <a:rPr lang="en-GB" sz="4200" kern="1200"/>
            <a:t>Structured backend</a:t>
          </a:r>
          <a:endParaRPr lang="en-US" sz="4200" kern="1200"/>
        </a:p>
      </dsp:txBody>
      <dsp:txXfrm>
        <a:off x="559800" y="3022743"/>
        <a:ext cx="4320000" cy="720000"/>
      </dsp:txXfrm>
    </dsp:sp>
    <dsp:sp modelId="{ED1124C2-8C82-4941-8DFF-C273A8135745}">
      <dsp:nvSpPr>
        <dsp:cNvPr id="0" name=""/>
        <dsp:cNvSpPr/>
      </dsp:nvSpPr>
      <dsp:spPr>
        <a:xfrm>
          <a:off x="6823800" y="6085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88EC30A-AFFF-4999-952F-41C6E41E2AFC}">
      <dsp:nvSpPr>
        <dsp:cNvPr id="0" name=""/>
        <dsp:cNvSpPr/>
      </dsp:nvSpPr>
      <dsp:spPr>
        <a:xfrm>
          <a:off x="5635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866900">
            <a:lnSpc>
              <a:spcPct val="100000"/>
            </a:lnSpc>
            <a:spcBef>
              <a:spcPct val="0"/>
            </a:spcBef>
            <a:spcAft>
              <a:spcPct val="35000"/>
            </a:spcAft>
            <a:buNone/>
          </a:pPr>
          <a:r>
            <a:rPr lang="en-GB" sz="4200" kern="1200"/>
            <a:t>Messy frontend</a:t>
          </a:r>
          <a:endParaRPr lang="en-US" sz="4200" kern="1200"/>
        </a:p>
      </dsp:txBody>
      <dsp:txXfrm>
        <a:off x="5635800" y="3022743"/>
        <a:ext cx="432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B5276D-EA35-48E7-A285-1EDE888414F5}">
      <dsp:nvSpPr>
        <dsp:cNvPr id="0" name=""/>
        <dsp:cNvSpPr/>
      </dsp:nvSpPr>
      <dsp:spPr>
        <a:xfrm>
          <a:off x="494099" y="1047353"/>
          <a:ext cx="1303875" cy="130387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3F4381-BF2E-4EF0-B374-24FDCC1FFF47}">
      <dsp:nvSpPr>
        <dsp:cNvPr id="0" name=""/>
        <dsp:cNvSpPr/>
      </dsp:nvSpPr>
      <dsp:spPr>
        <a:xfrm>
          <a:off x="771974" y="1325228"/>
          <a:ext cx="748125" cy="7481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7B4706B-AAB7-4378-8B99-D0E0A82156AE}">
      <dsp:nvSpPr>
        <dsp:cNvPr id="0" name=""/>
        <dsp:cNvSpPr/>
      </dsp:nvSpPr>
      <dsp:spPr>
        <a:xfrm>
          <a:off x="77287" y="2757353"/>
          <a:ext cx="21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GB" sz="1500" kern="1200"/>
            <a:t>A library for building interactive web interfaces.</a:t>
          </a:r>
          <a:endParaRPr lang="en-US" sz="1500" kern="1200"/>
        </a:p>
      </dsp:txBody>
      <dsp:txXfrm>
        <a:off x="77287" y="2757353"/>
        <a:ext cx="2137500" cy="720000"/>
      </dsp:txXfrm>
    </dsp:sp>
    <dsp:sp modelId="{CBFBF7D3-0EAB-41F5-912E-D6E422A242EF}">
      <dsp:nvSpPr>
        <dsp:cNvPr id="0" name=""/>
        <dsp:cNvSpPr/>
      </dsp:nvSpPr>
      <dsp:spPr>
        <a:xfrm>
          <a:off x="3005662" y="1047353"/>
          <a:ext cx="1303875" cy="130387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DDD30E-CEA7-48EB-B311-006328ABC74A}">
      <dsp:nvSpPr>
        <dsp:cNvPr id="0" name=""/>
        <dsp:cNvSpPr/>
      </dsp:nvSpPr>
      <dsp:spPr>
        <a:xfrm>
          <a:off x="3283537" y="1325228"/>
          <a:ext cx="748125" cy="7481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4E7BF6D-9878-435F-8AFE-A50ECBED58C8}">
      <dsp:nvSpPr>
        <dsp:cNvPr id="0" name=""/>
        <dsp:cNvSpPr/>
      </dsp:nvSpPr>
      <dsp:spPr>
        <a:xfrm>
          <a:off x="2588849" y="2757353"/>
          <a:ext cx="21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GB" sz="1500" kern="1200"/>
            <a:t>MVVM for the Web</a:t>
          </a:r>
          <a:endParaRPr lang="en-US" sz="1500" kern="1200"/>
        </a:p>
      </dsp:txBody>
      <dsp:txXfrm>
        <a:off x="2588849" y="2757353"/>
        <a:ext cx="2137500" cy="720000"/>
      </dsp:txXfrm>
    </dsp:sp>
    <dsp:sp modelId="{BD53B66B-0AFB-4E55-A6CE-D6CAC9A2B342}">
      <dsp:nvSpPr>
        <dsp:cNvPr id="0" name=""/>
        <dsp:cNvSpPr/>
      </dsp:nvSpPr>
      <dsp:spPr>
        <a:xfrm>
          <a:off x="5517225" y="1047353"/>
          <a:ext cx="1303875" cy="130387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B843EA-0689-4FDD-B382-1FED81B5FD1A}">
      <dsp:nvSpPr>
        <dsp:cNvPr id="0" name=""/>
        <dsp:cNvSpPr/>
      </dsp:nvSpPr>
      <dsp:spPr>
        <a:xfrm>
          <a:off x="5795100" y="1325228"/>
          <a:ext cx="748125" cy="7481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CB9314A-A502-4B44-B22B-A98B9B3BB2CA}">
      <dsp:nvSpPr>
        <dsp:cNvPr id="0" name=""/>
        <dsp:cNvSpPr/>
      </dsp:nvSpPr>
      <dsp:spPr>
        <a:xfrm>
          <a:off x="5100412" y="2757353"/>
          <a:ext cx="21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GB" sz="1500" kern="1200" dirty="0"/>
            <a:t>Not a full framework</a:t>
          </a:r>
          <a:endParaRPr lang="en-US" sz="1500" kern="1200" dirty="0"/>
        </a:p>
      </dsp:txBody>
      <dsp:txXfrm>
        <a:off x="5100412" y="2757353"/>
        <a:ext cx="21375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D6475D-BB93-4E4D-92B6-88A8A8BD9C64}">
      <dsp:nvSpPr>
        <dsp:cNvPr id="0" name=""/>
        <dsp:cNvSpPr/>
      </dsp:nvSpPr>
      <dsp:spPr>
        <a:xfrm>
          <a:off x="1138979" y="1203549"/>
          <a:ext cx="932563" cy="9325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58F75C-5330-4982-A10D-C53BD16EA1E6}">
      <dsp:nvSpPr>
        <dsp:cNvPr id="0" name=""/>
        <dsp:cNvSpPr/>
      </dsp:nvSpPr>
      <dsp:spPr>
        <a:xfrm>
          <a:off x="569079"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GB" sz="2500" kern="1200" dirty="0"/>
            <a:t>Components</a:t>
          </a:r>
          <a:endParaRPr lang="en-US" sz="2500" kern="1200" dirty="0"/>
        </a:p>
      </dsp:txBody>
      <dsp:txXfrm>
        <a:off x="569079" y="2427788"/>
        <a:ext cx="2072362" cy="720000"/>
      </dsp:txXfrm>
    </dsp:sp>
    <dsp:sp modelId="{014A816B-C9C6-478A-BA1E-1069CDE265B4}">
      <dsp:nvSpPr>
        <dsp:cNvPr id="0" name=""/>
        <dsp:cNvSpPr/>
      </dsp:nvSpPr>
      <dsp:spPr>
        <a:xfrm>
          <a:off x="3574005" y="1203549"/>
          <a:ext cx="932563" cy="9325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12C307C-D8E3-4B4F-9837-7EEC0B917428}">
      <dsp:nvSpPr>
        <dsp:cNvPr id="0" name=""/>
        <dsp:cNvSpPr/>
      </dsp:nvSpPr>
      <dsp:spPr>
        <a:xfrm>
          <a:off x="3004105"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GB" sz="2500" kern="1200" dirty="0"/>
            <a:t>Declarative Rendering</a:t>
          </a:r>
          <a:endParaRPr lang="en-US" sz="2500" kern="1200" dirty="0"/>
        </a:p>
      </dsp:txBody>
      <dsp:txXfrm>
        <a:off x="3004105" y="2427788"/>
        <a:ext cx="2072362" cy="720000"/>
      </dsp:txXfrm>
    </dsp:sp>
    <dsp:sp modelId="{A8E32B97-DB21-4EA5-9BD0-1694C2E2EB20}">
      <dsp:nvSpPr>
        <dsp:cNvPr id="0" name=""/>
        <dsp:cNvSpPr/>
      </dsp:nvSpPr>
      <dsp:spPr>
        <a:xfrm>
          <a:off x="6009031" y="1203549"/>
          <a:ext cx="932563" cy="9325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30E996A-5C79-4157-99F9-C1D624E5852D}">
      <dsp:nvSpPr>
        <dsp:cNvPr id="0" name=""/>
        <dsp:cNvSpPr/>
      </dsp:nvSpPr>
      <dsp:spPr>
        <a:xfrm>
          <a:off x="5439131"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GB" sz="2500" kern="1200" dirty="0"/>
            <a:t>Directives</a:t>
          </a:r>
          <a:endParaRPr lang="en-US" sz="2500" kern="1200" dirty="0"/>
        </a:p>
      </dsp:txBody>
      <dsp:txXfrm>
        <a:off x="5439131" y="2427788"/>
        <a:ext cx="2072362" cy="720000"/>
      </dsp:txXfrm>
    </dsp:sp>
    <dsp:sp modelId="{381C0D6E-799B-4A16-BCCF-248491ED8680}">
      <dsp:nvSpPr>
        <dsp:cNvPr id="0" name=""/>
        <dsp:cNvSpPr/>
      </dsp:nvSpPr>
      <dsp:spPr>
        <a:xfrm>
          <a:off x="8444057" y="1203549"/>
          <a:ext cx="932563" cy="9325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44361F4-98AB-4B07-8115-D532401FDA79}">
      <dsp:nvSpPr>
        <dsp:cNvPr id="0" name=""/>
        <dsp:cNvSpPr/>
      </dsp:nvSpPr>
      <dsp:spPr>
        <a:xfrm>
          <a:off x="7874157"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GB" sz="2500" kern="1200" dirty="0"/>
            <a:t>Handling User Input</a:t>
          </a:r>
          <a:endParaRPr lang="en-US" sz="2500" kern="1200" dirty="0"/>
        </a:p>
      </dsp:txBody>
      <dsp:txXfrm>
        <a:off x="7874157" y="2427788"/>
        <a:ext cx="2072362"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158EBC-FB47-45D7-AAEE-0525B7CEB85D}">
      <dsp:nvSpPr>
        <dsp:cNvPr id="0" name=""/>
        <dsp:cNvSpPr/>
      </dsp:nvSpPr>
      <dsp:spPr>
        <a:xfrm>
          <a:off x="1212569" y="987197"/>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CA6D36-2BAD-4AE2-BCC6-1CD594F40F9B}">
      <dsp:nvSpPr>
        <dsp:cNvPr id="0" name=""/>
        <dsp:cNvSpPr/>
      </dsp:nvSpPr>
      <dsp:spPr>
        <a:xfrm>
          <a:off x="417971"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GB" sz="2300" kern="1200" dirty="0"/>
            <a:t>Excellent Documentation</a:t>
          </a:r>
          <a:endParaRPr lang="en-US" sz="2300" kern="1200" dirty="0"/>
        </a:p>
      </dsp:txBody>
      <dsp:txXfrm>
        <a:off x="417971" y="2644140"/>
        <a:ext cx="2889450" cy="720000"/>
      </dsp:txXfrm>
    </dsp:sp>
    <dsp:sp modelId="{DF8D01ED-17B4-4633-BC3A-37A010627F60}">
      <dsp:nvSpPr>
        <dsp:cNvPr id="0" name=""/>
        <dsp:cNvSpPr/>
      </dsp:nvSpPr>
      <dsp:spPr>
        <a:xfrm>
          <a:off x="4607673" y="987197"/>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61A24E-4B7D-440D-A6C9-33C2564FC581}">
      <dsp:nvSpPr>
        <dsp:cNvPr id="0" name=""/>
        <dsp:cNvSpPr/>
      </dsp:nvSpPr>
      <dsp:spPr>
        <a:xfrm>
          <a:off x="3813075"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GB" sz="2300" kern="1200"/>
            <a:t>Vibrant Ecosystem</a:t>
          </a:r>
          <a:endParaRPr lang="en-US" sz="2300" kern="1200"/>
        </a:p>
      </dsp:txBody>
      <dsp:txXfrm>
        <a:off x="3813075" y="2644140"/>
        <a:ext cx="2889450" cy="720000"/>
      </dsp:txXfrm>
    </dsp:sp>
    <dsp:sp modelId="{D8188D46-93DF-4030-9BCB-5147888F740F}">
      <dsp:nvSpPr>
        <dsp:cNvPr id="0" name=""/>
        <dsp:cNvSpPr/>
      </dsp:nvSpPr>
      <dsp:spPr>
        <a:xfrm>
          <a:off x="8002777" y="987197"/>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85B8705-6093-474B-AE34-2099D47C7DF5}">
      <dsp:nvSpPr>
        <dsp:cNvPr id="0" name=""/>
        <dsp:cNvSpPr/>
      </dsp:nvSpPr>
      <dsp:spPr>
        <a:xfrm>
          <a:off x="7208178"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GB" sz="2300" kern="1200" dirty="0"/>
            <a:t>Design Freedom</a:t>
          </a:r>
          <a:endParaRPr lang="en-US" sz="2300" kern="1200" dirty="0"/>
        </a:p>
      </dsp:txBody>
      <dsp:txXfrm>
        <a:off x="7208178" y="2644140"/>
        <a:ext cx="2889450"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A6418F-2556-47A4-99C4-08EB7100EE22}">
      <dsp:nvSpPr>
        <dsp:cNvPr id="0" name=""/>
        <dsp:cNvSpPr/>
      </dsp:nvSpPr>
      <dsp:spPr>
        <a:xfrm>
          <a:off x="0" y="776453"/>
          <a:ext cx="2285999" cy="1371599"/>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GB" sz="3600" kern="1200"/>
            <a:t>Vue CLI</a:t>
          </a:r>
          <a:endParaRPr lang="en-US" sz="3600" kern="1200"/>
        </a:p>
      </dsp:txBody>
      <dsp:txXfrm>
        <a:off x="0" y="776453"/>
        <a:ext cx="2285999" cy="1371599"/>
      </dsp:txXfrm>
    </dsp:sp>
    <dsp:sp modelId="{206A2335-3ACE-41EA-B052-244D57C9B017}">
      <dsp:nvSpPr>
        <dsp:cNvPr id="0" name=""/>
        <dsp:cNvSpPr/>
      </dsp:nvSpPr>
      <dsp:spPr>
        <a:xfrm>
          <a:off x="2514600" y="776453"/>
          <a:ext cx="2285999" cy="1371599"/>
        </a:xfrm>
        <a:prstGeom prst="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GB" sz="3600" kern="1200"/>
            <a:t>Vue Router</a:t>
          </a:r>
          <a:endParaRPr lang="en-US" sz="3600" kern="1200"/>
        </a:p>
      </dsp:txBody>
      <dsp:txXfrm>
        <a:off x="2514600" y="776453"/>
        <a:ext cx="2285999" cy="1371599"/>
      </dsp:txXfrm>
    </dsp:sp>
    <dsp:sp modelId="{BDDE4559-C7EE-4035-A82D-71F783DC2001}">
      <dsp:nvSpPr>
        <dsp:cNvPr id="0" name=""/>
        <dsp:cNvSpPr/>
      </dsp:nvSpPr>
      <dsp:spPr>
        <a:xfrm>
          <a:off x="5029199" y="776453"/>
          <a:ext cx="2285999" cy="1371599"/>
        </a:xfrm>
        <a:prstGeom prst="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GB" sz="3600" kern="1200"/>
            <a:t>Vuex</a:t>
          </a:r>
          <a:endParaRPr lang="en-US" sz="3600" kern="1200"/>
        </a:p>
      </dsp:txBody>
      <dsp:txXfrm>
        <a:off x="5029199" y="776453"/>
        <a:ext cx="2285999" cy="1371599"/>
      </dsp:txXfrm>
    </dsp:sp>
    <dsp:sp modelId="{E9129A37-3732-4565-9985-65D499BECD23}">
      <dsp:nvSpPr>
        <dsp:cNvPr id="0" name=""/>
        <dsp:cNvSpPr/>
      </dsp:nvSpPr>
      <dsp:spPr>
        <a:xfrm>
          <a:off x="1257300" y="2376653"/>
          <a:ext cx="2285999" cy="1371599"/>
        </a:xfrm>
        <a:prstGeom prst="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GB" sz="3600" kern="1200"/>
            <a:t>Vue Server Renderer</a:t>
          </a:r>
          <a:endParaRPr lang="en-US" sz="3600" kern="1200"/>
        </a:p>
      </dsp:txBody>
      <dsp:txXfrm>
        <a:off x="1257300" y="2376653"/>
        <a:ext cx="2285999" cy="1371599"/>
      </dsp:txXfrm>
    </dsp:sp>
    <dsp:sp modelId="{B218CB92-E77F-402E-A38C-F5E094CE6675}">
      <dsp:nvSpPr>
        <dsp:cNvPr id="0" name=""/>
        <dsp:cNvSpPr/>
      </dsp:nvSpPr>
      <dsp:spPr>
        <a:xfrm>
          <a:off x="3771900" y="2376653"/>
          <a:ext cx="2285999" cy="1371599"/>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GB" sz="3600" kern="1200"/>
            <a:t>&gt;26k more on NPM </a:t>
          </a:r>
          <a:endParaRPr lang="en-US" sz="3600" kern="1200"/>
        </a:p>
      </dsp:txBody>
      <dsp:txXfrm>
        <a:off x="3771900" y="2376653"/>
        <a:ext cx="2285999" cy="137159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A6418F-2556-47A4-99C4-08EB7100EE22}">
      <dsp:nvSpPr>
        <dsp:cNvPr id="0" name=""/>
        <dsp:cNvSpPr/>
      </dsp:nvSpPr>
      <dsp:spPr>
        <a:xfrm>
          <a:off x="4643" y="998"/>
          <a:ext cx="3479006" cy="208740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GB" sz="4200" kern="1200" dirty="0"/>
            <a:t>Single Page Applications</a:t>
          </a:r>
          <a:endParaRPr lang="en-US" sz="4200" kern="1200" dirty="0"/>
        </a:p>
      </dsp:txBody>
      <dsp:txXfrm>
        <a:off x="4643" y="998"/>
        <a:ext cx="3479006" cy="2087403"/>
      </dsp:txXfrm>
    </dsp:sp>
    <dsp:sp modelId="{206A2335-3ACE-41EA-B052-244D57C9B017}">
      <dsp:nvSpPr>
        <dsp:cNvPr id="0" name=""/>
        <dsp:cNvSpPr/>
      </dsp:nvSpPr>
      <dsp:spPr>
        <a:xfrm>
          <a:off x="3831550" y="998"/>
          <a:ext cx="3479006" cy="2087403"/>
        </a:xfrm>
        <a:prstGeom prst="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GB" sz="4200" kern="1200" dirty="0"/>
            <a:t>Server Side Rendered sites</a:t>
          </a:r>
          <a:endParaRPr lang="en-US" sz="4200" kern="1200" dirty="0"/>
        </a:p>
      </dsp:txBody>
      <dsp:txXfrm>
        <a:off x="3831550" y="998"/>
        <a:ext cx="3479006" cy="2087403"/>
      </dsp:txXfrm>
    </dsp:sp>
    <dsp:sp modelId="{BDDE4559-C7EE-4035-A82D-71F783DC2001}">
      <dsp:nvSpPr>
        <dsp:cNvPr id="0" name=""/>
        <dsp:cNvSpPr/>
      </dsp:nvSpPr>
      <dsp:spPr>
        <a:xfrm>
          <a:off x="1918096" y="2436303"/>
          <a:ext cx="3479006" cy="2087403"/>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GB" sz="4200" kern="1200" dirty="0"/>
            <a:t>Individual Components</a:t>
          </a:r>
          <a:endParaRPr lang="en-US" sz="4200" kern="1200" dirty="0"/>
        </a:p>
      </dsp:txBody>
      <dsp:txXfrm>
        <a:off x="1918096" y="2436303"/>
        <a:ext cx="3479006" cy="2087403"/>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BEF51A-9A14-48BE-89D5-2FCCE2E21EDE}" type="datetimeFigureOut">
              <a:rPr lang="en-GB" smtClean="0"/>
              <a:t>04/09/2019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2D19A5-A7BF-4856-B2A4-AC4F7B5387E6}" type="slidenum">
              <a:rPr lang="en-GB" smtClean="0"/>
              <a:t>‹#›</a:t>
            </a:fld>
            <a:endParaRPr lang="en-GB"/>
          </a:p>
        </p:txBody>
      </p:sp>
    </p:spTree>
    <p:extLst>
      <p:ext uri="{BB962C8B-B14F-4D97-AF65-F5344CB8AC3E}">
        <p14:creationId xmlns:p14="http://schemas.microsoft.com/office/powerpoint/2010/main" val="3700644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Welcome everyone.</a:t>
            </a:r>
          </a:p>
          <a:p>
            <a:r>
              <a:rPr lang="en-GB" dirty="0"/>
              <a:t>First in a series of </a:t>
            </a:r>
          </a:p>
        </p:txBody>
      </p:sp>
      <p:sp>
        <p:nvSpPr>
          <p:cNvPr id="4" name="Slide Number Placeholder 3"/>
          <p:cNvSpPr>
            <a:spLocks noGrp="1"/>
          </p:cNvSpPr>
          <p:nvPr>
            <p:ph type="sldNum" sz="quarter" idx="5"/>
          </p:nvPr>
        </p:nvSpPr>
        <p:spPr/>
        <p:txBody>
          <a:bodyPr/>
          <a:lstStyle/>
          <a:p>
            <a:fld id="{D82D19A5-A7BF-4856-B2A4-AC4F7B5387E6}" type="slidenum">
              <a:rPr lang="en-GB" smtClean="0"/>
              <a:t>1</a:t>
            </a:fld>
            <a:endParaRPr lang="en-GB"/>
          </a:p>
        </p:txBody>
      </p:sp>
    </p:spTree>
    <p:extLst>
      <p:ext uri="{BB962C8B-B14F-4D97-AF65-F5344CB8AC3E}">
        <p14:creationId xmlns:p14="http://schemas.microsoft.com/office/powerpoint/2010/main" val="34948011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At the core of Vue is a 2 way binding framework that allows us to render data to the DOM using templates. </a:t>
            </a:r>
          </a:p>
          <a:p>
            <a:r>
              <a:rPr lang="en-GB" dirty="0"/>
              <a:t>Vue is reactive – we define a template and we give it data. As we change the data, the view is automatically updated.</a:t>
            </a:r>
          </a:p>
        </p:txBody>
      </p:sp>
      <p:sp>
        <p:nvSpPr>
          <p:cNvPr id="4" name="Slide Number Placeholder 3"/>
          <p:cNvSpPr>
            <a:spLocks noGrp="1"/>
          </p:cNvSpPr>
          <p:nvPr>
            <p:ph type="sldNum" sz="quarter" idx="5"/>
          </p:nvPr>
        </p:nvSpPr>
        <p:spPr/>
        <p:txBody>
          <a:bodyPr/>
          <a:lstStyle/>
          <a:p>
            <a:fld id="{D82D19A5-A7BF-4856-B2A4-AC4F7B5387E6}" type="slidenum">
              <a:rPr lang="en-GB" smtClean="0"/>
              <a:t>11</a:t>
            </a:fld>
            <a:endParaRPr lang="en-GB"/>
          </a:p>
        </p:txBody>
      </p:sp>
    </p:spTree>
    <p:extLst>
      <p:ext uri="{BB962C8B-B14F-4D97-AF65-F5344CB8AC3E}">
        <p14:creationId xmlns:p14="http://schemas.microsoft.com/office/powerpoint/2010/main" val="40572478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Vue provides a number of special attributes that allow us to apply this reactive behaviour to the DOM in different ways. These are called Directives. They’re normally prefixed with v- to indicate that they are provided by Vue.</a:t>
            </a:r>
          </a:p>
          <a:p>
            <a:endParaRPr lang="en-GB" dirty="0"/>
          </a:p>
          <a:p>
            <a:r>
              <a:rPr lang="en-GB" dirty="0"/>
              <a:t>We can bind attributes, in this case, a class is set based on a data property. </a:t>
            </a:r>
          </a:p>
          <a:p>
            <a:r>
              <a:rPr lang="en-GB" dirty="0"/>
              <a:t>As we saw before, we can bind for display using the {{ }} syntax.</a:t>
            </a:r>
          </a:p>
          <a:p>
            <a:endParaRPr lang="en-GB" dirty="0"/>
          </a:p>
          <a:p>
            <a:endParaRPr lang="en-GB" dirty="0"/>
          </a:p>
        </p:txBody>
      </p:sp>
      <p:sp>
        <p:nvSpPr>
          <p:cNvPr id="4" name="Slide Number Placeholder 3"/>
          <p:cNvSpPr>
            <a:spLocks noGrp="1"/>
          </p:cNvSpPr>
          <p:nvPr>
            <p:ph type="sldNum" sz="quarter" idx="5"/>
          </p:nvPr>
        </p:nvSpPr>
        <p:spPr/>
        <p:txBody>
          <a:bodyPr/>
          <a:lstStyle/>
          <a:p>
            <a:fld id="{D82D19A5-A7BF-4856-B2A4-AC4F7B5387E6}" type="slidenum">
              <a:rPr lang="en-GB" smtClean="0"/>
              <a:t>12</a:t>
            </a:fld>
            <a:endParaRPr lang="en-GB"/>
          </a:p>
        </p:txBody>
      </p:sp>
    </p:spTree>
    <p:extLst>
      <p:ext uri="{BB962C8B-B14F-4D97-AF65-F5344CB8AC3E}">
        <p14:creationId xmlns:p14="http://schemas.microsoft.com/office/powerpoint/2010/main" val="5049829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Interestingly, we can make not only text and attributes reactive, but, the DOM structure as well. Entire nodes of the DOM can be looped based on our data with v-for </a:t>
            </a:r>
          </a:p>
          <a:p>
            <a:endParaRPr lang="en-GB" dirty="0"/>
          </a:p>
        </p:txBody>
      </p:sp>
      <p:sp>
        <p:nvSpPr>
          <p:cNvPr id="4" name="Slide Number Placeholder 3"/>
          <p:cNvSpPr>
            <a:spLocks noGrp="1"/>
          </p:cNvSpPr>
          <p:nvPr>
            <p:ph type="sldNum" sz="quarter" idx="5"/>
          </p:nvPr>
        </p:nvSpPr>
        <p:spPr/>
        <p:txBody>
          <a:bodyPr/>
          <a:lstStyle/>
          <a:p>
            <a:fld id="{D82D19A5-A7BF-4856-B2A4-AC4F7B5387E6}" type="slidenum">
              <a:rPr lang="en-GB" smtClean="0"/>
              <a:t>13</a:t>
            </a:fld>
            <a:endParaRPr lang="en-GB"/>
          </a:p>
        </p:txBody>
      </p:sp>
    </p:spTree>
    <p:extLst>
      <p:ext uri="{BB962C8B-B14F-4D97-AF65-F5344CB8AC3E}">
        <p14:creationId xmlns:p14="http://schemas.microsoft.com/office/powerpoint/2010/main" val="9436864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Another is v-if and v-else. All of these respond automatically to changes in the data. We never need to modify the DOM directly.</a:t>
            </a:r>
          </a:p>
          <a:p>
            <a:endParaRPr lang="en-GB" dirty="0"/>
          </a:p>
          <a:p>
            <a:endParaRPr lang="en-GB" dirty="0"/>
          </a:p>
        </p:txBody>
      </p:sp>
      <p:sp>
        <p:nvSpPr>
          <p:cNvPr id="4" name="Slide Number Placeholder 3"/>
          <p:cNvSpPr>
            <a:spLocks noGrp="1"/>
          </p:cNvSpPr>
          <p:nvPr>
            <p:ph type="sldNum" sz="quarter" idx="5"/>
          </p:nvPr>
        </p:nvSpPr>
        <p:spPr/>
        <p:txBody>
          <a:bodyPr/>
          <a:lstStyle/>
          <a:p>
            <a:fld id="{D82D19A5-A7BF-4856-B2A4-AC4F7B5387E6}" type="slidenum">
              <a:rPr lang="en-GB" smtClean="0"/>
              <a:t>14</a:t>
            </a:fld>
            <a:endParaRPr lang="en-GB"/>
          </a:p>
        </p:txBody>
      </p:sp>
    </p:spTree>
    <p:extLst>
      <p:ext uri="{BB962C8B-B14F-4D97-AF65-F5344CB8AC3E}">
        <p14:creationId xmlns:p14="http://schemas.microsoft.com/office/powerpoint/2010/main" val="11601694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reactivity is not just one way – input fields are 2 way bound such that the field displays the initial data and the data is updated based on the value of the field. Events such as clicks can also be easily bound to logic on our component. No more having to separately wire up event handlers using jQuery .on</a:t>
            </a:r>
          </a:p>
        </p:txBody>
      </p:sp>
      <p:sp>
        <p:nvSpPr>
          <p:cNvPr id="4" name="Slide Number Placeholder 3"/>
          <p:cNvSpPr>
            <a:spLocks noGrp="1"/>
          </p:cNvSpPr>
          <p:nvPr>
            <p:ph type="sldNum" sz="quarter" idx="5"/>
          </p:nvPr>
        </p:nvSpPr>
        <p:spPr/>
        <p:txBody>
          <a:bodyPr/>
          <a:lstStyle/>
          <a:p>
            <a:fld id="{D82D19A5-A7BF-4856-B2A4-AC4F7B5387E6}" type="slidenum">
              <a:rPr lang="en-GB" smtClean="0"/>
              <a:t>15</a:t>
            </a:fld>
            <a:endParaRPr lang="en-GB"/>
          </a:p>
        </p:txBody>
      </p:sp>
    </p:spTree>
    <p:extLst>
      <p:ext uri="{BB962C8B-B14F-4D97-AF65-F5344CB8AC3E}">
        <p14:creationId xmlns:p14="http://schemas.microsoft.com/office/powerpoint/2010/main" val="12123284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our event handlers, again, we update the data and the UI aligns automatically. No having to touch the DOM.</a:t>
            </a:r>
          </a:p>
        </p:txBody>
      </p:sp>
      <p:sp>
        <p:nvSpPr>
          <p:cNvPr id="4" name="Slide Number Placeholder 3"/>
          <p:cNvSpPr>
            <a:spLocks noGrp="1"/>
          </p:cNvSpPr>
          <p:nvPr>
            <p:ph type="sldNum" sz="quarter" idx="5"/>
          </p:nvPr>
        </p:nvSpPr>
        <p:spPr/>
        <p:txBody>
          <a:bodyPr/>
          <a:lstStyle/>
          <a:p>
            <a:fld id="{D82D19A5-A7BF-4856-B2A4-AC4F7B5387E6}" type="slidenum">
              <a:rPr lang="en-GB" smtClean="0"/>
              <a:t>16</a:t>
            </a:fld>
            <a:endParaRPr lang="en-GB"/>
          </a:p>
        </p:txBody>
      </p:sp>
    </p:spTree>
    <p:extLst>
      <p:ext uri="{BB962C8B-B14F-4D97-AF65-F5344CB8AC3E}">
        <p14:creationId xmlns:p14="http://schemas.microsoft.com/office/powerpoint/2010/main" val="22223932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82D19A5-A7BF-4856-B2A4-AC4F7B5387E6}" type="slidenum">
              <a:rPr lang="en-GB" smtClean="0"/>
              <a:t>17</a:t>
            </a:fld>
            <a:endParaRPr lang="en-GB"/>
          </a:p>
        </p:txBody>
      </p:sp>
    </p:spTree>
    <p:extLst>
      <p:ext uri="{BB962C8B-B14F-4D97-AF65-F5344CB8AC3E}">
        <p14:creationId xmlns:p14="http://schemas.microsoft.com/office/powerpoint/2010/main" val="25941247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Docs are really in-depth. Filled with examples covering all the various ins and outs of using </a:t>
            </a:r>
            <a:r>
              <a:rPr lang="en-GB" dirty="0" err="1"/>
              <a:t>VueJS</a:t>
            </a:r>
            <a:endParaRPr lang="en-GB" dirty="0"/>
          </a:p>
        </p:txBody>
      </p:sp>
      <p:sp>
        <p:nvSpPr>
          <p:cNvPr id="4" name="Slide Number Placeholder 3"/>
          <p:cNvSpPr>
            <a:spLocks noGrp="1"/>
          </p:cNvSpPr>
          <p:nvPr>
            <p:ph type="sldNum" sz="quarter" idx="5"/>
          </p:nvPr>
        </p:nvSpPr>
        <p:spPr/>
        <p:txBody>
          <a:bodyPr/>
          <a:lstStyle/>
          <a:p>
            <a:fld id="{D82D19A5-A7BF-4856-B2A4-AC4F7B5387E6}" type="slidenum">
              <a:rPr lang="en-GB" smtClean="0"/>
              <a:t>18</a:t>
            </a:fld>
            <a:endParaRPr lang="en-GB"/>
          </a:p>
        </p:txBody>
      </p:sp>
    </p:spTree>
    <p:extLst>
      <p:ext uri="{BB962C8B-B14F-4D97-AF65-F5344CB8AC3E}">
        <p14:creationId xmlns:p14="http://schemas.microsoft.com/office/powerpoint/2010/main" val="2478497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Really vibrant ecosystem. Vue is a batteries included library, but, it does not force you to use these.</a:t>
            </a:r>
          </a:p>
          <a:p>
            <a:r>
              <a:rPr lang="en-GB" dirty="0"/>
              <a:t>Vue CLI – a command line interface for generating and working with projects. Generates the project, builds and locally serves the project. </a:t>
            </a:r>
          </a:p>
          <a:p>
            <a:r>
              <a:rPr lang="en-GB" dirty="0"/>
              <a:t>Vue Router – allows you to easily build SPAs. Manages transitions between pages, URL parameters etc.</a:t>
            </a:r>
          </a:p>
          <a:p>
            <a:r>
              <a:rPr lang="en-GB" dirty="0" err="1"/>
              <a:t>VueX</a:t>
            </a:r>
            <a:r>
              <a:rPr lang="en-GB" dirty="0"/>
              <a:t>. A state manager. Allows state to be centrally stored. An implementation of the Flux pattern made popular by Redux.</a:t>
            </a:r>
          </a:p>
          <a:p>
            <a:r>
              <a:rPr lang="en-GB" dirty="0"/>
              <a:t>Vue Server Renderer – allows a </a:t>
            </a:r>
            <a:r>
              <a:rPr lang="en-GB" dirty="0" err="1"/>
              <a:t>vue</a:t>
            </a:r>
            <a:r>
              <a:rPr lang="en-GB" dirty="0"/>
              <a:t> app to be pre-rendered on the server before it is shipped to the client.</a:t>
            </a:r>
          </a:p>
          <a:p>
            <a:r>
              <a:rPr lang="en-GB" dirty="0"/>
              <a:t>NPM – covering various UI frameworks, various kinds of controls, payment components, you name it!</a:t>
            </a:r>
          </a:p>
        </p:txBody>
      </p:sp>
      <p:sp>
        <p:nvSpPr>
          <p:cNvPr id="4" name="Slide Number Placeholder 3"/>
          <p:cNvSpPr>
            <a:spLocks noGrp="1"/>
          </p:cNvSpPr>
          <p:nvPr>
            <p:ph type="sldNum" sz="quarter" idx="5"/>
          </p:nvPr>
        </p:nvSpPr>
        <p:spPr/>
        <p:txBody>
          <a:bodyPr/>
          <a:lstStyle/>
          <a:p>
            <a:fld id="{D82D19A5-A7BF-4856-B2A4-AC4F7B5387E6}" type="slidenum">
              <a:rPr lang="en-GB" smtClean="0"/>
              <a:t>19</a:t>
            </a:fld>
            <a:endParaRPr lang="en-GB"/>
          </a:p>
        </p:txBody>
      </p:sp>
    </p:spTree>
    <p:extLst>
      <p:ext uri="{BB962C8B-B14F-4D97-AF65-F5344CB8AC3E}">
        <p14:creationId xmlns:p14="http://schemas.microsoft.com/office/powerpoint/2010/main" val="3958056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Really flexible as to what you use it for. Doesn’t push a particular paradigm.</a:t>
            </a:r>
          </a:p>
        </p:txBody>
      </p:sp>
      <p:sp>
        <p:nvSpPr>
          <p:cNvPr id="4" name="Slide Number Placeholder 3"/>
          <p:cNvSpPr>
            <a:spLocks noGrp="1"/>
          </p:cNvSpPr>
          <p:nvPr>
            <p:ph type="sldNum" sz="quarter" idx="5"/>
          </p:nvPr>
        </p:nvSpPr>
        <p:spPr/>
        <p:txBody>
          <a:bodyPr/>
          <a:lstStyle/>
          <a:p>
            <a:fld id="{D82D19A5-A7BF-4856-B2A4-AC4F7B5387E6}" type="slidenum">
              <a:rPr lang="en-GB" smtClean="0"/>
              <a:t>20</a:t>
            </a:fld>
            <a:endParaRPr lang="en-GB"/>
          </a:p>
        </p:txBody>
      </p:sp>
    </p:spTree>
    <p:extLst>
      <p:ext uri="{BB962C8B-B14F-4D97-AF65-F5344CB8AC3E}">
        <p14:creationId xmlns:p14="http://schemas.microsoft.com/office/powerpoint/2010/main" val="3888721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Have a look back at a traditional method and the problems faced.</a:t>
            </a:r>
          </a:p>
          <a:p>
            <a:r>
              <a:rPr lang="en-GB" dirty="0"/>
              <a:t>A look at what Vue is and where it helps.</a:t>
            </a:r>
          </a:p>
          <a:p>
            <a:r>
              <a:rPr lang="en-GB" dirty="0"/>
              <a:t>Some of the core concepts. </a:t>
            </a:r>
          </a:p>
          <a:p>
            <a:r>
              <a:rPr lang="en-GB" dirty="0"/>
              <a:t>Some reasons to use it.</a:t>
            </a:r>
          </a:p>
        </p:txBody>
      </p:sp>
      <p:sp>
        <p:nvSpPr>
          <p:cNvPr id="4" name="Slide Number Placeholder 3"/>
          <p:cNvSpPr>
            <a:spLocks noGrp="1"/>
          </p:cNvSpPr>
          <p:nvPr>
            <p:ph type="sldNum" sz="quarter" idx="5"/>
          </p:nvPr>
        </p:nvSpPr>
        <p:spPr/>
        <p:txBody>
          <a:bodyPr/>
          <a:lstStyle/>
          <a:p>
            <a:fld id="{D82D19A5-A7BF-4856-B2A4-AC4F7B5387E6}" type="slidenum">
              <a:rPr lang="en-GB" smtClean="0"/>
              <a:t>2</a:t>
            </a:fld>
            <a:endParaRPr lang="en-GB"/>
          </a:p>
        </p:txBody>
      </p:sp>
    </p:spTree>
    <p:extLst>
      <p:ext uri="{BB962C8B-B14F-4D97-AF65-F5344CB8AC3E}">
        <p14:creationId xmlns:p14="http://schemas.microsoft.com/office/powerpoint/2010/main" val="2464321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Traditionally, we had a very structured backend. We used patterns like MVC, MVVM, SOLID Principals, REST etc </a:t>
            </a:r>
            <a:r>
              <a:rPr lang="en-GB" dirty="0" err="1"/>
              <a:t>etc</a:t>
            </a:r>
            <a:r>
              <a:rPr lang="en-GB" dirty="0"/>
              <a:t>. Put a lot of thought into creating a good, well thought out backend that we could test well. </a:t>
            </a:r>
          </a:p>
          <a:p>
            <a:pPr marL="171450" indent="-171450">
              <a:buFont typeface="Arial" panose="020B0604020202020204" pitchFamily="34" charset="0"/>
              <a:buChar char="•"/>
            </a:pPr>
            <a:r>
              <a:rPr lang="en-GB" dirty="0"/>
              <a:t>Unfortunately, things weren’t as good on the frontend. We used the likes of jQuery</a:t>
            </a:r>
          </a:p>
          <a:p>
            <a:pPr marL="171450" indent="-171450">
              <a:buFont typeface="Arial" panose="020B0604020202020204" pitchFamily="34" charset="0"/>
              <a:buChar char="•"/>
            </a:pPr>
            <a:r>
              <a:rPr lang="en-GB" dirty="0"/>
              <a:t>We manually fetched data, manually updated the DOM, manually handled events, decorated elements with IDs, classes and attributes, scattered over multiple files. </a:t>
            </a:r>
          </a:p>
          <a:p>
            <a:pPr marL="171450" indent="-171450">
              <a:buFont typeface="Arial" panose="020B0604020202020204" pitchFamily="34" charset="0"/>
              <a:buChar char="•"/>
            </a:pPr>
            <a:r>
              <a:rPr lang="en-GB" dirty="0"/>
              <a:t>All very manual and very error prone. We can do slightly better!</a:t>
            </a:r>
          </a:p>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5"/>
          </p:nvPr>
        </p:nvSpPr>
        <p:spPr/>
        <p:txBody>
          <a:bodyPr/>
          <a:lstStyle/>
          <a:p>
            <a:fld id="{D82D19A5-A7BF-4856-B2A4-AC4F7B5387E6}" type="slidenum">
              <a:rPr lang="en-GB" smtClean="0"/>
              <a:t>3</a:t>
            </a:fld>
            <a:endParaRPr lang="en-GB"/>
          </a:p>
        </p:txBody>
      </p:sp>
    </p:spTree>
    <p:extLst>
      <p:ext uri="{BB962C8B-B14F-4D97-AF65-F5344CB8AC3E}">
        <p14:creationId xmlns:p14="http://schemas.microsoft.com/office/powerpoint/2010/main" val="38083435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Example of a typical project. Hand-crafted HTML and JS files, all spread out. Disjointed and error prone. Show demo project</a:t>
            </a:r>
          </a:p>
        </p:txBody>
      </p:sp>
      <p:sp>
        <p:nvSpPr>
          <p:cNvPr id="4" name="Slide Number Placeholder 3"/>
          <p:cNvSpPr>
            <a:spLocks noGrp="1"/>
          </p:cNvSpPr>
          <p:nvPr>
            <p:ph type="sldNum" sz="quarter" idx="5"/>
          </p:nvPr>
        </p:nvSpPr>
        <p:spPr/>
        <p:txBody>
          <a:bodyPr/>
          <a:lstStyle/>
          <a:p>
            <a:fld id="{D82D19A5-A7BF-4856-B2A4-AC4F7B5387E6}" type="slidenum">
              <a:rPr lang="en-GB" smtClean="0"/>
              <a:t>4</a:t>
            </a:fld>
            <a:endParaRPr lang="en-GB"/>
          </a:p>
        </p:txBody>
      </p:sp>
    </p:spTree>
    <p:extLst>
      <p:ext uri="{BB962C8B-B14F-4D97-AF65-F5344CB8AC3E}">
        <p14:creationId xmlns:p14="http://schemas.microsoft.com/office/powerpoint/2010/main" val="2771941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us build web UI in a structured way. </a:t>
            </a:r>
          </a:p>
          <a:p>
            <a:r>
              <a:rPr lang="en-GB" dirty="0"/>
              <a:t>Provides an implementation of the MVVM pattern, however, doesn’t push a full framework on us. Vue lets us work in our way with whatever tools we like. </a:t>
            </a:r>
          </a:p>
          <a:p>
            <a:r>
              <a:rPr lang="en-GB" dirty="0"/>
              <a:t>Based on some of the common patters seen in Angular and React.</a:t>
            </a:r>
          </a:p>
        </p:txBody>
      </p:sp>
      <p:sp>
        <p:nvSpPr>
          <p:cNvPr id="4" name="Slide Number Placeholder 3"/>
          <p:cNvSpPr>
            <a:spLocks noGrp="1"/>
          </p:cNvSpPr>
          <p:nvPr>
            <p:ph type="sldNum" sz="quarter" idx="5"/>
          </p:nvPr>
        </p:nvSpPr>
        <p:spPr/>
        <p:txBody>
          <a:bodyPr/>
          <a:lstStyle/>
          <a:p>
            <a:fld id="{D82D19A5-A7BF-4856-B2A4-AC4F7B5387E6}" type="slidenum">
              <a:rPr lang="en-GB" smtClean="0"/>
              <a:t>5</a:t>
            </a:fld>
            <a:endParaRPr lang="en-GB"/>
          </a:p>
        </p:txBody>
      </p:sp>
    </p:spTree>
    <p:extLst>
      <p:ext uri="{BB962C8B-B14F-4D97-AF65-F5344CB8AC3E}">
        <p14:creationId xmlns:p14="http://schemas.microsoft.com/office/powerpoint/2010/main" val="24363079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What is MVVM? </a:t>
            </a:r>
          </a:p>
          <a:p>
            <a:r>
              <a:rPr lang="en-GB" dirty="0"/>
              <a:t>Model View </a:t>
            </a:r>
            <a:r>
              <a:rPr lang="en-GB" dirty="0" err="1"/>
              <a:t>View</a:t>
            </a:r>
            <a:r>
              <a:rPr lang="en-GB" dirty="0"/>
              <a:t> Model.</a:t>
            </a:r>
          </a:p>
          <a:p>
            <a:r>
              <a:rPr lang="en-GB" dirty="0"/>
              <a:t>We fetch a model from our backend. </a:t>
            </a:r>
          </a:p>
          <a:p>
            <a:r>
              <a:rPr lang="en-GB" dirty="0"/>
              <a:t>Our view is 2-way-bound to an intermediate representation called the View Model that contains all of our view logic. </a:t>
            </a:r>
          </a:p>
          <a:p>
            <a:r>
              <a:rPr lang="en-GB" dirty="0"/>
              <a:t>The view is displayed from data in our view model and dispatches user actions to our view model.</a:t>
            </a:r>
          </a:p>
        </p:txBody>
      </p:sp>
      <p:sp>
        <p:nvSpPr>
          <p:cNvPr id="4" name="Slide Number Placeholder 3"/>
          <p:cNvSpPr>
            <a:spLocks noGrp="1"/>
          </p:cNvSpPr>
          <p:nvPr>
            <p:ph type="sldNum" sz="quarter" idx="5"/>
          </p:nvPr>
        </p:nvSpPr>
        <p:spPr/>
        <p:txBody>
          <a:bodyPr/>
          <a:lstStyle/>
          <a:p>
            <a:fld id="{D82D19A5-A7BF-4856-B2A4-AC4F7B5387E6}" type="slidenum">
              <a:rPr lang="en-GB" smtClean="0"/>
              <a:t>6</a:t>
            </a:fld>
            <a:endParaRPr lang="en-GB"/>
          </a:p>
        </p:txBody>
      </p:sp>
    </p:spTree>
    <p:extLst>
      <p:ext uri="{BB962C8B-B14F-4D97-AF65-F5344CB8AC3E}">
        <p14:creationId xmlns:p14="http://schemas.microsoft.com/office/powerpoint/2010/main" val="4086265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have a look at a basic project built in </a:t>
            </a:r>
            <a:r>
              <a:rPr lang="en-GB" dirty="0" err="1"/>
              <a:t>VueJS</a:t>
            </a:r>
            <a:endParaRPr lang="en-GB" dirty="0"/>
          </a:p>
        </p:txBody>
      </p:sp>
      <p:sp>
        <p:nvSpPr>
          <p:cNvPr id="4" name="Slide Number Placeholder 3"/>
          <p:cNvSpPr>
            <a:spLocks noGrp="1"/>
          </p:cNvSpPr>
          <p:nvPr>
            <p:ph type="sldNum" sz="quarter" idx="5"/>
          </p:nvPr>
        </p:nvSpPr>
        <p:spPr/>
        <p:txBody>
          <a:bodyPr/>
          <a:lstStyle/>
          <a:p>
            <a:fld id="{D82D19A5-A7BF-4856-B2A4-AC4F7B5387E6}" type="slidenum">
              <a:rPr lang="en-GB" smtClean="0"/>
              <a:t>7</a:t>
            </a:fld>
            <a:endParaRPr lang="en-GB"/>
          </a:p>
        </p:txBody>
      </p:sp>
    </p:spTree>
    <p:extLst>
      <p:ext uri="{BB962C8B-B14F-4D97-AF65-F5344CB8AC3E}">
        <p14:creationId xmlns:p14="http://schemas.microsoft.com/office/powerpoint/2010/main" val="564437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One of the issues in the traditional method is that everything is scattered. View and logic are mixed and we have to jump between HTML and JS.</a:t>
            </a:r>
          </a:p>
          <a:p>
            <a:r>
              <a:rPr lang="en-GB" dirty="0"/>
              <a:t>Vue proposes an approach called a Single File Component. All the HTML, JS and CSS for a discrete area are in one place. </a:t>
            </a:r>
          </a:p>
          <a:p>
            <a:r>
              <a:rPr lang="en-GB" dirty="0"/>
              <a:t>Gives a way to properly split our concerns (data vs view), whilst keeping our logic in one file.</a:t>
            </a:r>
          </a:p>
          <a:p>
            <a:r>
              <a:rPr lang="en-GB" dirty="0"/>
              <a:t>Components have data and properties that are rendered based on a template.</a:t>
            </a:r>
          </a:p>
          <a:p>
            <a:r>
              <a:rPr lang="en-GB" dirty="0"/>
              <a:t>Components contain logic to handle events.</a:t>
            </a:r>
          </a:p>
          <a:p>
            <a:r>
              <a:rPr lang="en-GB" dirty="0"/>
              <a:t>Components can be passed parameters and can raise events.</a:t>
            </a:r>
          </a:p>
        </p:txBody>
      </p:sp>
      <p:sp>
        <p:nvSpPr>
          <p:cNvPr id="4" name="Slide Number Placeholder 3"/>
          <p:cNvSpPr>
            <a:spLocks noGrp="1"/>
          </p:cNvSpPr>
          <p:nvPr>
            <p:ph type="sldNum" sz="quarter" idx="5"/>
          </p:nvPr>
        </p:nvSpPr>
        <p:spPr/>
        <p:txBody>
          <a:bodyPr/>
          <a:lstStyle/>
          <a:p>
            <a:fld id="{D82D19A5-A7BF-4856-B2A4-AC4F7B5387E6}" type="slidenum">
              <a:rPr lang="en-GB" smtClean="0"/>
              <a:t>9</a:t>
            </a:fld>
            <a:endParaRPr lang="en-GB"/>
          </a:p>
        </p:txBody>
      </p:sp>
    </p:spTree>
    <p:extLst>
      <p:ext uri="{BB962C8B-B14F-4D97-AF65-F5344CB8AC3E}">
        <p14:creationId xmlns:p14="http://schemas.microsoft.com/office/powerpoint/2010/main" val="15557420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look at a fully fleshed out Hello World component.</a:t>
            </a:r>
          </a:p>
        </p:txBody>
      </p:sp>
      <p:sp>
        <p:nvSpPr>
          <p:cNvPr id="4" name="Slide Number Placeholder 3"/>
          <p:cNvSpPr>
            <a:spLocks noGrp="1"/>
          </p:cNvSpPr>
          <p:nvPr>
            <p:ph type="sldNum" sz="quarter" idx="5"/>
          </p:nvPr>
        </p:nvSpPr>
        <p:spPr/>
        <p:txBody>
          <a:bodyPr/>
          <a:lstStyle/>
          <a:p>
            <a:fld id="{D82D19A5-A7BF-4856-B2A4-AC4F7B5387E6}" type="slidenum">
              <a:rPr lang="en-GB" smtClean="0"/>
              <a:t>10</a:t>
            </a:fld>
            <a:endParaRPr lang="en-GB"/>
          </a:p>
        </p:txBody>
      </p:sp>
    </p:spTree>
    <p:extLst>
      <p:ext uri="{BB962C8B-B14F-4D97-AF65-F5344CB8AC3E}">
        <p14:creationId xmlns:p14="http://schemas.microsoft.com/office/powerpoint/2010/main" val="2366809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260F0-007F-4B87-A836-9D349F05CD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5FD42EB-923D-46D1-95AD-DBE8673146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A9EDEFC-510C-455A-8071-8C29F8404196}"/>
              </a:ext>
            </a:extLst>
          </p:cNvPr>
          <p:cNvSpPr>
            <a:spLocks noGrp="1"/>
          </p:cNvSpPr>
          <p:nvPr>
            <p:ph type="dt" sz="half" idx="10"/>
          </p:nvPr>
        </p:nvSpPr>
        <p:spPr/>
        <p:txBody>
          <a:bodyPr/>
          <a:lstStyle/>
          <a:p>
            <a:fld id="{83D665DE-6BB6-4BEA-A037-496DDFB2E547}" type="datetimeFigureOut">
              <a:rPr lang="en-GB" smtClean="0"/>
              <a:t>04/09/2019</a:t>
            </a:fld>
            <a:endParaRPr lang="en-GB"/>
          </a:p>
        </p:txBody>
      </p:sp>
      <p:sp>
        <p:nvSpPr>
          <p:cNvPr id="5" name="Footer Placeholder 4">
            <a:extLst>
              <a:ext uri="{FF2B5EF4-FFF2-40B4-BE49-F238E27FC236}">
                <a16:creationId xmlns:a16="http://schemas.microsoft.com/office/drawing/2014/main" id="{E3B1B115-B864-4275-A03E-87AD23A0BC9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59A99FA-D954-4CF4-8BDF-1A054DC55769}"/>
              </a:ext>
            </a:extLst>
          </p:cNvPr>
          <p:cNvSpPr>
            <a:spLocks noGrp="1"/>
          </p:cNvSpPr>
          <p:nvPr>
            <p:ph type="sldNum" sz="quarter" idx="12"/>
          </p:nvPr>
        </p:nvSpPr>
        <p:spPr/>
        <p:txBody>
          <a:bodyPr/>
          <a:lstStyle/>
          <a:p>
            <a:fld id="{F0E5390D-41C4-4BF5-84B3-5C9143A9D53F}" type="slidenum">
              <a:rPr lang="en-GB" smtClean="0"/>
              <a:t>‹#›</a:t>
            </a:fld>
            <a:endParaRPr lang="en-GB"/>
          </a:p>
        </p:txBody>
      </p:sp>
    </p:spTree>
    <p:extLst>
      <p:ext uri="{BB962C8B-B14F-4D97-AF65-F5344CB8AC3E}">
        <p14:creationId xmlns:p14="http://schemas.microsoft.com/office/powerpoint/2010/main" val="199903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5686F-15A1-4044-B6D6-9547957BF3A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7E30798-C629-492E-B563-76ACCC96C6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BA5AA65-2EBA-4846-ABFB-4FCB039A370F}"/>
              </a:ext>
            </a:extLst>
          </p:cNvPr>
          <p:cNvSpPr>
            <a:spLocks noGrp="1"/>
          </p:cNvSpPr>
          <p:nvPr>
            <p:ph type="dt" sz="half" idx="10"/>
          </p:nvPr>
        </p:nvSpPr>
        <p:spPr/>
        <p:txBody>
          <a:bodyPr/>
          <a:lstStyle/>
          <a:p>
            <a:fld id="{83D665DE-6BB6-4BEA-A037-496DDFB2E547}" type="datetimeFigureOut">
              <a:rPr lang="en-GB" smtClean="0"/>
              <a:t>04/09/2019</a:t>
            </a:fld>
            <a:endParaRPr lang="en-GB"/>
          </a:p>
        </p:txBody>
      </p:sp>
      <p:sp>
        <p:nvSpPr>
          <p:cNvPr id="5" name="Footer Placeholder 4">
            <a:extLst>
              <a:ext uri="{FF2B5EF4-FFF2-40B4-BE49-F238E27FC236}">
                <a16:creationId xmlns:a16="http://schemas.microsoft.com/office/drawing/2014/main" id="{C2F336EF-7FD2-4663-9BF4-1FC10DB9C5C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ECEF4D0-67B8-46DD-A986-D0AB2A3C2560}"/>
              </a:ext>
            </a:extLst>
          </p:cNvPr>
          <p:cNvSpPr>
            <a:spLocks noGrp="1"/>
          </p:cNvSpPr>
          <p:nvPr>
            <p:ph type="sldNum" sz="quarter" idx="12"/>
          </p:nvPr>
        </p:nvSpPr>
        <p:spPr/>
        <p:txBody>
          <a:bodyPr/>
          <a:lstStyle/>
          <a:p>
            <a:fld id="{F0E5390D-41C4-4BF5-84B3-5C9143A9D53F}" type="slidenum">
              <a:rPr lang="en-GB" smtClean="0"/>
              <a:t>‹#›</a:t>
            </a:fld>
            <a:endParaRPr lang="en-GB"/>
          </a:p>
        </p:txBody>
      </p:sp>
    </p:spTree>
    <p:extLst>
      <p:ext uri="{BB962C8B-B14F-4D97-AF65-F5344CB8AC3E}">
        <p14:creationId xmlns:p14="http://schemas.microsoft.com/office/powerpoint/2010/main" val="1043723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E7F250-2C59-4D32-99F2-38F35648DB9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221E820-EE7E-4531-A6FA-0C924660D4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78D502C-4FB6-4942-AC8E-B1F81A2EA8C5}"/>
              </a:ext>
            </a:extLst>
          </p:cNvPr>
          <p:cNvSpPr>
            <a:spLocks noGrp="1"/>
          </p:cNvSpPr>
          <p:nvPr>
            <p:ph type="dt" sz="half" idx="10"/>
          </p:nvPr>
        </p:nvSpPr>
        <p:spPr/>
        <p:txBody>
          <a:bodyPr/>
          <a:lstStyle/>
          <a:p>
            <a:fld id="{83D665DE-6BB6-4BEA-A037-496DDFB2E547}" type="datetimeFigureOut">
              <a:rPr lang="en-GB" smtClean="0"/>
              <a:t>04/09/2019</a:t>
            </a:fld>
            <a:endParaRPr lang="en-GB"/>
          </a:p>
        </p:txBody>
      </p:sp>
      <p:sp>
        <p:nvSpPr>
          <p:cNvPr id="5" name="Footer Placeholder 4">
            <a:extLst>
              <a:ext uri="{FF2B5EF4-FFF2-40B4-BE49-F238E27FC236}">
                <a16:creationId xmlns:a16="http://schemas.microsoft.com/office/drawing/2014/main" id="{F192E014-17BD-47E2-B65A-13905962BA7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70C70C-55DA-4D80-8369-F2AD016E074F}"/>
              </a:ext>
            </a:extLst>
          </p:cNvPr>
          <p:cNvSpPr>
            <a:spLocks noGrp="1"/>
          </p:cNvSpPr>
          <p:nvPr>
            <p:ph type="sldNum" sz="quarter" idx="12"/>
          </p:nvPr>
        </p:nvSpPr>
        <p:spPr/>
        <p:txBody>
          <a:bodyPr/>
          <a:lstStyle/>
          <a:p>
            <a:fld id="{F0E5390D-41C4-4BF5-84B3-5C9143A9D53F}" type="slidenum">
              <a:rPr lang="en-GB" smtClean="0"/>
              <a:t>‹#›</a:t>
            </a:fld>
            <a:endParaRPr lang="en-GB"/>
          </a:p>
        </p:txBody>
      </p:sp>
    </p:spTree>
    <p:extLst>
      <p:ext uri="{BB962C8B-B14F-4D97-AF65-F5344CB8AC3E}">
        <p14:creationId xmlns:p14="http://schemas.microsoft.com/office/powerpoint/2010/main" val="969642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41486-430B-437F-9597-DCAABBEF943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2900E5A-894C-44B2-828F-0093B7F748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575998B-13AC-4B1F-9101-0FC8E7DFBDEE}"/>
              </a:ext>
            </a:extLst>
          </p:cNvPr>
          <p:cNvSpPr>
            <a:spLocks noGrp="1"/>
          </p:cNvSpPr>
          <p:nvPr>
            <p:ph type="dt" sz="half" idx="10"/>
          </p:nvPr>
        </p:nvSpPr>
        <p:spPr/>
        <p:txBody>
          <a:bodyPr/>
          <a:lstStyle/>
          <a:p>
            <a:fld id="{83D665DE-6BB6-4BEA-A037-496DDFB2E547}" type="datetimeFigureOut">
              <a:rPr lang="en-GB" smtClean="0"/>
              <a:t>04/09/2019</a:t>
            </a:fld>
            <a:endParaRPr lang="en-GB"/>
          </a:p>
        </p:txBody>
      </p:sp>
      <p:sp>
        <p:nvSpPr>
          <p:cNvPr id="5" name="Footer Placeholder 4">
            <a:extLst>
              <a:ext uri="{FF2B5EF4-FFF2-40B4-BE49-F238E27FC236}">
                <a16:creationId xmlns:a16="http://schemas.microsoft.com/office/drawing/2014/main" id="{30CBB79A-73A7-4B54-B4E2-49DC50018CD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11DC063-F8EF-4AA0-885A-887EAB9425AC}"/>
              </a:ext>
            </a:extLst>
          </p:cNvPr>
          <p:cNvSpPr>
            <a:spLocks noGrp="1"/>
          </p:cNvSpPr>
          <p:nvPr>
            <p:ph type="sldNum" sz="quarter" idx="12"/>
          </p:nvPr>
        </p:nvSpPr>
        <p:spPr/>
        <p:txBody>
          <a:bodyPr/>
          <a:lstStyle/>
          <a:p>
            <a:fld id="{F0E5390D-41C4-4BF5-84B3-5C9143A9D53F}" type="slidenum">
              <a:rPr lang="en-GB" smtClean="0"/>
              <a:t>‹#›</a:t>
            </a:fld>
            <a:endParaRPr lang="en-GB"/>
          </a:p>
        </p:txBody>
      </p:sp>
    </p:spTree>
    <p:extLst>
      <p:ext uri="{BB962C8B-B14F-4D97-AF65-F5344CB8AC3E}">
        <p14:creationId xmlns:p14="http://schemas.microsoft.com/office/powerpoint/2010/main" val="308229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4766B-3E0C-4B9A-9271-BD96050809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52DAF2C-911D-4A36-9F7A-282A666023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76BFFC-1172-440F-AF1E-A1007AF077FE}"/>
              </a:ext>
            </a:extLst>
          </p:cNvPr>
          <p:cNvSpPr>
            <a:spLocks noGrp="1"/>
          </p:cNvSpPr>
          <p:nvPr>
            <p:ph type="dt" sz="half" idx="10"/>
          </p:nvPr>
        </p:nvSpPr>
        <p:spPr/>
        <p:txBody>
          <a:bodyPr/>
          <a:lstStyle/>
          <a:p>
            <a:fld id="{83D665DE-6BB6-4BEA-A037-496DDFB2E547}" type="datetimeFigureOut">
              <a:rPr lang="en-GB" smtClean="0"/>
              <a:t>04/09/2019</a:t>
            </a:fld>
            <a:endParaRPr lang="en-GB"/>
          </a:p>
        </p:txBody>
      </p:sp>
      <p:sp>
        <p:nvSpPr>
          <p:cNvPr id="5" name="Footer Placeholder 4">
            <a:extLst>
              <a:ext uri="{FF2B5EF4-FFF2-40B4-BE49-F238E27FC236}">
                <a16:creationId xmlns:a16="http://schemas.microsoft.com/office/drawing/2014/main" id="{B246BB70-2294-4D0C-BEE1-FD3B78CF57B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B0A540A-A9CB-4C66-A8E7-B272E1278BA8}"/>
              </a:ext>
            </a:extLst>
          </p:cNvPr>
          <p:cNvSpPr>
            <a:spLocks noGrp="1"/>
          </p:cNvSpPr>
          <p:nvPr>
            <p:ph type="sldNum" sz="quarter" idx="12"/>
          </p:nvPr>
        </p:nvSpPr>
        <p:spPr/>
        <p:txBody>
          <a:bodyPr/>
          <a:lstStyle/>
          <a:p>
            <a:fld id="{F0E5390D-41C4-4BF5-84B3-5C9143A9D53F}" type="slidenum">
              <a:rPr lang="en-GB" smtClean="0"/>
              <a:t>‹#›</a:t>
            </a:fld>
            <a:endParaRPr lang="en-GB"/>
          </a:p>
        </p:txBody>
      </p:sp>
    </p:spTree>
    <p:extLst>
      <p:ext uri="{BB962C8B-B14F-4D97-AF65-F5344CB8AC3E}">
        <p14:creationId xmlns:p14="http://schemas.microsoft.com/office/powerpoint/2010/main" val="1212298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3667-3331-45BD-9F57-1F5D1CF1E58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13BBB46-2AB0-4C3D-9430-580681882B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4479168-61C5-4737-922B-0B356D2C34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F529A59-CDC5-461D-B329-B3711C2ADC81}"/>
              </a:ext>
            </a:extLst>
          </p:cNvPr>
          <p:cNvSpPr>
            <a:spLocks noGrp="1"/>
          </p:cNvSpPr>
          <p:nvPr>
            <p:ph type="dt" sz="half" idx="10"/>
          </p:nvPr>
        </p:nvSpPr>
        <p:spPr/>
        <p:txBody>
          <a:bodyPr/>
          <a:lstStyle/>
          <a:p>
            <a:fld id="{83D665DE-6BB6-4BEA-A037-496DDFB2E547}" type="datetimeFigureOut">
              <a:rPr lang="en-GB" smtClean="0"/>
              <a:t>04/09/2019</a:t>
            </a:fld>
            <a:endParaRPr lang="en-GB"/>
          </a:p>
        </p:txBody>
      </p:sp>
      <p:sp>
        <p:nvSpPr>
          <p:cNvPr id="6" name="Footer Placeholder 5">
            <a:extLst>
              <a:ext uri="{FF2B5EF4-FFF2-40B4-BE49-F238E27FC236}">
                <a16:creationId xmlns:a16="http://schemas.microsoft.com/office/drawing/2014/main" id="{5BF02F6B-42D1-4745-B370-33142CE933D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4AAD500-AB95-42E9-95EC-9C116928E19F}"/>
              </a:ext>
            </a:extLst>
          </p:cNvPr>
          <p:cNvSpPr>
            <a:spLocks noGrp="1"/>
          </p:cNvSpPr>
          <p:nvPr>
            <p:ph type="sldNum" sz="quarter" idx="12"/>
          </p:nvPr>
        </p:nvSpPr>
        <p:spPr/>
        <p:txBody>
          <a:bodyPr/>
          <a:lstStyle/>
          <a:p>
            <a:fld id="{F0E5390D-41C4-4BF5-84B3-5C9143A9D53F}" type="slidenum">
              <a:rPr lang="en-GB" smtClean="0"/>
              <a:t>‹#›</a:t>
            </a:fld>
            <a:endParaRPr lang="en-GB"/>
          </a:p>
        </p:txBody>
      </p:sp>
    </p:spTree>
    <p:extLst>
      <p:ext uri="{BB962C8B-B14F-4D97-AF65-F5344CB8AC3E}">
        <p14:creationId xmlns:p14="http://schemas.microsoft.com/office/powerpoint/2010/main" val="4180525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E7838-FECE-40C5-974F-7A2A3D0AA25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6DB94AE-A7B6-4789-8FEB-D1420A0616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5F06AA-CA35-4A38-80AD-8C4C4B7AF4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8777201-9C1E-452C-80F2-559DF6CEFB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F3A703-7042-4FC6-AA3C-879534D6CC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4315DC1-6DFB-4BFD-97A8-8930DF46A94C}"/>
              </a:ext>
            </a:extLst>
          </p:cNvPr>
          <p:cNvSpPr>
            <a:spLocks noGrp="1"/>
          </p:cNvSpPr>
          <p:nvPr>
            <p:ph type="dt" sz="half" idx="10"/>
          </p:nvPr>
        </p:nvSpPr>
        <p:spPr/>
        <p:txBody>
          <a:bodyPr/>
          <a:lstStyle/>
          <a:p>
            <a:fld id="{83D665DE-6BB6-4BEA-A037-496DDFB2E547}" type="datetimeFigureOut">
              <a:rPr lang="en-GB" smtClean="0"/>
              <a:t>04/09/2019</a:t>
            </a:fld>
            <a:endParaRPr lang="en-GB"/>
          </a:p>
        </p:txBody>
      </p:sp>
      <p:sp>
        <p:nvSpPr>
          <p:cNvPr id="8" name="Footer Placeholder 7">
            <a:extLst>
              <a:ext uri="{FF2B5EF4-FFF2-40B4-BE49-F238E27FC236}">
                <a16:creationId xmlns:a16="http://schemas.microsoft.com/office/drawing/2014/main" id="{5F224F82-A0FF-4511-AA05-8FF997F56D4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508DB03-DC45-4900-9444-67157D66DDA9}"/>
              </a:ext>
            </a:extLst>
          </p:cNvPr>
          <p:cNvSpPr>
            <a:spLocks noGrp="1"/>
          </p:cNvSpPr>
          <p:nvPr>
            <p:ph type="sldNum" sz="quarter" idx="12"/>
          </p:nvPr>
        </p:nvSpPr>
        <p:spPr/>
        <p:txBody>
          <a:bodyPr/>
          <a:lstStyle/>
          <a:p>
            <a:fld id="{F0E5390D-41C4-4BF5-84B3-5C9143A9D53F}" type="slidenum">
              <a:rPr lang="en-GB" smtClean="0"/>
              <a:t>‹#›</a:t>
            </a:fld>
            <a:endParaRPr lang="en-GB"/>
          </a:p>
        </p:txBody>
      </p:sp>
    </p:spTree>
    <p:extLst>
      <p:ext uri="{BB962C8B-B14F-4D97-AF65-F5344CB8AC3E}">
        <p14:creationId xmlns:p14="http://schemas.microsoft.com/office/powerpoint/2010/main" val="2089100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CA077-EE51-4BC4-8A78-DA2E0996018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D7A1B3D-628A-4B5A-BD45-5FD6A8EB8A59}"/>
              </a:ext>
            </a:extLst>
          </p:cNvPr>
          <p:cNvSpPr>
            <a:spLocks noGrp="1"/>
          </p:cNvSpPr>
          <p:nvPr>
            <p:ph type="dt" sz="half" idx="10"/>
          </p:nvPr>
        </p:nvSpPr>
        <p:spPr/>
        <p:txBody>
          <a:bodyPr/>
          <a:lstStyle/>
          <a:p>
            <a:fld id="{83D665DE-6BB6-4BEA-A037-496DDFB2E547}" type="datetimeFigureOut">
              <a:rPr lang="en-GB" smtClean="0"/>
              <a:t>04/09/2019</a:t>
            </a:fld>
            <a:endParaRPr lang="en-GB"/>
          </a:p>
        </p:txBody>
      </p:sp>
      <p:sp>
        <p:nvSpPr>
          <p:cNvPr id="4" name="Footer Placeholder 3">
            <a:extLst>
              <a:ext uri="{FF2B5EF4-FFF2-40B4-BE49-F238E27FC236}">
                <a16:creationId xmlns:a16="http://schemas.microsoft.com/office/drawing/2014/main" id="{2D5572C0-748B-4CA5-A9C9-6522CD28395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E3E7E38-30BC-459D-B07D-105B7F27A044}"/>
              </a:ext>
            </a:extLst>
          </p:cNvPr>
          <p:cNvSpPr>
            <a:spLocks noGrp="1"/>
          </p:cNvSpPr>
          <p:nvPr>
            <p:ph type="sldNum" sz="quarter" idx="12"/>
          </p:nvPr>
        </p:nvSpPr>
        <p:spPr/>
        <p:txBody>
          <a:bodyPr/>
          <a:lstStyle/>
          <a:p>
            <a:fld id="{F0E5390D-41C4-4BF5-84B3-5C9143A9D53F}" type="slidenum">
              <a:rPr lang="en-GB" smtClean="0"/>
              <a:t>‹#›</a:t>
            </a:fld>
            <a:endParaRPr lang="en-GB"/>
          </a:p>
        </p:txBody>
      </p:sp>
    </p:spTree>
    <p:extLst>
      <p:ext uri="{BB962C8B-B14F-4D97-AF65-F5344CB8AC3E}">
        <p14:creationId xmlns:p14="http://schemas.microsoft.com/office/powerpoint/2010/main" val="1197692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8B1849-7161-40F9-8FF9-41AE3B448ACC}"/>
              </a:ext>
            </a:extLst>
          </p:cNvPr>
          <p:cNvSpPr>
            <a:spLocks noGrp="1"/>
          </p:cNvSpPr>
          <p:nvPr>
            <p:ph type="dt" sz="half" idx="10"/>
          </p:nvPr>
        </p:nvSpPr>
        <p:spPr/>
        <p:txBody>
          <a:bodyPr/>
          <a:lstStyle/>
          <a:p>
            <a:fld id="{83D665DE-6BB6-4BEA-A037-496DDFB2E547}" type="datetimeFigureOut">
              <a:rPr lang="en-GB" smtClean="0"/>
              <a:t>04/09/2019</a:t>
            </a:fld>
            <a:endParaRPr lang="en-GB"/>
          </a:p>
        </p:txBody>
      </p:sp>
      <p:sp>
        <p:nvSpPr>
          <p:cNvPr id="3" name="Footer Placeholder 2">
            <a:extLst>
              <a:ext uri="{FF2B5EF4-FFF2-40B4-BE49-F238E27FC236}">
                <a16:creationId xmlns:a16="http://schemas.microsoft.com/office/drawing/2014/main" id="{969247D4-589B-4444-A193-913619BA77D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163B172-D910-4596-BE5C-0273E253CFC9}"/>
              </a:ext>
            </a:extLst>
          </p:cNvPr>
          <p:cNvSpPr>
            <a:spLocks noGrp="1"/>
          </p:cNvSpPr>
          <p:nvPr>
            <p:ph type="sldNum" sz="quarter" idx="12"/>
          </p:nvPr>
        </p:nvSpPr>
        <p:spPr/>
        <p:txBody>
          <a:bodyPr/>
          <a:lstStyle/>
          <a:p>
            <a:fld id="{F0E5390D-41C4-4BF5-84B3-5C9143A9D53F}" type="slidenum">
              <a:rPr lang="en-GB" smtClean="0"/>
              <a:t>‹#›</a:t>
            </a:fld>
            <a:endParaRPr lang="en-GB"/>
          </a:p>
        </p:txBody>
      </p:sp>
    </p:spTree>
    <p:extLst>
      <p:ext uri="{BB962C8B-B14F-4D97-AF65-F5344CB8AC3E}">
        <p14:creationId xmlns:p14="http://schemas.microsoft.com/office/powerpoint/2010/main" val="2119294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43042-2FC7-4777-9A7A-2DF27EDE88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7311D8A-6524-4158-AE7B-D8205C60B5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D4CE14A-6695-4569-8958-999BD23820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2E425B-B095-4C8E-940E-8AEB28E47FB4}"/>
              </a:ext>
            </a:extLst>
          </p:cNvPr>
          <p:cNvSpPr>
            <a:spLocks noGrp="1"/>
          </p:cNvSpPr>
          <p:nvPr>
            <p:ph type="dt" sz="half" idx="10"/>
          </p:nvPr>
        </p:nvSpPr>
        <p:spPr/>
        <p:txBody>
          <a:bodyPr/>
          <a:lstStyle/>
          <a:p>
            <a:fld id="{83D665DE-6BB6-4BEA-A037-496DDFB2E547}" type="datetimeFigureOut">
              <a:rPr lang="en-GB" smtClean="0"/>
              <a:t>04/09/2019</a:t>
            </a:fld>
            <a:endParaRPr lang="en-GB"/>
          </a:p>
        </p:txBody>
      </p:sp>
      <p:sp>
        <p:nvSpPr>
          <p:cNvPr id="6" name="Footer Placeholder 5">
            <a:extLst>
              <a:ext uri="{FF2B5EF4-FFF2-40B4-BE49-F238E27FC236}">
                <a16:creationId xmlns:a16="http://schemas.microsoft.com/office/drawing/2014/main" id="{FC804475-4489-41FA-A852-C3307277FF2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9961C93-2732-47BF-BC7B-453DB10D0149}"/>
              </a:ext>
            </a:extLst>
          </p:cNvPr>
          <p:cNvSpPr>
            <a:spLocks noGrp="1"/>
          </p:cNvSpPr>
          <p:nvPr>
            <p:ph type="sldNum" sz="quarter" idx="12"/>
          </p:nvPr>
        </p:nvSpPr>
        <p:spPr/>
        <p:txBody>
          <a:bodyPr/>
          <a:lstStyle/>
          <a:p>
            <a:fld id="{F0E5390D-41C4-4BF5-84B3-5C9143A9D53F}" type="slidenum">
              <a:rPr lang="en-GB" smtClean="0"/>
              <a:t>‹#›</a:t>
            </a:fld>
            <a:endParaRPr lang="en-GB"/>
          </a:p>
        </p:txBody>
      </p:sp>
    </p:spTree>
    <p:extLst>
      <p:ext uri="{BB962C8B-B14F-4D97-AF65-F5344CB8AC3E}">
        <p14:creationId xmlns:p14="http://schemas.microsoft.com/office/powerpoint/2010/main" val="778961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C340E-5A69-4287-9616-9EB12F5F97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5070A2B-2E15-49A9-BC11-77F635F377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FAFF209-FA83-4BCA-BEB3-9814423771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9DC262-9C4F-464F-8C06-BC89F19425D0}"/>
              </a:ext>
            </a:extLst>
          </p:cNvPr>
          <p:cNvSpPr>
            <a:spLocks noGrp="1"/>
          </p:cNvSpPr>
          <p:nvPr>
            <p:ph type="dt" sz="half" idx="10"/>
          </p:nvPr>
        </p:nvSpPr>
        <p:spPr/>
        <p:txBody>
          <a:bodyPr/>
          <a:lstStyle/>
          <a:p>
            <a:fld id="{83D665DE-6BB6-4BEA-A037-496DDFB2E547}" type="datetimeFigureOut">
              <a:rPr lang="en-GB" smtClean="0"/>
              <a:t>04/09/2019</a:t>
            </a:fld>
            <a:endParaRPr lang="en-GB"/>
          </a:p>
        </p:txBody>
      </p:sp>
      <p:sp>
        <p:nvSpPr>
          <p:cNvPr id="6" name="Footer Placeholder 5">
            <a:extLst>
              <a:ext uri="{FF2B5EF4-FFF2-40B4-BE49-F238E27FC236}">
                <a16:creationId xmlns:a16="http://schemas.microsoft.com/office/drawing/2014/main" id="{98922125-DCF6-4467-92EA-A3D430526A1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5E6C772-4323-4C18-99E6-EB6CC7F49E28}"/>
              </a:ext>
            </a:extLst>
          </p:cNvPr>
          <p:cNvSpPr>
            <a:spLocks noGrp="1"/>
          </p:cNvSpPr>
          <p:nvPr>
            <p:ph type="sldNum" sz="quarter" idx="12"/>
          </p:nvPr>
        </p:nvSpPr>
        <p:spPr/>
        <p:txBody>
          <a:bodyPr/>
          <a:lstStyle/>
          <a:p>
            <a:fld id="{F0E5390D-41C4-4BF5-84B3-5C9143A9D53F}" type="slidenum">
              <a:rPr lang="en-GB" smtClean="0"/>
              <a:t>‹#›</a:t>
            </a:fld>
            <a:endParaRPr lang="en-GB"/>
          </a:p>
        </p:txBody>
      </p:sp>
    </p:spTree>
    <p:extLst>
      <p:ext uri="{BB962C8B-B14F-4D97-AF65-F5344CB8AC3E}">
        <p14:creationId xmlns:p14="http://schemas.microsoft.com/office/powerpoint/2010/main" val="2685255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6091EC-A842-4B0C-8837-B07C2EE2C3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72F4C9B-5D24-431A-BD5B-B33AC0F35E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A769640-1BC9-41EC-8D99-2BCBF5FE84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D665DE-6BB6-4BEA-A037-496DDFB2E547}" type="datetimeFigureOut">
              <a:rPr lang="en-GB" smtClean="0"/>
              <a:t>04/09/2019</a:t>
            </a:fld>
            <a:endParaRPr lang="en-GB"/>
          </a:p>
        </p:txBody>
      </p:sp>
      <p:sp>
        <p:nvSpPr>
          <p:cNvPr id="5" name="Footer Placeholder 4">
            <a:extLst>
              <a:ext uri="{FF2B5EF4-FFF2-40B4-BE49-F238E27FC236}">
                <a16:creationId xmlns:a16="http://schemas.microsoft.com/office/drawing/2014/main" id="{6259155B-2C0B-40EA-888D-40EB009933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76ECB14-2A2C-40AC-94B7-C2BC531B4A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E5390D-41C4-4BF5-84B3-5C9143A9D53F}" type="slidenum">
              <a:rPr lang="en-GB" smtClean="0"/>
              <a:t>‹#›</a:t>
            </a:fld>
            <a:endParaRPr lang="en-GB"/>
          </a:p>
        </p:txBody>
      </p:sp>
    </p:spTree>
    <p:extLst>
      <p:ext uri="{BB962C8B-B14F-4D97-AF65-F5344CB8AC3E}">
        <p14:creationId xmlns:p14="http://schemas.microsoft.com/office/powerpoint/2010/main" val="32296898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andrew51017/IntroVueJ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134">
            <a:extLst>
              <a:ext uri="{FF2B5EF4-FFF2-40B4-BE49-F238E27FC236}">
                <a16:creationId xmlns:a16="http://schemas.microsoft.com/office/drawing/2014/main" id="{ACBE1851-2230-47A9-B000-CE9046EA6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rgbClr val="3651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56AB62-BE1C-4DB3-A067-9A37DD001F71}"/>
              </a:ext>
            </a:extLst>
          </p:cNvPr>
          <p:cNvSpPr>
            <a:spLocks noGrp="1"/>
          </p:cNvSpPr>
          <p:nvPr>
            <p:ph type="ctrTitle"/>
          </p:nvPr>
        </p:nvSpPr>
        <p:spPr>
          <a:xfrm>
            <a:off x="634276" y="803705"/>
            <a:ext cx="4208656" cy="3034857"/>
          </a:xfrm>
        </p:spPr>
        <p:txBody>
          <a:bodyPr anchor="b">
            <a:normAutofit/>
          </a:bodyPr>
          <a:lstStyle/>
          <a:p>
            <a:pPr algn="r"/>
            <a:r>
              <a:rPr lang="en-GB" sz="5400">
                <a:solidFill>
                  <a:srgbClr val="FFFFFF"/>
                </a:solidFill>
              </a:rPr>
              <a:t>Introduction to VueJS</a:t>
            </a:r>
          </a:p>
        </p:txBody>
      </p:sp>
      <p:sp>
        <p:nvSpPr>
          <p:cNvPr id="3" name="Subtitle 2">
            <a:extLst>
              <a:ext uri="{FF2B5EF4-FFF2-40B4-BE49-F238E27FC236}">
                <a16:creationId xmlns:a16="http://schemas.microsoft.com/office/drawing/2014/main" id="{22B8D92D-9D85-40A3-904A-6D6B18240628}"/>
              </a:ext>
            </a:extLst>
          </p:cNvPr>
          <p:cNvSpPr>
            <a:spLocks noGrp="1"/>
          </p:cNvSpPr>
          <p:nvPr>
            <p:ph type="subTitle" idx="1"/>
          </p:nvPr>
        </p:nvSpPr>
        <p:spPr>
          <a:xfrm>
            <a:off x="638921" y="4013165"/>
            <a:ext cx="4204012" cy="2205732"/>
          </a:xfrm>
        </p:spPr>
        <p:txBody>
          <a:bodyPr anchor="t">
            <a:normAutofit/>
          </a:bodyPr>
          <a:lstStyle/>
          <a:p>
            <a:pPr algn="r"/>
            <a:r>
              <a:rPr lang="en-GB" sz="1800" dirty="0">
                <a:solidFill>
                  <a:srgbClr val="FFFFFF"/>
                </a:solidFill>
              </a:rPr>
              <a:t>JavaScript Frameworks 1/3</a:t>
            </a:r>
          </a:p>
          <a:p>
            <a:pPr algn="r"/>
            <a:endParaRPr lang="en-GB" sz="1800" dirty="0">
              <a:solidFill>
                <a:srgbClr val="FFFFFF"/>
              </a:solidFill>
            </a:endParaRPr>
          </a:p>
          <a:p>
            <a:pPr algn="r"/>
            <a:r>
              <a:rPr lang="en-GB" sz="1800" dirty="0">
                <a:solidFill>
                  <a:srgbClr val="FFFFFF"/>
                </a:solidFill>
              </a:rPr>
              <a:t>Andrew Fletcher</a:t>
            </a:r>
          </a:p>
          <a:p>
            <a:pPr algn="r"/>
            <a:r>
              <a:rPr lang="en-GB" sz="1800" dirty="0">
                <a:solidFill>
                  <a:srgbClr val="FFFFFF"/>
                </a:solidFill>
              </a:rPr>
              <a:t>4</a:t>
            </a:r>
            <a:r>
              <a:rPr lang="en-GB" sz="1800" baseline="30000" dirty="0">
                <a:solidFill>
                  <a:srgbClr val="FFFFFF"/>
                </a:solidFill>
              </a:rPr>
              <a:t>th</a:t>
            </a:r>
            <a:r>
              <a:rPr lang="en-GB" sz="1800" dirty="0">
                <a:solidFill>
                  <a:srgbClr val="FFFFFF"/>
                </a:solidFill>
              </a:rPr>
              <a:t> September 2019</a:t>
            </a:r>
          </a:p>
        </p:txBody>
      </p:sp>
      <p:cxnSp>
        <p:nvCxnSpPr>
          <p:cNvPr id="1029" name="Straight Connector 136">
            <a:extLst>
              <a:ext uri="{FF2B5EF4-FFF2-40B4-BE49-F238E27FC236}">
                <a16:creationId xmlns:a16="http://schemas.microsoft.com/office/drawing/2014/main" id="{23B93832-6514-44F4-849B-5EE2C8A233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928939"/>
            <a:ext cx="393192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1A12FA7C-D812-45D3-833C-E98734142EC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96000" y="699753"/>
            <a:ext cx="5459470" cy="5459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9595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95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40FA10B-B4E5-4E09-A577-2EADBBE10C4A}"/>
              </a:ext>
            </a:extLst>
          </p:cNvPr>
          <p:cNvPicPr>
            <a:picLocks noChangeAspect="1"/>
          </p:cNvPicPr>
          <p:nvPr/>
        </p:nvPicPr>
        <p:blipFill>
          <a:blip r:embed="rId3"/>
          <a:stretch>
            <a:fillRect/>
          </a:stretch>
        </p:blipFill>
        <p:spPr>
          <a:xfrm>
            <a:off x="4647523" y="643467"/>
            <a:ext cx="2896954" cy="5571066"/>
          </a:xfrm>
          <a:prstGeom prst="rect">
            <a:avLst/>
          </a:prstGeom>
        </p:spPr>
      </p:pic>
    </p:spTree>
    <p:extLst>
      <p:ext uri="{BB962C8B-B14F-4D97-AF65-F5344CB8AC3E}">
        <p14:creationId xmlns:p14="http://schemas.microsoft.com/office/powerpoint/2010/main" val="3863254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43FC84-EA49-4E74-9EF8-6AD68A28D60A}"/>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a:solidFill>
                  <a:srgbClr val="FFFFFF"/>
                </a:solidFill>
                <a:latin typeface="+mj-lt"/>
                <a:ea typeface="+mj-ea"/>
                <a:cs typeface="+mj-cs"/>
              </a:rPr>
              <a:t>Declarative Rendering</a:t>
            </a:r>
          </a:p>
        </p:txBody>
      </p:sp>
      <p:pic>
        <p:nvPicPr>
          <p:cNvPr id="4" name="Picture 3">
            <a:extLst>
              <a:ext uri="{FF2B5EF4-FFF2-40B4-BE49-F238E27FC236}">
                <a16:creationId xmlns:a16="http://schemas.microsoft.com/office/drawing/2014/main" id="{5D19000E-CB4F-442A-A2BE-CBD3E64ACEF6}"/>
              </a:ext>
            </a:extLst>
          </p:cNvPr>
          <p:cNvPicPr>
            <a:picLocks noChangeAspect="1"/>
          </p:cNvPicPr>
          <p:nvPr/>
        </p:nvPicPr>
        <p:blipFill>
          <a:blip r:embed="rId3"/>
          <a:stretch>
            <a:fillRect/>
          </a:stretch>
        </p:blipFill>
        <p:spPr>
          <a:xfrm>
            <a:off x="5230813" y="533400"/>
            <a:ext cx="6397625" cy="2552700"/>
          </a:xfrm>
          <a:prstGeom prst="rect">
            <a:avLst/>
          </a:prstGeom>
        </p:spPr>
      </p:pic>
      <p:pic>
        <p:nvPicPr>
          <p:cNvPr id="5" name="Picture 4">
            <a:extLst>
              <a:ext uri="{FF2B5EF4-FFF2-40B4-BE49-F238E27FC236}">
                <a16:creationId xmlns:a16="http://schemas.microsoft.com/office/drawing/2014/main" id="{6D3358AD-EA78-41F1-9D95-4379FF60B645}"/>
              </a:ext>
            </a:extLst>
          </p:cNvPr>
          <p:cNvPicPr>
            <a:picLocks noChangeAspect="1"/>
          </p:cNvPicPr>
          <p:nvPr/>
        </p:nvPicPr>
        <p:blipFill>
          <a:blip r:embed="rId4"/>
          <a:stretch>
            <a:fillRect/>
          </a:stretch>
        </p:blipFill>
        <p:spPr>
          <a:xfrm>
            <a:off x="5230813" y="3168650"/>
            <a:ext cx="6397625" cy="3160713"/>
          </a:xfrm>
          <a:prstGeom prst="rect">
            <a:avLst/>
          </a:prstGeom>
        </p:spPr>
      </p:pic>
    </p:spTree>
    <p:extLst>
      <p:ext uri="{BB962C8B-B14F-4D97-AF65-F5344CB8AC3E}">
        <p14:creationId xmlns:p14="http://schemas.microsoft.com/office/powerpoint/2010/main" val="223338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6E46150-3F6D-4331-90E6-CCBB687050FE}"/>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dirty="0">
                <a:solidFill>
                  <a:srgbClr val="FFFFFF"/>
                </a:solidFill>
                <a:latin typeface="+mj-lt"/>
                <a:ea typeface="+mj-ea"/>
                <a:cs typeface="+mj-cs"/>
              </a:rPr>
              <a:t>Directives</a:t>
            </a:r>
          </a:p>
        </p:txBody>
      </p:sp>
      <p:cxnSp>
        <p:nvCxnSpPr>
          <p:cNvPr id="18" name="Straight Connector 17">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BC91911-E17F-44F9-BC47-42991E6F018C}"/>
              </a:ext>
            </a:extLst>
          </p:cNvPr>
          <p:cNvPicPr>
            <a:picLocks noChangeAspect="1"/>
          </p:cNvPicPr>
          <p:nvPr/>
        </p:nvPicPr>
        <p:blipFill>
          <a:blip r:embed="rId3"/>
          <a:stretch>
            <a:fillRect/>
          </a:stretch>
        </p:blipFill>
        <p:spPr>
          <a:xfrm>
            <a:off x="320040" y="3862033"/>
            <a:ext cx="11496821" cy="1293392"/>
          </a:xfrm>
          <a:prstGeom prst="rect">
            <a:avLst/>
          </a:prstGeom>
        </p:spPr>
      </p:pic>
    </p:spTree>
    <p:extLst>
      <p:ext uri="{BB962C8B-B14F-4D97-AF65-F5344CB8AC3E}">
        <p14:creationId xmlns:p14="http://schemas.microsoft.com/office/powerpoint/2010/main" val="2717162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F010129-854E-4872-879C-BDD0FC4CF952}"/>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dirty="0">
                <a:solidFill>
                  <a:srgbClr val="FFFFFF"/>
                </a:solidFill>
                <a:latin typeface="+mj-lt"/>
                <a:ea typeface="+mj-ea"/>
                <a:cs typeface="+mj-cs"/>
              </a:rPr>
              <a:t>Directives</a:t>
            </a: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DF5D2CB9-931F-4F64-8460-848E10E84D2E}"/>
              </a:ext>
            </a:extLst>
          </p:cNvPr>
          <p:cNvPicPr>
            <a:picLocks noGrp="1" noChangeAspect="1"/>
          </p:cNvPicPr>
          <p:nvPr>
            <p:ph idx="1"/>
          </p:nvPr>
        </p:nvPicPr>
        <p:blipFill>
          <a:blip r:embed="rId3"/>
          <a:stretch>
            <a:fillRect/>
          </a:stretch>
        </p:blipFill>
        <p:spPr>
          <a:xfrm>
            <a:off x="320040" y="3775807"/>
            <a:ext cx="11496821" cy="1465845"/>
          </a:xfrm>
          <a:prstGeom prst="rect">
            <a:avLst/>
          </a:prstGeom>
        </p:spPr>
      </p:pic>
    </p:spTree>
    <p:extLst>
      <p:ext uri="{BB962C8B-B14F-4D97-AF65-F5344CB8AC3E}">
        <p14:creationId xmlns:p14="http://schemas.microsoft.com/office/powerpoint/2010/main" val="46460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6E46150-3F6D-4331-90E6-CCBB687050FE}"/>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dirty="0">
                <a:solidFill>
                  <a:srgbClr val="FFFFFF"/>
                </a:solidFill>
                <a:latin typeface="+mj-lt"/>
                <a:ea typeface="+mj-ea"/>
                <a:cs typeface="+mj-cs"/>
              </a:rPr>
              <a:t>Directives</a:t>
            </a: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2C055F4E-8615-48A9-9FCF-331966954A91}"/>
              </a:ext>
            </a:extLst>
          </p:cNvPr>
          <p:cNvPicPr>
            <a:picLocks noGrp="1" noChangeAspect="1"/>
          </p:cNvPicPr>
          <p:nvPr>
            <p:ph idx="1"/>
          </p:nvPr>
        </p:nvPicPr>
        <p:blipFill>
          <a:blip r:embed="rId3"/>
          <a:stretch>
            <a:fillRect/>
          </a:stretch>
        </p:blipFill>
        <p:spPr>
          <a:xfrm>
            <a:off x="320040" y="3962630"/>
            <a:ext cx="11496821" cy="1092199"/>
          </a:xfrm>
          <a:prstGeom prst="rect">
            <a:avLst/>
          </a:prstGeom>
        </p:spPr>
      </p:pic>
    </p:spTree>
    <p:extLst>
      <p:ext uri="{BB962C8B-B14F-4D97-AF65-F5344CB8AC3E}">
        <p14:creationId xmlns:p14="http://schemas.microsoft.com/office/powerpoint/2010/main" val="3733546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DDBAC2F-3CB3-4008-9F0C-5B8B554A629B}"/>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Handling User Input</a:t>
            </a: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0433830F-B92F-43FB-9987-B0976ED02C6D}"/>
              </a:ext>
            </a:extLst>
          </p:cNvPr>
          <p:cNvPicPr>
            <a:picLocks noChangeAspect="1"/>
          </p:cNvPicPr>
          <p:nvPr/>
        </p:nvPicPr>
        <p:blipFill>
          <a:blip r:embed="rId3"/>
          <a:stretch>
            <a:fillRect/>
          </a:stretch>
        </p:blipFill>
        <p:spPr>
          <a:xfrm>
            <a:off x="320040" y="2856061"/>
            <a:ext cx="11496821" cy="3305336"/>
          </a:xfrm>
          <a:prstGeom prst="rect">
            <a:avLst/>
          </a:prstGeom>
        </p:spPr>
      </p:pic>
    </p:spTree>
    <p:extLst>
      <p:ext uri="{BB962C8B-B14F-4D97-AF65-F5344CB8AC3E}">
        <p14:creationId xmlns:p14="http://schemas.microsoft.com/office/powerpoint/2010/main" val="2106703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6872F3-6DC0-42A0-BF2B-EA99BC320F35}"/>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Handling User Input</a:t>
            </a: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697FD59A-396D-4A19-97CF-62F1CD8E91DD}"/>
              </a:ext>
            </a:extLst>
          </p:cNvPr>
          <p:cNvPicPr>
            <a:picLocks noChangeAspect="1"/>
          </p:cNvPicPr>
          <p:nvPr/>
        </p:nvPicPr>
        <p:blipFill>
          <a:blip r:embed="rId3"/>
          <a:stretch>
            <a:fillRect/>
          </a:stretch>
        </p:blipFill>
        <p:spPr>
          <a:xfrm>
            <a:off x="5163486" y="492573"/>
            <a:ext cx="6534217" cy="5880796"/>
          </a:xfrm>
          <a:prstGeom prst="rect">
            <a:avLst/>
          </a:prstGeom>
        </p:spPr>
      </p:pic>
    </p:spTree>
    <p:extLst>
      <p:ext uri="{BB962C8B-B14F-4D97-AF65-F5344CB8AC3E}">
        <p14:creationId xmlns:p14="http://schemas.microsoft.com/office/powerpoint/2010/main" val="27990177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AEA26-58C9-4C20-9952-B8D2DFD1DE58}"/>
              </a:ext>
            </a:extLst>
          </p:cNvPr>
          <p:cNvSpPr>
            <a:spLocks noGrp="1"/>
          </p:cNvSpPr>
          <p:nvPr>
            <p:ph type="title"/>
          </p:nvPr>
        </p:nvSpPr>
        <p:spPr>
          <a:xfrm>
            <a:off x="838200" y="365125"/>
            <a:ext cx="10515600" cy="1325563"/>
          </a:xfrm>
        </p:spPr>
        <p:txBody>
          <a:bodyPr>
            <a:normAutofit/>
          </a:bodyPr>
          <a:lstStyle/>
          <a:p>
            <a:r>
              <a:rPr lang="en-GB" dirty="0"/>
              <a:t>Why use it?</a:t>
            </a:r>
          </a:p>
        </p:txBody>
      </p:sp>
      <p:graphicFrame>
        <p:nvGraphicFramePr>
          <p:cNvPr id="5" name="Content Placeholder 2">
            <a:extLst>
              <a:ext uri="{FF2B5EF4-FFF2-40B4-BE49-F238E27FC236}">
                <a16:creationId xmlns:a16="http://schemas.microsoft.com/office/drawing/2014/main" id="{3B9CEF3E-089A-4F9E-A4EF-8E45B0E3C643}"/>
              </a:ext>
            </a:extLst>
          </p:cNvPr>
          <p:cNvGraphicFramePr>
            <a:graphicFrameLocks noGrp="1"/>
          </p:cNvGraphicFramePr>
          <p:nvPr>
            <p:ph idx="1"/>
            <p:extLst>
              <p:ext uri="{D42A27DB-BD31-4B8C-83A1-F6EECF244321}">
                <p14:modId xmlns:p14="http://schemas.microsoft.com/office/powerpoint/2010/main" val="238845224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581175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84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AF83EB-A589-483A-B022-C8041447D837}"/>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200" kern="1200">
                <a:solidFill>
                  <a:srgbClr val="FFFFFF"/>
                </a:solidFill>
                <a:latin typeface="+mj-lt"/>
                <a:ea typeface="+mj-ea"/>
                <a:cs typeface="+mj-cs"/>
              </a:rPr>
              <a:t>Excellent Documentation</a:t>
            </a:r>
          </a:p>
        </p:txBody>
      </p:sp>
      <p:pic>
        <p:nvPicPr>
          <p:cNvPr id="4" name="Picture 3" descr="A screenshot of a social media post&#10;&#10;Description automatically generated">
            <a:extLst>
              <a:ext uri="{FF2B5EF4-FFF2-40B4-BE49-F238E27FC236}">
                <a16:creationId xmlns:a16="http://schemas.microsoft.com/office/drawing/2014/main" id="{1736C40D-3A87-4F44-BB0F-9E87F5EAF397}"/>
              </a:ext>
            </a:extLst>
          </p:cNvPr>
          <p:cNvPicPr>
            <a:picLocks noChangeAspect="1"/>
          </p:cNvPicPr>
          <p:nvPr/>
        </p:nvPicPr>
        <p:blipFill>
          <a:blip r:embed="rId3"/>
          <a:stretch>
            <a:fillRect/>
          </a:stretch>
        </p:blipFill>
        <p:spPr>
          <a:xfrm>
            <a:off x="4038600" y="1666196"/>
            <a:ext cx="7188199" cy="3522218"/>
          </a:xfrm>
          <a:prstGeom prst="rect">
            <a:avLst/>
          </a:prstGeom>
        </p:spPr>
      </p:pic>
    </p:spTree>
    <p:extLst>
      <p:ext uri="{BB962C8B-B14F-4D97-AF65-F5344CB8AC3E}">
        <p14:creationId xmlns:p14="http://schemas.microsoft.com/office/powerpoint/2010/main" val="5820851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5446A6D-8E88-4E9C-B511-D6F2F025157C}"/>
              </a:ext>
            </a:extLst>
          </p:cNvPr>
          <p:cNvSpPr>
            <a:spLocks noGrp="1"/>
          </p:cNvSpPr>
          <p:nvPr>
            <p:ph type="title"/>
          </p:nvPr>
        </p:nvSpPr>
        <p:spPr>
          <a:xfrm>
            <a:off x="838200" y="2057400"/>
            <a:ext cx="2743200" cy="2743200"/>
          </a:xfrm>
          <a:prstGeom prst="ellipse">
            <a:avLst/>
          </a:prstGeom>
          <a:solidFill>
            <a:srgbClr val="262626"/>
          </a:solidFill>
          <a:ln w="174625" cmpd="thinThick">
            <a:solidFill>
              <a:srgbClr val="262626"/>
            </a:solidFill>
          </a:ln>
        </p:spPr>
        <p:txBody>
          <a:bodyPr anchor="ctr">
            <a:normAutofit/>
          </a:bodyPr>
          <a:lstStyle/>
          <a:p>
            <a:pPr algn="ctr"/>
            <a:r>
              <a:rPr lang="en-GB" sz="2600" dirty="0">
                <a:solidFill>
                  <a:srgbClr val="FFFFFF"/>
                </a:solidFill>
              </a:rPr>
              <a:t>Vibrant Ecosystem</a:t>
            </a:r>
          </a:p>
        </p:txBody>
      </p:sp>
      <p:graphicFrame>
        <p:nvGraphicFramePr>
          <p:cNvPr id="5" name="Content Placeholder 2">
            <a:extLst>
              <a:ext uri="{FF2B5EF4-FFF2-40B4-BE49-F238E27FC236}">
                <a16:creationId xmlns:a16="http://schemas.microsoft.com/office/drawing/2014/main" id="{021DD0C9-4D62-4D91-91F2-758AC5720428}"/>
              </a:ext>
            </a:extLst>
          </p:cNvPr>
          <p:cNvGraphicFramePr>
            <a:graphicFrameLocks noGrp="1"/>
          </p:cNvGraphicFramePr>
          <p:nvPr>
            <p:ph idx="1"/>
            <p:extLst>
              <p:ext uri="{D42A27DB-BD31-4B8C-83A1-F6EECF244321}">
                <p14:modId xmlns:p14="http://schemas.microsoft.com/office/powerpoint/2010/main" val="1300369231"/>
              </p:ext>
            </p:extLst>
          </p:nvPr>
        </p:nvGraphicFramePr>
        <p:xfrm>
          <a:off x="4038600" y="1166648"/>
          <a:ext cx="7315200" cy="45247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23942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3B7D3-B50D-4EBC-BA89-CD83C53CDE86}"/>
              </a:ext>
            </a:extLst>
          </p:cNvPr>
          <p:cNvSpPr>
            <a:spLocks noGrp="1"/>
          </p:cNvSpPr>
          <p:nvPr>
            <p:ph type="title"/>
          </p:nvPr>
        </p:nvSpPr>
        <p:spPr>
          <a:xfrm>
            <a:off x="838200" y="365125"/>
            <a:ext cx="10515600" cy="1325563"/>
          </a:xfrm>
        </p:spPr>
        <p:txBody>
          <a:bodyPr>
            <a:normAutofit/>
          </a:bodyPr>
          <a:lstStyle/>
          <a:p>
            <a:r>
              <a:rPr lang="en-GB"/>
              <a:t>Agenda</a:t>
            </a:r>
          </a:p>
        </p:txBody>
      </p:sp>
      <p:graphicFrame>
        <p:nvGraphicFramePr>
          <p:cNvPr id="12" name="Content Placeholder 2">
            <a:extLst>
              <a:ext uri="{FF2B5EF4-FFF2-40B4-BE49-F238E27FC236}">
                <a16:creationId xmlns:a16="http://schemas.microsoft.com/office/drawing/2014/main" id="{1345EADB-B876-4F99-A5A8-0BB763EFC435}"/>
              </a:ext>
            </a:extLst>
          </p:cNvPr>
          <p:cNvGraphicFramePr>
            <a:graphicFrameLocks noGrp="1"/>
          </p:cNvGraphicFramePr>
          <p:nvPr>
            <p:ph idx="1"/>
            <p:extLst>
              <p:ext uri="{D42A27DB-BD31-4B8C-83A1-F6EECF244321}">
                <p14:modId xmlns:p14="http://schemas.microsoft.com/office/powerpoint/2010/main" val="343728929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906991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5446A6D-8E88-4E9C-B511-D6F2F025157C}"/>
              </a:ext>
            </a:extLst>
          </p:cNvPr>
          <p:cNvSpPr>
            <a:spLocks noGrp="1"/>
          </p:cNvSpPr>
          <p:nvPr>
            <p:ph type="title"/>
          </p:nvPr>
        </p:nvSpPr>
        <p:spPr>
          <a:xfrm>
            <a:off x="838200" y="2057400"/>
            <a:ext cx="2743200" cy="2743200"/>
          </a:xfrm>
          <a:prstGeom prst="ellipse">
            <a:avLst/>
          </a:prstGeom>
          <a:solidFill>
            <a:srgbClr val="262626"/>
          </a:solidFill>
          <a:ln w="174625" cmpd="thinThick">
            <a:solidFill>
              <a:srgbClr val="262626"/>
            </a:solidFill>
          </a:ln>
        </p:spPr>
        <p:txBody>
          <a:bodyPr anchor="ctr">
            <a:normAutofit/>
          </a:bodyPr>
          <a:lstStyle/>
          <a:p>
            <a:pPr algn="ctr"/>
            <a:r>
              <a:rPr lang="en-GB" sz="2600" dirty="0">
                <a:solidFill>
                  <a:srgbClr val="FFFFFF"/>
                </a:solidFill>
              </a:rPr>
              <a:t>Design Freedom</a:t>
            </a:r>
          </a:p>
        </p:txBody>
      </p:sp>
      <p:graphicFrame>
        <p:nvGraphicFramePr>
          <p:cNvPr id="5" name="Content Placeholder 2">
            <a:extLst>
              <a:ext uri="{FF2B5EF4-FFF2-40B4-BE49-F238E27FC236}">
                <a16:creationId xmlns:a16="http://schemas.microsoft.com/office/drawing/2014/main" id="{021DD0C9-4D62-4D91-91F2-758AC5720428}"/>
              </a:ext>
            </a:extLst>
          </p:cNvPr>
          <p:cNvGraphicFramePr>
            <a:graphicFrameLocks noGrp="1"/>
          </p:cNvGraphicFramePr>
          <p:nvPr>
            <p:ph idx="1"/>
            <p:extLst>
              <p:ext uri="{D42A27DB-BD31-4B8C-83A1-F6EECF244321}">
                <p14:modId xmlns:p14="http://schemas.microsoft.com/office/powerpoint/2010/main" val="1074713430"/>
              </p:ext>
            </p:extLst>
          </p:nvPr>
        </p:nvGraphicFramePr>
        <p:xfrm>
          <a:off x="4038600" y="1166648"/>
          <a:ext cx="7315200" cy="45247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366732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EDB36-0741-4AA4-A994-551D16BA5FED}"/>
              </a:ext>
            </a:extLst>
          </p:cNvPr>
          <p:cNvSpPr>
            <a:spLocks noGrp="1"/>
          </p:cNvSpPr>
          <p:nvPr>
            <p:ph type="title"/>
          </p:nvPr>
        </p:nvSpPr>
        <p:spPr>
          <a:xfrm>
            <a:off x="1524000" y="1122363"/>
            <a:ext cx="9144000" cy="2387600"/>
          </a:xfrm>
        </p:spPr>
        <p:txBody>
          <a:bodyPr vert="horz" lIns="91440" tIns="45720" rIns="91440" bIns="45720" rtlCol="0" anchor="b">
            <a:normAutofit/>
          </a:bodyPr>
          <a:lstStyle/>
          <a:p>
            <a:pPr algn="ctr"/>
            <a:r>
              <a:rPr lang="en-US" sz="3600" kern="1200">
                <a:solidFill>
                  <a:schemeClr val="tx1"/>
                </a:solidFill>
                <a:latin typeface="+mj-lt"/>
                <a:ea typeface="+mj-ea"/>
                <a:cs typeface="+mj-cs"/>
              </a:rPr>
              <a:t>Thanks for listening!</a:t>
            </a:r>
          </a:p>
        </p:txBody>
      </p:sp>
      <p:sp>
        <p:nvSpPr>
          <p:cNvPr id="3" name="Content Placeholder 2">
            <a:extLst>
              <a:ext uri="{FF2B5EF4-FFF2-40B4-BE49-F238E27FC236}">
                <a16:creationId xmlns:a16="http://schemas.microsoft.com/office/drawing/2014/main" id="{DE14F9B6-06F3-422B-AB2E-2B4928CBB377}"/>
              </a:ext>
            </a:extLst>
          </p:cNvPr>
          <p:cNvSpPr>
            <a:spLocks noGrp="1"/>
          </p:cNvSpPr>
          <p:nvPr>
            <p:ph idx="1"/>
          </p:nvPr>
        </p:nvSpPr>
        <p:spPr>
          <a:xfrm>
            <a:off x="1524000" y="3695944"/>
            <a:ext cx="9144000" cy="1389749"/>
          </a:xfrm>
        </p:spPr>
        <p:txBody>
          <a:bodyPr vert="horz" lIns="91440" tIns="45720" rIns="91440" bIns="45720" rtlCol="0">
            <a:normAutofit/>
          </a:bodyPr>
          <a:lstStyle/>
          <a:p>
            <a:pPr marL="0" indent="0" algn="ctr">
              <a:buNone/>
            </a:pPr>
            <a:r>
              <a:rPr lang="en-US" sz="2000" kern="1200" dirty="0">
                <a:solidFill>
                  <a:schemeClr val="tx1"/>
                </a:solidFill>
                <a:latin typeface="+mn-lt"/>
                <a:ea typeface="+mn-ea"/>
                <a:cs typeface="+mn-cs"/>
              </a:rPr>
              <a:t>Any questions?</a:t>
            </a:r>
          </a:p>
          <a:p>
            <a:pPr marL="0" indent="0" algn="ctr">
              <a:buNone/>
            </a:pPr>
            <a:endParaRPr lang="en-US" sz="2000" dirty="0"/>
          </a:p>
          <a:p>
            <a:pPr marL="0" indent="0" algn="ctr">
              <a:buNone/>
            </a:pPr>
            <a:r>
              <a:rPr lang="en-GB" sz="2000" dirty="0">
                <a:hlinkClick r:id="rId2"/>
              </a:rPr>
              <a:t>https://github.com/andrew51017/IntroVueJS</a:t>
            </a:r>
            <a:endParaRPr lang="en-US" sz="2000" kern="1200" dirty="0">
              <a:solidFill>
                <a:schemeClr val="tx1"/>
              </a:solidFill>
              <a:latin typeface="+mn-lt"/>
              <a:ea typeface="+mn-ea"/>
              <a:cs typeface="+mn-cs"/>
            </a:endParaRPr>
          </a:p>
        </p:txBody>
      </p:sp>
    </p:spTree>
    <p:extLst>
      <p:ext uri="{BB962C8B-B14F-4D97-AF65-F5344CB8AC3E}">
        <p14:creationId xmlns:p14="http://schemas.microsoft.com/office/powerpoint/2010/main" val="4234125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79F32-4F24-4523-AED6-D58C8561E397}"/>
              </a:ext>
            </a:extLst>
          </p:cNvPr>
          <p:cNvSpPr>
            <a:spLocks noGrp="1"/>
          </p:cNvSpPr>
          <p:nvPr>
            <p:ph type="title"/>
          </p:nvPr>
        </p:nvSpPr>
        <p:spPr>
          <a:xfrm>
            <a:off x="838200" y="365125"/>
            <a:ext cx="10515600" cy="1325563"/>
          </a:xfrm>
        </p:spPr>
        <p:txBody>
          <a:bodyPr>
            <a:normAutofit/>
          </a:bodyPr>
          <a:lstStyle/>
          <a:p>
            <a:r>
              <a:rPr lang="en-GB" dirty="0"/>
              <a:t>Back in the day</a:t>
            </a:r>
          </a:p>
        </p:txBody>
      </p:sp>
      <p:graphicFrame>
        <p:nvGraphicFramePr>
          <p:cNvPr id="5" name="Content Placeholder 2">
            <a:extLst>
              <a:ext uri="{FF2B5EF4-FFF2-40B4-BE49-F238E27FC236}">
                <a16:creationId xmlns:a16="http://schemas.microsoft.com/office/drawing/2014/main" id="{27AEFE78-8FE0-4C52-BF1E-85F2FFD44047}"/>
              </a:ext>
            </a:extLst>
          </p:cNvPr>
          <p:cNvGraphicFramePr>
            <a:graphicFrameLocks noGrp="1"/>
          </p:cNvGraphicFramePr>
          <p:nvPr>
            <p:ph idx="1"/>
            <p:extLst>
              <p:ext uri="{D42A27DB-BD31-4B8C-83A1-F6EECF244321}">
                <p14:modId xmlns:p14="http://schemas.microsoft.com/office/powerpoint/2010/main" val="120111343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42521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F943016-B68B-475E-A1F7-9A7626C95D31}"/>
              </a:ext>
            </a:extLst>
          </p:cNvPr>
          <p:cNvPicPr>
            <a:picLocks noChangeAspect="1"/>
          </p:cNvPicPr>
          <p:nvPr/>
        </p:nvPicPr>
        <p:blipFill rotWithShape="1">
          <a:blip r:embed="rId3"/>
          <a:srcRect r="5778"/>
          <a:stretch/>
        </p:blipFill>
        <p:spPr>
          <a:xfrm>
            <a:off x="20" y="10"/>
            <a:ext cx="12191980" cy="6857990"/>
          </a:xfrm>
          <a:prstGeom prst="rect">
            <a:avLst/>
          </a:prstGeom>
        </p:spPr>
      </p:pic>
      <p:sp>
        <p:nvSpPr>
          <p:cNvPr id="10" name="Freeform: Shape 9">
            <a:extLst>
              <a:ext uri="{FF2B5EF4-FFF2-40B4-BE49-F238E27FC236}">
                <a16:creationId xmlns:a16="http://schemas.microsoft.com/office/drawing/2014/main" id="{22C6C9C9-83BF-4A6C-A1BF-C1735C61B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6524" y="1"/>
            <a:ext cx="7295477" cy="6853457"/>
          </a:xfrm>
          <a:custGeom>
            <a:avLst/>
            <a:gdLst>
              <a:gd name="connsiteX0" fmla="*/ 2113864 w 7295477"/>
              <a:gd name="connsiteY0" fmla="*/ 0 h 6853457"/>
              <a:gd name="connsiteX1" fmla="*/ 5731689 w 7295477"/>
              <a:gd name="connsiteY1" fmla="*/ 0 h 6853457"/>
              <a:gd name="connsiteX2" fmla="*/ 5792604 w 7295477"/>
              <a:gd name="connsiteY2" fmla="*/ 31199 h 6853457"/>
              <a:gd name="connsiteX3" fmla="*/ 7277638 w 7295477"/>
              <a:gd name="connsiteY3" fmla="*/ 1446415 h 6853457"/>
              <a:gd name="connsiteX4" fmla="*/ 7295477 w 7295477"/>
              <a:gd name="connsiteY4" fmla="*/ 1478103 h 6853457"/>
              <a:gd name="connsiteX5" fmla="*/ 7295477 w 7295477"/>
              <a:gd name="connsiteY5" fmla="*/ 5482224 h 6853457"/>
              <a:gd name="connsiteX6" fmla="*/ 7195301 w 7295477"/>
              <a:gd name="connsiteY6" fmla="*/ 5644337 h 6853457"/>
              <a:gd name="connsiteX7" fmla="*/ 5956878 w 7295477"/>
              <a:gd name="connsiteY7" fmla="*/ 6835380 h 6853457"/>
              <a:gd name="connsiteX8" fmla="*/ 5925438 w 7295477"/>
              <a:gd name="connsiteY8" fmla="*/ 6853457 h 6853457"/>
              <a:gd name="connsiteX9" fmla="*/ 1920114 w 7295477"/>
              <a:gd name="connsiteY9" fmla="*/ 6853457 h 6853457"/>
              <a:gd name="connsiteX10" fmla="*/ 1888674 w 7295477"/>
              <a:gd name="connsiteY10" fmla="*/ 6835380 h 6853457"/>
              <a:gd name="connsiteX11" fmla="*/ 0 w 7295477"/>
              <a:gd name="connsiteY11" fmla="*/ 3480517 h 6853457"/>
              <a:gd name="connsiteX12" fmla="*/ 2052949 w 7295477"/>
              <a:gd name="connsiteY12" fmla="*/ 31199 h 6853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295477" h="6853457">
                <a:moveTo>
                  <a:pt x="2113864" y="0"/>
                </a:moveTo>
                <a:lnTo>
                  <a:pt x="5731689" y="0"/>
                </a:lnTo>
                <a:lnTo>
                  <a:pt x="5792604" y="31199"/>
                </a:lnTo>
                <a:cubicBezTo>
                  <a:pt x="6404018" y="363339"/>
                  <a:pt x="6917255" y="853303"/>
                  <a:pt x="7277638" y="1446415"/>
                </a:cubicBezTo>
                <a:lnTo>
                  <a:pt x="7295477" y="1478103"/>
                </a:lnTo>
                <a:lnTo>
                  <a:pt x="7295477" y="5482224"/>
                </a:lnTo>
                <a:lnTo>
                  <a:pt x="7195301" y="5644337"/>
                </a:lnTo>
                <a:cubicBezTo>
                  <a:pt x="6875688" y="6126745"/>
                  <a:pt x="6452261" y="6534378"/>
                  <a:pt x="5956878" y="6835380"/>
                </a:cubicBezTo>
                <a:lnTo>
                  <a:pt x="5925438" y="6853457"/>
                </a:lnTo>
                <a:lnTo>
                  <a:pt x="1920114" y="6853457"/>
                </a:lnTo>
                <a:lnTo>
                  <a:pt x="1888674" y="6835380"/>
                </a:lnTo>
                <a:cubicBezTo>
                  <a:pt x="756370" y="6147375"/>
                  <a:pt x="0" y="4902276"/>
                  <a:pt x="0" y="3480517"/>
                </a:cubicBezTo>
                <a:cubicBezTo>
                  <a:pt x="0" y="1991056"/>
                  <a:pt x="830121" y="695479"/>
                  <a:pt x="2052949" y="31199"/>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FEF81B8C-50B2-4602-814E-47B4E9128D93}"/>
              </a:ext>
            </a:extLst>
          </p:cNvPr>
          <p:cNvPicPr>
            <a:picLocks noChangeAspect="1"/>
          </p:cNvPicPr>
          <p:nvPr/>
        </p:nvPicPr>
        <p:blipFill rotWithShape="1">
          <a:blip r:embed="rId4"/>
          <a:srcRect r="41490" b="1"/>
          <a:stretch/>
        </p:blipFill>
        <p:spPr>
          <a:xfrm>
            <a:off x="5063089" y="1"/>
            <a:ext cx="7128913" cy="6853457"/>
          </a:xfrm>
          <a:custGeom>
            <a:avLst/>
            <a:gdLst>
              <a:gd name="connsiteX0" fmla="*/ 2343548 w 7128913"/>
              <a:gd name="connsiteY0" fmla="*/ 0 h 6853457"/>
              <a:gd name="connsiteX1" fmla="*/ 5168877 w 7128913"/>
              <a:gd name="connsiteY1" fmla="*/ 0 h 6853457"/>
              <a:gd name="connsiteX2" fmla="*/ 5218299 w 7128913"/>
              <a:gd name="connsiteY2" fmla="*/ 19487 h 6853457"/>
              <a:gd name="connsiteX3" fmla="*/ 7014769 w 7128913"/>
              <a:gd name="connsiteY3" fmla="*/ 1610837 h 6853457"/>
              <a:gd name="connsiteX4" fmla="*/ 7128913 w 7128913"/>
              <a:gd name="connsiteY4" fmla="*/ 1827198 h 6853457"/>
              <a:gd name="connsiteX5" fmla="*/ 7128913 w 7128913"/>
              <a:gd name="connsiteY5" fmla="*/ 5131581 h 6853457"/>
              <a:gd name="connsiteX6" fmla="*/ 7091067 w 7128913"/>
              <a:gd name="connsiteY6" fmla="*/ 5210750 h 6853457"/>
              <a:gd name="connsiteX7" fmla="*/ 5546646 w 7128913"/>
              <a:gd name="connsiteY7" fmla="*/ 6783375 h 6853457"/>
              <a:gd name="connsiteX8" fmla="*/ 5409811 w 7128913"/>
              <a:gd name="connsiteY8" fmla="*/ 6853457 h 6853457"/>
              <a:gd name="connsiteX9" fmla="*/ 2102613 w 7128913"/>
              <a:gd name="connsiteY9" fmla="*/ 6853457 h 6853457"/>
              <a:gd name="connsiteX10" fmla="*/ 1965779 w 7128913"/>
              <a:gd name="connsiteY10" fmla="*/ 6783375 h 6853457"/>
              <a:gd name="connsiteX11" fmla="*/ 0 w 7128913"/>
              <a:gd name="connsiteY11" fmla="*/ 3480517 h 6853457"/>
              <a:gd name="connsiteX12" fmla="*/ 2294125 w 7128913"/>
              <a:gd name="connsiteY12" fmla="*/ 19487 h 6853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128913" h="6853457">
                <a:moveTo>
                  <a:pt x="2343548" y="0"/>
                </a:moveTo>
                <a:lnTo>
                  <a:pt x="5168877" y="0"/>
                </a:lnTo>
                <a:lnTo>
                  <a:pt x="5218299" y="19487"/>
                </a:lnTo>
                <a:cubicBezTo>
                  <a:pt x="5976640" y="340238"/>
                  <a:pt x="6607722" y="902948"/>
                  <a:pt x="7014769" y="1610837"/>
                </a:cubicBezTo>
                <a:lnTo>
                  <a:pt x="7128913" y="1827198"/>
                </a:lnTo>
                <a:lnTo>
                  <a:pt x="7128913" y="5131581"/>
                </a:lnTo>
                <a:lnTo>
                  <a:pt x="7091067" y="5210750"/>
                </a:lnTo>
                <a:cubicBezTo>
                  <a:pt x="6744936" y="5876527"/>
                  <a:pt x="6205281" y="6425584"/>
                  <a:pt x="5546646" y="6783375"/>
                </a:cubicBezTo>
                <a:lnTo>
                  <a:pt x="5409811" y="6853457"/>
                </a:lnTo>
                <a:lnTo>
                  <a:pt x="2102613" y="6853457"/>
                </a:lnTo>
                <a:lnTo>
                  <a:pt x="1965779" y="6783375"/>
                </a:lnTo>
                <a:cubicBezTo>
                  <a:pt x="794873" y="6147301"/>
                  <a:pt x="0" y="4906735"/>
                  <a:pt x="0" y="3480517"/>
                </a:cubicBezTo>
                <a:cubicBezTo>
                  <a:pt x="0" y="1924643"/>
                  <a:pt x="945964" y="589711"/>
                  <a:pt x="2294125" y="19487"/>
                </a:cubicBezTo>
                <a:close/>
              </a:path>
            </a:pathLst>
          </a:custGeom>
        </p:spPr>
      </p:pic>
    </p:spTree>
    <p:extLst>
      <p:ext uri="{BB962C8B-B14F-4D97-AF65-F5344CB8AC3E}">
        <p14:creationId xmlns:p14="http://schemas.microsoft.com/office/powerpoint/2010/main" val="1636090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8022870-3117-4501-937F-DF8C8D060150}"/>
              </a:ext>
            </a:extLst>
          </p:cNvPr>
          <p:cNvSpPr>
            <a:spLocks noGrp="1"/>
          </p:cNvSpPr>
          <p:nvPr>
            <p:ph type="title"/>
          </p:nvPr>
        </p:nvSpPr>
        <p:spPr>
          <a:xfrm>
            <a:off x="838200" y="2057400"/>
            <a:ext cx="2743200" cy="2743200"/>
          </a:xfrm>
          <a:prstGeom prst="ellipse">
            <a:avLst/>
          </a:prstGeom>
          <a:solidFill>
            <a:srgbClr val="262626"/>
          </a:solidFill>
          <a:ln w="174625" cmpd="thinThick">
            <a:solidFill>
              <a:srgbClr val="262626"/>
            </a:solidFill>
          </a:ln>
        </p:spPr>
        <p:txBody>
          <a:bodyPr anchor="ctr">
            <a:normAutofit/>
          </a:bodyPr>
          <a:lstStyle/>
          <a:p>
            <a:pPr algn="ctr"/>
            <a:r>
              <a:rPr lang="en-GB" sz="2600">
                <a:solidFill>
                  <a:srgbClr val="FFFFFF"/>
                </a:solidFill>
              </a:rPr>
              <a:t>What is Vue?</a:t>
            </a:r>
          </a:p>
        </p:txBody>
      </p:sp>
      <p:graphicFrame>
        <p:nvGraphicFramePr>
          <p:cNvPr id="5" name="Content Placeholder 2">
            <a:extLst>
              <a:ext uri="{FF2B5EF4-FFF2-40B4-BE49-F238E27FC236}">
                <a16:creationId xmlns:a16="http://schemas.microsoft.com/office/drawing/2014/main" id="{BCA16842-9E7C-4715-8502-3A66B85A0A62}"/>
              </a:ext>
            </a:extLst>
          </p:cNvPr>
          <p:cNvGraphicFramePr>
            <a:graphicFrameLocks noGrp="1"/>
          </p:cNvGraphicFramePr>
          <p:nvPr>
            <p:ph idx="1"/>
            <p:extLst>
              <p:ext uri="{D42A27DB-BD31-4B8C-83A1-F6EECF244321}">
                <p14:modId xmlns:p14="http://schemas.microsoft.com/office/powerpoint/2010/main" val="476542622"/>
              </p:ext>
            </p:extLst>
          </p:nvPr>
        </p:nvGraphicFramePr>
        <p:xfrm>
          <a:off x="4038600" y="1166648"/>
          <a:ext cx="7315200" cy="45247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16744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33B027-D091-4BCA-9574-EF060BB4402B}"/>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MVVM</a:t>
            </a:r>
          </a:p>
        </p:txBody>
      </p:sp>
      <p:cxnSp>
        <p:nvCxnSpPr>
          <p:cNvPr id="73" name="Straight Connector 72">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026" name="Picture 2" descr="MVVM architecture">
            <a:extLst>
              <a:ext uri="{FF2B5EF4-FFF2-40B4-BE49-F238E27FC236}">
                <a16:creationId xmlns:a16="http://schemas.microsoft.com/office/drawing/2014/main" id="{73CD8E7C-CFC7-40A3-8829-39DBEE084E7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153822" y="1262110"/>
            <a:ext cx="6553545" cy="4341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2838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789AB37-DED2-43D8-8C90-A7B87078BB6B}"/>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5400">
                <a:solidFill>
                  <a:schemeClr val="bg1">
                    <a:lumMod val="95000"/>
                    <a:lumOff val="5000"/>
                  </a:schemeClr>
                </a:solidFill>
              </a:rPr>
              <a:t>A basic project</a:t>
            </a:r>
          </a:p>
        </p:txBody>
      </p:sp>
    </p:spTree>
    <p:extLst>
      <p:ext uri="{BB962C8B-B14F-4D97-AF65-F5344CB8AC3E}">
        <p14:creationId xmlns:p14="http://schemas.microsoft.com/office/powerpoint/2010/main" val="314269550"/>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BD44A-271F-4453-A1A5-92C907F96B8A}"/>
              </a:ext>
            </a:extLst>
          </p:cNvPr>
          <p:cNvSpPr>
            <a:spLocks noGrp="1"/>
          </p:cNvSpPr>
          <p:nvPr>
            <p:ph type="title"/>
          </p:nvPr>
        </p:nvSpPr>
        <p:spPr>
          <a:xfrm>
            <a:off x="838200" y="365125"/>
            <a:ext cx="10515600" cy="1325563"/>
          </a:xfrm>
        </p:spPr>
        <p:txBody>
          <a:bodyPr>
            <a:normAutofit/>
          </a:bodyPr>
          <a:lstStyle/>
          <a:p>
            <a:r>
              <a:rPr lang="en-GB" dirty="0"/>
              <a:t>Concepts</a:t>
            </a:r>
          </a:p>
        </p:txBody>
      </p:sp>
      <p:graphicFrame>
        <p:nvGraphicFramePr>
          <p:cNvPr id="5" name="Content Placeholder 2">
            <a:extLst>
              <a:ext uri="{FF2B5EF4-FFF2-40B4-BE49-F238E27FC236}">
                <a16:creationId xmlns:a16="http://schemas.microsoft.com/office/drawing/2014/main" id="{531B6F7B-6283-4C6D-AACB-E85DF8180BC7}"/>
              </a:ext>
            </a:extLst>
          </p:cNvPr>
          <p:cNvGraphicFramePr>
            <a:graphicFrameLocks noGrp="1"/>
          </p:cNvGraphicFramePr>
          <p:nvPr>
            <p:ph idx="1"/>
            <p:extLst>
              <p:ext uri="{D42A27DB-BD31-4B8C-83A1-F6EECF244321}">
                <p14:modId xmlns:p14="http://schemas.microsoft.com/office/powerpoint/2010/main" val="349082542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8924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36A8FA-E75D-4F52-A45C-929DF9C4F730}"/>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Components</a:t>
            </a: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24EBBCE6-87F4-40DF-B6FF-2FF8891B8EAC}"/>
              </a:ext>
            </a:extLst>
          </p:cNvPr>
          <p:cNvPicPr>
            <a:picLocks noChangeAspect="1"/>
          </p:cNvPicPr>
          <p:nvPr/>
        </p:nvPicPr>
        <p:blipFill>
          <a:blip r:embed="rId3"/>
          <a:stretch>
            <a:fillRect/>
          </a:stretch>
        </p:blipFill>
        <p:spPr>
          <a:xfrm>
            <a:off x="5153822" y="1090079"/>
            <a:ext cx="6553545" cy="4685784"/>
          </a:xfrm>
          <a:prstGeom prst="rect">
            <a:avLst/>
          </a:prstGeom>
        </p:spPr>
      </p:pic>
    </p:spTree>
    <p:extLst>
      <p:ext uri="{BB962C8B-B14F-4D97-AF65-F5344CB8AC3E}">
        <p14:creationId xmlns:p14="http://schemas.microsoft.com/office/powerpoint/2010/main" val="24265056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994</Words>
  <Application>Microsoft Office PowerPoint</Application>
  <PresentationFormat>Widescreen</PresentationFormat>
  <Paragraphs>114</Paragraphs>
  <Slides>21</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Introduction to VueJS</vt:lpstr>
      <vt:lpstr>Agenda</vt:lpstr>
      <vt:lpstr>Back in the day</vt:lpstr>
      <vt:lpstr>PowerPoint Presentation</vt:lpstr>
      <vt:lpstr>What is Vue?</vt:lpstr>
      <vt:lpstr>MVVM</vt:lpstr>
      <vt:lpstr>A basic project</vt:lpstr>
      <vt:lpstr>Concepts</vt:lpstr>
      <vt:lpstr>Components</vt:lpstr>
      <vt:lpstr>PowerPoint Presentation</vt:lpstr>
      <vt:lpstr>Declarative Rendering</vt:lpstr>
      <vt:lpstr>Directives</vt:lpstr>
      <vt:lpstr>Directives</vt:lpstr>
      <vt:lpstr>Directives</vt:lpstr>
      <vt:lpstr>Handling User Input</vt:lpstr>
      <vt:lpstr>Handling User Input</vt:lpstr>
      <vt:lpstr>Why use it?</vt:lpstr>
      <vt:lpstr>Excellent Documentation</vt:lpstr>
      <vt:lpstr>Vibrant Ecosystem</vt:lpstr>
      <vt:lpstr>Design Freedom</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VueJS</dc:title>
  <dc:creator>Andrew Fletcher</dc:creator>
  <cp:lastModifiedBy>Andrew Fletcher</cp:lastModifiedBy>
  <cp:revision>2</cp:revision>
  <dcterms:created xsi:type="dcterms:W3CDTF">2019-09-04T09:56:02Z</dcterms:created>
  <dcterms:modified xsi:type="dcterms:W3CDTF">2019-09-04T10:43:24Z</dcterms:modified>
</cp:coreProperties>
</file>