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EFA36-55A1-415F-8BED-FEC9D709EF09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698833-4748-417F-8C67-EEA5AC58C38E}">
      <dgm:prSet/>
      <dgm:spPr/>
      <dgm:t>
        <a:bodyPr/>
        <a:lstStyle/>
        <a:p>
          <a:r>
            <a:rPr lang="en-GB"/>
            <a:t>Make parking in Northern Ireland smarter</a:t>
          </a:r>
          <a:endParaRPr lang="en-US"/>
        </a:p>
      </dgm:t>
    </dgm:pt>
    <dgm:pt modelId="{DA94D9FF-279F-488A-8C19-8CF7F3646C8B}" type="parTrans" cxnId="{B238BD64-4A4A-4750-A429-34F7D0EE7471}">
      <dgm:prSet/>
      <dgm:spPr/>
      <dgm:t>
        <a:bodyPr/>
        <a:lstStyle/>
        <a:p>
          <a:endParaRPr lang="en-US"/>
        </a:p>
      </dgm:t>
    </dgm:pt>
    <dgm:pt modelId="{4D0E21C6-02C9-4287-BF90-F002403CDA9D}" type="sibTrans" cxnId="{B238BD64-4A4A-4750-A429-34F7D0EE747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EAA437B-D54D-4A23-A825-0E2155893198}">
      <dgm:prSet/>
      <dgm:spPr/>
      <dgm:t>
        <a:bodyPr/>
        <a:lstStyle/>
        <a:p>
          <a:r>
            <a:rPr lang="en-GB" dirty="0"/>
            <a:t>Contribute to Open Data NI</a:t>
          </a:r>
          <a:endParaRPr lang="en-US" dirty="0"/>
        </a:p>
      </dgm:t>
    </dgm:pt>
    <dgm:pt modelId="{7F197166-F31A-44A0-A325-B7C8F4E51BED}" type="parTrans" cxnId="{EB91390F-8A86-41D3-8E1E-F5C0A3AA0B09}">
      <dgm:prSet/>
      <dgm:spPr/>
      <dgm:t>
        <a:bodyPr/>
        <a:lstStyle/>
        <a:p>
          <a:endParaRPr lang="en-US"/>
        </a:p>
      </dgm:t>
    </dgm:pt>
    <dgm:pt modelId="{88277FE5-7748-4BB1-AD65-11B4977D866D}" type="sibTrans" cxnId="{EB91390F-8A86-41D3-8E1E-F5C0A3AA0B0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3B843C4-ECD8-4533-94AA-91F8590CF916}">
      <dgm:prSet/>
      <dgm:spPr/>
      <dgm:t>
        <a:bodyPr/>
        <a:lstStyle/>
        <a:p>
          <a:r>
            <a:rPr lang="en-GB"/>
            <a:t>Learn how to make cool IOT stuff</a:t>
          </a:r>
          <a:endParaRPr lang="en-US"/>
        </a:p>
      </dgm:t>
    </dgm:pt>
    <dgm:pt modelId="{8F4BE7AC-DF12-4608-A2CE-9D243E545403}" type="parTrans" cxnId="{4E3071C5-F9AB-4ABE-8FBE-6C8C7FAE24E4}">
      <dgm:prSet/>
      <dgm:spPr/>
      <dgm:t>
        <a:bodyPr/>
        <a:lstStyle/>
        <a:p>
          <a:endParaRPr lang="en-US"/>
        </a:p>
      </dgm:t>
    </dgm:pt>
    <dgm:pt modelId="{EAF6732C-0591-4AD1-AFC2-E9A3C7017A94}" type="sibTrans" cxnId="{4E3071C5-F9AB-4ABE-8FBE-6C8C7FAE24E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558F788-CD29-4AFD-88A8-CF5FCA05434C}" type="pres">
      <dgm:prSet presAssocID="{371EFA36-55A1-415F-8BED-FEC9D709EF09}" presName="Name0" presStyleCnt="0">
        <dgm:presLayoutVars>
          <dgm:animLvl val="lvl"/>
          <dgm:resizeHandles val="exact"/>
        </dgm:presLayoutVars>
      </dgm:prSet>
      <dgm:spPr/>
    </dgm:pt>
    <dgm:pt modelId="{6C701220-263C-41BD-AF75-CD5E3603FA09}" type="pres">
      <dgm:prSet presAssocID="{B6698833-4748-417F-8C67-EEA5AC58C38E}" presName="compositeNode" presStyleCnt="0">
        <dgm:presLayoutVars>
          <dgm:bulletEnabled val="1"/>
        </dgm:presLayoutVars>
      </dgm:prSet>
      <dgm:spPr/>
    </dgm:pt>
    <dgm:pt modelId="{FA3D8F91-4C78-4B48-B678-3BB2D4B0F0F4}" type="pres">
      <dgm:prSet presAssocID="{B6698833-4748-417F-8C67-EEA5AC58C38E}" presName="bgRect" presStyleLbl="bgAccFollowNode1" presStyleIdx="0" presStyleCnt="3"/>
      <dgm:spPr/>
    </dgm:pt>
    <dgm:pt modelId="{326EA799-32D9-4C16-8F91-92A1C1FA207D}" type="pres">
      <dgm:prSet presAssocID="{4D0E21C6-02C9-4287-BF90-F002403CDA9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FABBA9-CE3E-4303-85B6-644BE94CB5B2}" type="pres">
      <dgm:prSet presAssocID="{B6698833-4748-417F-8C67-EEA5AC58C38E}" presName="bottomLine" presStyleLbl="alignNode1" presStyleIdx="1" presStyleCnt="6">
        <dgm:presLayoutVars/>
      </dgm:prSet>
      <dgm:spPr/>
    </dgm:pt>
    <dgm:pt modelId="{72EFC6AA-619D-4F3B-B493-A0BF493F2B58}" type="pres">
      <dgm:prSet presAssocID="{B6698833-4748-417F-8C67-EEA5AC58C38E}" presName="nodeText" presStyleLbl="bgAccFollowNode1" presStyleIdx="0" presStyleCnt="3">
        <dgm:presLayoutVars>
          <dgm:bulletEnabled val="1"/>
        </dgm:presLayoutVars>
      </dgm:prSet>
      <dgm:spPr/>
    </dgm:pt>
    <dgm:pt modelId="{95EF8248-C2FE-4F09-B741-5FE55019AA62}" type="pres">
      <dgm:prSet presAssocID="{4D0E21C6-02C9-4287-BF90-F002403CDA9D}" presName="sibTrans" presStyleCnt="0"/>
      <dgm:spPr/>
    </dgm:pt>
    <dgm:pt modelId="{16393E3E-ACA3-49F8-97CA-9149A3B61322}" type="pres">
      <dgm:prSet presAssocID="{AEAA437B-D54D-4A23-A825-0E2155893198}" presName="compositeNode" presStyleCnt="0">
        <dgm:presLayoutVars>
          <dgm:bulletEnabled val="1"/>
        </dgm:presLayoutVars>
      </dgm:prSet>
      <dgm:spPr/>
    </dgm:pt>
    <dgm:pt modelId="{12F5388C-E1F5-4BF6-833F-75F31668BEE8}" type="pres">
      <dgm:prSet presAssocID="{AEAA437B-D54D-4A23-A825-0E2155893198}" presName="bgRect" presStyleLbl="bgAccFollowNode1" presStyleIdx="1" presStyleCnt="3"/>
      <dgm:spPr/>
    </dgm:pt>
    <dgm:pt modelId="{BDE112AC-A04A-43F9-AD75-F450F33DE18F}" type="pres">
      <dgm:prSet presAssocID="{88277FE5-7748-4BB1-AD65-11B4977D866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325FF07-F2A6-4BE1-AF14-90A8B751AE33}" type="pres">
      <dgm:prSet presAssocID="{AEAA437B-D54D-4A23-A825-0E2155893198}" presName="bottomLine" presStyleLbl="alignNode1" presStyleIdx="3" presStyleCnt="6">
        <dgm:presLayoutVars/>
      </dgm:prSet>
      <dgm:spPr/>
    </dgm:pt>
    <dgm:pt modelId="{AB0694D6-4B68-4BEE-84B2-CB13FD9ED34C}" type="pres">
      <dgm:prSet presAssocID="{AEAA437B-D54D-4A23-A825-0E2155893198}" presName="nodeText" presStyleLbl="bgAccFollowNode1" presStyleIdx="1" presStyleCnt="3">
        <dgm:presLayoutVars>
          <dgm:bulletEnabled val="1"/>
        </dgm:presLayoutVars>
      </dgm:prSet>
      <dgm:spPr/>
    </dgm:pt>
    <dgm:pt modelId="{4B13B6E7-8A85-4A52-85AC-1A9120A664F8}" type="pres">
      <dgm:prSet presAssocID="{88277FE5-7748-4BB1-AD65-11B4977D866D}" presName="sibTrans" presStyleCnt="0"/>
      <dgm:spPr/>
    </dgm:pt>
    <dgm:pt modelId="{44FA5C17-7EDE-4814-8F5B-AE6309F615D8}" type="pres">
      <dgm:prSet presAssocID="{73B843C4-ECD8-4533-94AA-91F8590CF916}" presName="compositeNode" presStyleCnt="0">
        <dgm:presLayoutVars>
          <dgm:bulletEnabled val="1"/>
        </dgm:presLayoutVars>
      </dgm:prSet>
      <dgm:spPr/>
    </dgm:pt>
    <dgm:pt modelId="{84F1077C-BDF2-4C43-BE03-07917FC79292}" type="pres">
      <dgm:prSet presAssocID="{73B843C4-ECD8-4533-94AA-91F8590CF916}" presName="bgRect" presStyleLbl="bgAccFollowNode1" presStyleIdx="2" presStyleCnt="3"/>
      <dgm:spPr/>
    </dgm:pt>
    <dgm:pt modelId="{64EB84C8-9008-4A26-8B89-6C4356F8EA24}" type="pres">
      <dgm:prSet presAssocID="{EAF6732C-0591-4AD1-AFC2-E9A3C7017A9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2AD7A6A-96D4-4002-9BEE-FF0D04EDF595}" type="pres">
      <dgm:prSet presAssocID="{73B843C4-ECD8-4533-94AA-91F8590CF916}" presName="bottomLine" presStyleLbl="alignNode1" presStyleIdx="5" presStyleCnt="6">
        <dgm:presLayoutVars/>
      </dgm:prSet>
      <dgm:spPr/>
    </dgm:pt>
    <dgm:pt modelId="{295F9979-E9CA-4BC7-8B14-7FFF42D56CA6}" type="pres">
      <dgm:prSet presAssocID="{73B843C4-ECD8-4533-94AA-91F8590CF91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B91390F-8A86-41D3-8E1E-F5C0A3AA0B09}" srcId="{371EFA36-55A1-415F-8BED-FEC9D709EF09}" destId="{AEAA437B-D54D-4A23-A825-0E2155893198}" srcOrd="1" destOrd="0" parTransId="{7F197166-F31A-44A0-A325-B7C8F4E51BED}" sibTransId="{88277FE5-7748-4BB1-AD65-11B4977D866D}"/>
    <dgm:cxn modelId="{7D54961A-8394-4AB1-BB67-D46A057B9B03}" type="presOf" srcId="{88277FE5-7748-4BB1-AD65-11B4977D866D}" destId="{BDE112AC-A04A-43F9-AD75-F450F33DE18F}" srcOrd="0" destOrd="0" presId="urn:microsoft.com/office/officeart/2016/7/layout/BasicLinearProcessNumbered"/>
    <dgm:cxn modelId="{10302832-E5C4-4F35-B64A-CB6A0AD3A649}" type="presOf" srcId="{B6698833-4748-417F-8C67-EEA5AC58C38E}" destId="{72EFC6AA-619D-4F3B-B493-A0BF493F2B58}" srcOrd="1" destOrd="0" presId="urn:microsoft.com/office/officeart/2016/7/layout/BasicLinearProcessNumbered"/>
    <dgm:cxn modelId="{340B9E33-AF7F-438D-B789-2A2C9BE780D5}" type="presOf" srcId="{73B843C4-ECD8-4533-94AA-91F8590CF916}" destId="{84F1077C-BDF2-4C43-BE03-07917FC79292}" srcOrd="0" destOrd="0" presId="urn:microsoft.com/office/officeart/2016/7/layout/BasicLinearProcessNumbered"/>
    <dgm:cxn modelId="{5D96B133-D029-4587-900A-CFE33E2FFFCC}" type="presOf" srcId="{B6698833-4748-417F-8C67-EEA5AC58C38E}" destId="{FA3D8F91-4C78-4B48-B678-3BB2D4B0F0F4}" srcOrd="0" destOrd="0" presId="urn:microsoft.com/office/officeart/2016/7/layout/BasicLinearProcessNumbered"/>
    <dgm:cxn modelId="{B238BD64-4A4A-4750-A429-34F7D0EE7471}" srcId="{371EFA36-55A1-415F-8BED-FEC9D709EF09}" destId="{B6698833-4748-417F-8C67-EEA5AC58C38E}" srcOrd="0" destOrd="0" parTransId="{DA94D9FF-279F-488A-8C19-8CF7F3646C8B}" sibTransId="{4D0E21C6-02C9-4287-BF90-F002403CDA9D}"/>
    <dgm:cxn modelId="{3F8ACA49-1DB7-4780-8DEA-1A897D309D9D}" type="presOf" srcId="{73B843C4-ECD8-4533-94AA-91F8590CF916}" destId="{295F9979-E9CA-4BC7-8B14-7FFF42D56CA6}" srcOrd="1" destOrd="0" presId="urn:microsoft.com/office/officeart/2016/7/layout/BasicLinearProcessNumbered"/>
    <dgm:cxn modelId="{A6109887-F257-4E9F-80F0-402B8D63DB54}" type="presOf" srcId="{AEAA437B-D54D-4A23-A825-0E2155893198}" destId="{12F5388C-E1F5-4BF6-833F-75F31668BEE8}" srcOrd="0" destOrd="0" presId="urn:microsoft.com/office/officeart/2016/7/layout/BasicLinearProcessNumbered"/>
    <dgm:cxn modelId="{9144B7BE-AA0C-4142-B8F6-552418ED2FC4}" type="presOf" srcId="{4D0E21C6-02C9-4287-BF90-F002403CDA9D}" destId="{326EA799-32D9-4C16-8F91-92A1C1FA207D}" srcOrd="0" destOrd="0" presId="urn:microsoft.com/office/officeart/2016/7/layout/BasicLinearProcessNumbered"/>
    <dgm:cxn modelId="{CE01EFC1-46E6-4385-A354-EAF8D368C462}" type="presOf" srcId="{371EFA36-55A1-415F-8BED-FEC9D709EF09}" destId="{5558F788-CD29-4AFD-88A8-CF5FCA05434C}" srcOrd="0" destOrd="0" presId="urn:microsoft.com/office/officeart/2016/7/layout/BasicLinearProcessNumbered"/>
    <dgm:cxn modelId="{4E3071C5-F9AB-4ABE-8FBE-6C8C7FAE24E4}" srcId="{371EFA36-55A1-415F-8BED-FEC9D709EF09}" destId="{73B843C4-ECD8-4533-94AA-91F8590CF916}" srcOrd="2" destOrd="0" parTransId="{8F4BE7AC-DF12-4608-A2CE-9D243E545403}" sibTransId="{EAF6732C-0591-4AD1-AFC2-E9A3C7017A94}"/>
    <dgm:cxn modelId="{58AF69C8-1E03-403A-85FB-E2420B1284A7}" type="presOf" srcId="{AEAA437B-D54D-4A23-A825-0E2155893198}" destId="{AB0694D6-4B68-4BEE-84B2-CB13FD9ED34C}" srcOrd="1" destOrd="0" presId="urn:microsoft.com/office/officeart/2016/7/layout/BasicLinearProcessNumbered"/>
    <dgm:cxn modelId="{84B1CEE5-10D3-4165-9999-5995460B1244}" type="presOf" srcId="{EAF6732C-0591-4AD1-AFC2-E9A3C7017A94}" destId="{64EB84C8-9008-4A26-8B89-6C4356F8EA24}" srcOrd="0" destOrd="0" presId="urn:microsoft.com/office/officeart/2016/7/layout/BasicLinearProcessNumbered"/>
    <dgm:cxn modelId="{C38F8A75-8647-4312-90CF-3CBD54F7AE60}" type="presParOf" srcId="{5558F788-CD29-4AFD-88A8-CF5FCA05434C}" destId="{6C701220-263C-41BD-AF75-CD5E3603FA09}" srcOrd="0" destOrd="0" presId="urn:microsoft.com/office/officeart/2016/7/layout/BasicLinearProcessNumbered"/>
    <dgm:cxn modelId="{9DF991A2-652D-40B0-A384-A2E157FE071D}" type="presParOf" srcId="{6C701220-263C-41BD-AF75-CD5E3603FA09}" destId="{FA3D8F91-4C78-4B48-B678-3BB2D4B0F0F4}" srcOrd="0" destOrd="0" presId="urn:microsoft.com/office/officeart/2016/7/layout/BasicLinearProcessNumbered"/>
    <dgm:cxn modelId="{7A263B75-3EA9-4BFC-B40A-D2D3CAB10828}" type="presParOf" srcId="{6C701220-263C-41BD-AF75-CD5E3603FA09}" destId="{326EA799-32D9-4C16-8F91-92A1C1FA207D}" srcOrd="1" destOrd="0" presId="urn:microsoft.com/office/officeart/2016/7/layout/BasicLinearProcessNumbered"/>
    <dgm:cxn modelId="{BDF5E47C-9B16-4C9E-9577-E88F5914E201}" type="presParOf" srcId="{6C701220-263C-41BD-AF75-CD5E3603FA09}" destId="{4BFABBA9-CE3E-4303-85B6-644BE94CB5B2}" srcOrd="2" destOrd="0" presId="urn:microsoft.com/office/officeart/2016/7/layout/BasicLinearProcessNumbered"/>
    <dgm:cxn modelId="{33EC2793-8E60-4BEE-988D-1127DBB8451A}" type="presParOf" srcId="{6C701220-263C-41BD-AF75-CD5E3603FA09}" destId="{72EFC6AA-619D-4F3B-B493-A0BF493F2B58}" srcOrd="3" destOrd="0" presId="urn:microsoft.com/office/officeart/2016/7/layout/BasicLinearProcessNumbered"/>
    <dgm:cxn modelId="{E7483D50-60DF-4A3C-8CD9-0FF9C53B8F70}" type="presParOf" srcId="{5558F788-CD29-4AFD-88A8-CF5FCA05434C}" destId="{95EF8248-C2FE-4F09-B741-5FE55019AA62}" srcOrd="1" destOrd="0" presId="urn:microsoft.com/office/officeart/2016/7/layout/BasicLinearProcessNumbered"/>
    <dgm:cxn modelId="{AB02FAFE-4091-4838-B431-BA4B3BC98250}" type="presParOf" srcId="{5558F788-CD29-4AFD-88A8-CF5FCA05434C}" destId="{16393E3E-ACA3-49F8-97CA-9149A3B61322}" srcOrd="2" destOrd="0" presId="urn:microsoft.com/office/officeart/2016/7/layout/BasicLinearProcessNumbered"/>
    <dgm:cxn modelId="{5ECFF850-CACD-49EF-9AB5-A8C91CBFA607}" type="presParOf" srcId="{16393E3E-ACA3-49F8-97CA-9149A3B61322}" destId="{12F5388C-E1F5-4BF6-833F-75F31668BEE8}" srcOrd="0" destOrd="0" presId="urn:microsoft.com/office/officeart/2016/7/layout/BasicLinearProcessNumbered"/>
    <dgm:cxn modelId="{4FAE70E1-D695-4D6E-AF0F-7FD566A6EDC7}" type="presParOf" srcId="{16393E3E-ACA3-49F8-97CA-9149A3B61322}" destId="{BDE112AC-A04A-43F9-AD75-F450F33DE18F}" srcOrd="1" destOrd="0" presId="urn:microsoft.com/office/officeart/2016/7/layout/BasicLinearProcessNumbered"/>
    <dgm:cxn modelId="{777E7A4E-F1BF-492A-A1DA-108B014AFABE}" type="presParOf" srcId="{16393E3E-ACA3-49F8-97CA-9149A3B61322}" destId="{D325FF07-F2A6-4BE1-AF14-90A8B751AE33}" srcOrd="2" destOrd="0" presId="urn:microsoft.com/office/officeart/2016/7/layout/BasicLinearProcessNumbered"/>
    <dgm:cxn modelId="{7C760B0B-81F8-4F8E-A77D-C990B4F9B39E}" type="presParOf" srcId="{16393E3E-ACA3-49F8-97CA-9149A3B61322}" destId="{AB0694D6-4B68-4BEE-84B2-CB13FD9ED34C}" srcOrd="3" destOrd="0" presId="urn:microsoft.com/office/officeart/2016/7/layout/BasicLinearProcessNumbered"/>
    <dgm:cxn modelId="{F0F4EFCE-EB5C-48B9-925F-822AC5E69B1F}" type="presParOf" srcId="{5558F788-CD29-4AFD-88A8-CF5FCA05434C}" destId="{4B13B6E7-8A85-4A52-85AC-1A9120A664F8}" srcOrd="3" destOrd="0" presId="urn:microsoft.com/office/officeart/2016/7/layout/BasicLinearProcessNumbered"/>
    <dgm:cxn modelId="{7D0D47EF-EE71-44C8-AAEF-30855F8CB452}" type="presParOf" srcId="{5558F788-CD29-4AFD-88A8-CF5FCA05434C}" destId="{44FA5C17-7EDE-4814-8F5B-AE6309F615D8}" srcOrd="4" destOrd="0" presId="urn:microsoft.com/office/officeart/2016/7/layout/BasicLinearProcessNumbered"/>
    <dgm:cxn modelId="{0D2DD08C-DDC9-414A-A306-E048928FFBC5}" type="presParOf" srcId="{44FA5C17-7EDE-4814-8F5B-AE6309F615D8}" destId="{84F1077C-BDF2-4C43-BE03-07917FC79292}" srcOrd="0" destOrd="0" presId="urn:microsoft.com/office/officeart/2016/7/layout/BasicLinearProcessNumbered"/>
    <dgm:cxn modelId="{87E88C6C-C9FD-4A61-B437-14D4D0F539A4}" type="presParOf" srcId="{44FA5C17-7EDE-4814-8F5B-AE6309F615D8}" destId="{64EB84C8-9008-4A26-8B89-6C4356F8EA24}" srcOrd="1" destOrd="0" presId="urn:microsoft.com/office/officeart/2016/7/layout/BasicLinearProcessNumbered"/>
    <dgm:cxn modelId="{84975733-2D9F-4799-ABB4-D180A4A84EC7}" type="presParOf" srcId="{44FA5C17-7EDE-4814-8F5B-AE6309F615D8}" destId="{E2AD7A6A-96D4-4002-9BEE-FF0D04EDF595}" srcOrd="2" destOrd="0" presId="urn:microsoft.com/office/officeart/2016/7/layout/BasicLinearProcessNumbered"/>
    <dgm:cxn modelId="{ABAA1533-BD30-4CF0-B55B-653E6BE434FB}" type="presParOf" srcId="{44FA5C17-7EDE-4814-8F5B-AE6309F615D8}" destId="{295F9979-E9CA-4BC7-8B14-7FFF42D56CA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82182-E884-4239-A040-9D7B0C6B468E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FB1AFB45-9F60-4441-8921-9589ECDB5977}">
      <dgm:prSet/>
      <dgm:spPr/>
      <dgm:t>
        <a:bodyPr/>
        <a:lstStyle/>
        <a:p>
          <a:r>
            <a:rPr lang="en-GB" dirty="0"/>
            <a:t>Beacon Technology</a:t>
          </a:r>
          <a:endParaRPr lang="en-US" dirty="0"/>
        </a:p>
      </dgm:t>
    </dgm:pt>
    <dgm:pt modelId="{6C19351F-F03F-414D-8940-293BA521F8B5}" type="parTrans" cxnId="{30DEA0E5-5B92-4F84-B40F-E29F831F2E3D}">
      <dgm:prSet/>
      <dgm:spPr/>
      <dgm:t>
        <a:bodyPr/>
        <a:lstStyle/>
        <a:p>
          <a:endParaRPr lang="en-US"/>
        </a:p>
      </dgm:t>
    </dgm:pt>
    <dgm:pt modelId="{2DD9A289-8FEC-4B20-9E44-4678B2390D16}" type="sibTrans" cxnId="{30DEA0E5-5B92-4F84-B40F-E29F831F2E3D}">
      <dgm:prSet/>
      <dgm:spPr/>
      <dgm:t>
        <a:bodyPr/>
        <a:lstStyle/>
        <a:p>
          <a:endParaRPr lang="en-US"/>
        </a:p>
      </dgm:t>
    </dgm:pt>
    <dgm:pt modelId="{DCAD8047-DB10-488B-A9C5-AC5C7D73CBFB}">
      <dgm:prSet/>
      <dgm:spPr/>
      <dgm:t>
        <a:bodyPr/>
        <a:lstStyle/>
        <a:p>
          <a:r>
            <a:rPr lang="en-US" dirty="0"/>
            <a:t>Ionic Frontend</a:t>
          </a:r>
        </a:p>
      </dgm:t>
    </dgm:pt>
    <dgm:pt modelId="{32FC8682-857B-4336-9B7B-219428945AEB}" type="parTrans" cxnId="{17570BFA-ECEB-45C4-BAF2-B945B0196654}">
      <dgm:prSet/>
      <dgm:spPr/>
      <dgm:t>
        <a:bodyPr/>
        <a:lstStyle/>
        <a:p>
          <a:endParaRPr lang="en-US"/>
        </a:p>
      </dgm:t>
    </dgm:pt>
    <dgm:pt modelId="{5798668E-3FB7-411A-AC94-238CD179CC96}" type="sibTrans" cxnId="{17570BFA-ECEB-45C4-BAF2-B945B0196654}">
      <dgm:prSet/>
      <dgm:spPr/>
      <dgm:t>
        <a:bodyPr/>
        <a:lstStyle/>
        <a:p>
          <a:endParaRPr lang="en-US"/>
        </a:p>
      </dgm:t>
    </dgm:pt>
    <dgm:pt modelId="{37E5CD88-8A06-436C-8970-C24BD41E7266}">
      <dgm:prSet/>
      <dgm:spPr/>
      <dgm:t>
        <a:bodyPr/>
        <a:lstStyle/>
        <a:p>
          <a:r>
            <a:rPr lang="en-GB" dirty="0"/>
            <a:t>PHP Laravel Backend </a:t>
          </a:r>
          <a:endParaRPr lang="en-US" dirty="0"/>
        </a:p>
      </dgm:t>
    </dgm:pt>
    <dgm:pt modelId="{16D6986D-BBF5-4E7D-89E4-7BA918AA2CA8}" type="parTrans" cxnId="{7536ADF0-71AC-4B1E-8101-B961210A5A86}">
      <dgm:prSet/>
      <dgm:spPr/>
      <dgm:t>
        <a:bodyPr/>
        <a:lstStyle/>
        <a:p>
          <a:endParaRPr lang="en-US"/>
        </a:p>
      </dgm:t>
    </dgm:pt>
    <dgm:pt modelId="{3F0955E4-8F50-4244-A7CB-F5D0B24C8454}" type="sibTrans" cxnId="{7536ADF0-71AC-4B1E-8101-B961210A5A86}">
      <dgm:prSet/>
      <dgm:spPr/>
      <dgm:t>
        <a:bodyPr/>
        <a:lstStyle/>
        <a:p>
          <a:endParaRPr lang="en-US"/>
        </a:p>
      </dgm:t>
    </dgm:pt>
    <dgm:pt modelId="{4147BEBC-D05B-4FD3-B244-74A5B54EC873}" type="pres">
      <dgm:prSet presAssocID="{B0582182-E884-4239-A040-9D7B0C6B468E}" presName="linear" presStyleCnt="0">
        <dgm:presLayoutVars>
          <dgm:animLvl val="lvl"/>
          <dgm:resizeHandles val="exact"/>
        </dgm:presLayoutVars>
      </dgm:prSet>
      <dgm:spPr/>
    </dgm:pt>
    <dgm:pt modelId="{E0D0D3ED-E469-42BB-99D0-9CEDCA95DC2D}" type="pres">
      <dgm:prSet presAssocID="{FB1AFB45-9F60-4441-8921-9589ECDB59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248778-FAD7-4801-AF15-D600CFE7304E}" type="pres">
      <dgm:prSet presAssocID="{2DD9A289-8FEC-4B20-9E44-4678B2390D16}" presName="spacer" presStyleCnt="0"/>
      <dgm:spPr/>
    </dgm:pt>
    <dgm:pt modelId="{8F9F777B-134A-4A0D-8933-99C612E1FD57}" type="pres">
      <dgm:prSet presAssocID="{DCAD8047-DB10-488B-A9C5-AC5C7D73CB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85C463-5A1A-4539-B3BA-901041740819}" type="pres">
      <dgm:prSet presAssocID="{5798668E-3FB7-411A-AC94-238CD179CC96}" presName="spacer" presStyleCnt="0"/>
      <dgm:spPr/>
    </dgm:pt>
    <dgm:pt modelId="{E2BE81AD-375F-43AC-81DD-D2C4AE8F2A5F}" type="pres">
      <dgm:prSet presAssocID="{37E5CD88-8A06-436C-8970-C24BD41E72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065E718-AE70-4C1C-A330-E6E68FA1621A}" type="presOf" srcId="{DCAD8047-DB10-488B-A9C5-AC5C7D73CBFB}" destId="{8F9F777B-134A-4A0D-8933-99C612E1FD57}" srcOrd="0" destOrd="0" presId="urn:microsoft.com/office/officeart/2005/8/layout/vList2"/>
    <dgm:cxn modelId="{A4AA9E9D-D3CE-498B-917A-AAEDF704D6F1}" type="presOf" srcId="{FB1AFB45-9F60-4441-8921-9589ECDB5977}" destId="{E0D0D3ED-E469-42BB-99D0-9CEDCA95DC2D}" srcOrd="0" destOrd="0" presId="urn:microsoft.com/office/officeart/2005/8/layout/vList2"/>
    <dgm:cxn modelId="{CB6A72DE-36C9-4279-A10C-1DF1AC5F5317}" type="presOf" srcId="{B0582182-E884-4239-A040-9D7B0C6B468E}" destId="{4147BEBC-D05B-4FD3-B244-74A5B54EC873}" srcOrd="0" destOrd="0" presId="urn:microsoft.com/office/officeart/2005/8/layout/vList2"/>
    <dgm:cxn modelId="{30DEA0E5-5B92-4F84-B40F-E29F831F2E3D}" srcId="{B0582182-E884-4239-A040-9D7B0C6B468E}" destId="{FB1AFB45-9F60-4441-8921-9589ECDB5977}" srcOrd="0" destOrd="0" parTransId="{6C19351F-F03F-414D-8940-293BA521F8B5}" sibTransId="{2DD9A289-8FEC-4B20-9E44-4678B2390D16}"/>
    <dgm:cxn modelId="{AE9C17E7-D9AC-45A7-B06C-3EAE5ABAA904}" type="presOf" srcId="{37E5CD88-8A06-436C-8970-C24BD41E7266}" destId="{E2BE81AD-375F-43AC-81DD-D2C4AE8F2A5F}" srcOrd="0" destOrd="0" presId="urn:microsoft.com/office/officeart/2005/8/layout/vList2"/>
    <dgm:cxn modelId="{7536ADF0-71AC-4B1E-8101-B961210A5A86}" srcId="{B0582182-E884-4239-A040-9D7B0C6B468E}" destId="{37E5CD88-8A06-436C-8970-C24BD41E7266}" srcOrd="2" destOrd="0" parTransId="{16D6986D-BBF5-4E7D-89E4-7BA918AA2CA8}" sibTransId="{3F0955E4-8F50-4244-A7CB-F5D0B24C8454}"/>
    <dgm:cxn modelId="{17570BFA-ECEB-45C4-BAF2-B945B0196654}" srcId="{B0582182-E884-4239-A040-9D7B0C6B468E}" destId="{DCAD8047-DB10-488B-A9C5-AC5C7D73CBFB}" srcOrd="1" destOrd="0" parTransId="{32FC8682-857B-4336-9B7B-219428945AEB}" sibTransId="{5798668E-3FB7-411A-AC94-238CD179CC96}"/>
    <dgm:cxn modelId="{70E21A10-9FFF-47DC-A273-FD7CD9729FED}" type="presParOf" srcId="{4147BEBC-D05B-4FD3-B244-74A5B54EC873}" destId="{E0D0D3ED-E469-42BB-99D0-9CEDCA95DC2D}" srcOrd="0" destOrd="0" presId="urn:microsoft.com/office/officeart/2005/8/layout/vList2"/>
    <dgm:cxn modelId="{089E9976-595D-43B7-9949-4C0427A757EB}" type="presParOf" srcId="{4147BEBC-D05B-4FD3-B244-74A5B54EC873}" destId="{AA248778-FAD7-4801-AF15-D600CFE7304E}" srcOrd="1" destOrd="0" presId="urn:microsoft.com/office/officeart/2005/8/layout/vList2"/>
    <dgm:cxn modelId="{C988E4F5-6D9A-40E4-878C-B9DA5429F800}" type="presParOf" srcId="{4147BEBC-D05B-4FD3-B244-74A5B54EC873}" destId="{8F9F777B-134A-4A0D-8933-99C612E1FD57}" srcOrd="2" destOrd="0" presId="urn:microsoft.com/office/officeart/2005/8/layout/vList2"/>
    <dgm:cxn modelId="{31A1ED49-D207-4E54-9F55-FA47941AD67B}" type="presParOf" srcId="{4147BEBC-D05B-4FD3-B244-74A5B54EC873}" destId="{8585C463-5A1A-4539-B3BA-901041740819}" srcOrd="3" destOrd="0" presId="urn:microsoft.com/office/officeart/2005/8/layout/vList2"/>
    <dgm:cxn modelId="{840F4A50-51B4-475F-9AB9-EEB167BCD01E}" type="presParOf" srcId="{4147BEBC-D05B-4FD3-B244-74A5B54EC873}" destId="{E2BE81AD-375F-43AC-81DD-D2C4AE8F2A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D8F91-4C78-4B48-B678-3BB2D4B0F0F4}">
      <dsp:nvSpPr>
        <dsp:cNvPr id="0" name=""/>
        <dsp:cNvSpPr/>
      </dsp:nvSpPr>
      <dsp:spPr>
        <a:xfrm>
          <a:off x="0" y="0"/>
          <a:ext cx="3085207" cy="37974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535" tIns="330200" rIns="2405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Make parking in Northern Ireland smarter</a:t>
          </a:r>
          <a:endParaRPr lang="en-US" sz="2600" kern="1200"/>
        </a:p>
      </dsp:txBody>
      <dsp:txXfrm>
        <a:off x="0" y="1443038"/>
        <a:ext cx="3085207" cy="2278482"/>
      </dsp:txXfrm>
    </dsp:sp>
    <dsp:sp modelId="{326EA799-32D9-4C16-8F91-92A1C1FA207D}">
      <dsp:nvSpPr>
        <dsp:cNvPr id="0" name=""/>
        <dsp:cNvSpPr/>
      </dsp:nvSpPr>
      <dsp:spPr>
        <a:xfrm>
          <a:off x="972983" y="379746"/>
          <a:ext cx="1139241" cy="113924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820" tIns="12700" rIns="888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39821" y="546584"/>
        <a:ext cx="805565" cy="805565"/>
      </dsp:txXfrm>
    </dsp:sp>
    <dsp:sp modelId="{4BFABBA9-CE3E-4303-85B6-644BE94CB5B2}">
      <dsp:nvSpPr>
        <dsp:cNvPr id="0" name=""/>
        <dsp:cNvSpPr/>
      </dsp:nvSpPr>
      <dsp:spPr>
        <a:xfrm>
          <a:off x="0" y="3797398"/>
          <a:ext cx="3085207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F5388C-E1F5-4BF6-833F-75F31668BEE8}">
      <dsp:nvSpPr>
        <dsp:cNvPr id="0" name=""/>
        <dsp:cNvSpPr/>
      </dsp:nvSpPr>
      <dsp:spPr>
        <a:xfrm>
          <a:off x="3393727" y="0"/>
          <a:ext cx="3085207" cy="37974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535" tIns="330200" rIns="2405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Contribute to Open Data NI</a:t>
          </a:r>
          <a:endParaRPr lang="en-US" sz="2600" kern="1200" dirty="0"/>
        </a:p>
      </dsp:txBody>
      <dsp:txXfrm>
        <a:off x="3393727" y="1443038"/>
        <a:ext cx="3085207" cy="2278482"/>
      </dsp:txXfrm>
    </dsp:sp>
    <dsp:sp modelId="{BDE112AC-A04A-43F9-AD75-F450F33DE18F}">
      <dsp:nvSpPr>
        <dsp:cNvPr id="0" name=""/>
        <dsp:cNvSpPr/>
      </dsp:nvSpPr>
      <dsp:spPr>
        <a:xfrm>
          <a:off x="4366711" y="379746"/>
          <a:ext cx="1139241" cy="113924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820" tIns="12700" rIns="888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33549" y="546584"/>
        <a:ext cx="805565" cy="805565"/>
      </dsp:txXfrm>
    </dsp:sp>
    <dsp:sp modelId="{D325FF07-F2A6-4BE1-AF14-90A8B751AE33}">
      <dsp:nvSpPr>
        <dsp:cNvPr id="0" name=""/>
        <dsp:cNvSpPr/>
      </dsp:nvSpPr>
      <dsp:spPr>
        <a:xfrm>
          <a:off x="3393727" y="3797398"/>
          <a:ext cx="3085207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F1077C-BDF2-4C43-BE03-07917FC79292}">
      <dsp:nvSpPr>
        <dsp:cNvPr id="0" name=""/>
        <dsp:cNvSpPr/>
      </dsp:nvSpPr>
      <dsp:spPr>
        <a:xfrm>
          <a:off x="6787455" y="0"/>
          <a:ext cx="3085207" cy="37974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535" tIns="330200" rIns="2405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Learn how to make cool IOT stuff</a:t>
          </a:r>
          <a:endParaRPr lang="en-US" sz="2600" kern="1200"/>
        </a:p>
      </dsp:txBody>
      <dsp:txXfrm>
        <a:off x="6787455" y="1443038"/>
        <a:ext cx="3085207" cy="2278482"/>
      </dsp:txXfrm>
    </dsp:sp>
    <dsp:sp modelId="{64EB84C8-9008-4A26-8B89-6C4356F8EA24}">
      <dsp:nvSpPr>
        <dsp:cNvPr id="0" name=""/>
        <dsp:cNvSpPr/>
      </dsp:nvSpPr>
      <dsp:spPr>
        <a:xfrm>
          <a:off x="7760438" y="379746"/>
          <a:ext cx="1139241" cy="113924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820" tIns="12700" rIns="888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927276" y="546584"/>
        <a:ext cx="805565" cy="805565"/>
      </dsp:txXfrm>
    </dsp:sp>
    <dsp:sp modelId="{E2AD7A6A-96D4-4002-9BEE-FF0D04EDF595}">
      <dsp:nvSpPr>
        <dsp:cNvPr id="0" name=""/>
        <dsp:cNvSpPr/>
      </dsp:nvSpPr>
      <dsp:spPr>
        <a:xfrm>
          <a:off x="6787455" y="3797398"/>
          <a:ext cx="3085207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0D3ED-E469-42BB-99D0-9CEDCA95DC2D}">
      <dsp:nvSpPr>
        <dsp:cNvPr id="0" name=""/>
        <dsp:cNvSpPr/>
      </dsp:nvSpPr>
      <dsp:spPr>
        <a:xfrm>
          <a:off x="0" y="901080"/>
          <a:ext cx="6054725" cy="1031355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Beacon Technology</a:t>
          </a:r>
          <a:endParaRPr lang="en-US" sz="4100" kern="1200" dirty="0"/>
        </a:p>
      </dsp:txBody>
      <dsp:txXfrm>
        <a:off x="50347" y="951427"/>
        <a:ext cx="5954031" cy="930661"/>
      </dsp:txXfrm>
    </dsp:sp>
    <dsp:sp modelId="{8F9F777B-134A-4A0D-8933-99C612E1FD57}">
      <dsp:nvSpPr>
        <dsp:cNvPr id="0" name=""/>
        <dsp:cNvSpPr/>
      </dsp:nvSpPr>
      <dsp:spPr>
        <a:xfrm>
          <a:off x="0" y="2050516"/>
          <a:ext cx="6054725" cy="1031355"/>
        </a:xfrm>
        <a:prstGeom prst="roundRect">
          <a:avLst/>
        </a:prstGeom>
        <a:solidFill>
          <a:schemeClr val="accent3">
            <a:shade val="80000"/>
            <a:hueOff val="51976"/>
            <a:satOff val="-15286"/>
            <a:lumOff val="169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Ionic Frontend</a:t>
          </a:r>
        </a:p>
      </dsp:txBody>
      <dsp:txXfrm>
        <a:off x="50347" y="2100863"/>
        <a:ext cx="5954031" cy="930661"/>
      </dsp:txXfrm>
    </dsp:sp>
    <dsp:sp modelId="{E2BE81AD-375F-43AC-81DD-D2C4AE8F2A5F}">
      <dsp:nvSpPr>
        <dsp:cNvPr id="0" name=""/>
        <dsp:cNvSpPr/>
      </dsp:nvSpPr>
      <dsp:spPr>
        <a:xfrm>
          <a:off x="0" y="3199951"/>
          <a:ext cx="6054725" cy="1031355"/>
        </a:xfrm>
        <a:prstGeom prst="roundRect">
          <a:avLst/>
        </a:prstGeom>
        <a:solidFill>
          <a:schemeClr val="accent3">
            <a:shade val="80000"/>
            <a:hueOff val="103952"/>
            <a:satOff val="-30572"/>
            <a:lumOff val="339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PHP Laravel Backend </a:t>
          </a:r>
          <a:endParaRPr lang="en-US" sz="4100" kern="1200" dirty="0"/>
        </a:p>
      </dsp:txBody>
      <dsp:txXfrm>
        <a:off x="50347" y="3250298"/>
        <a:ext cx="5954031" cy="930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D81D-7B18-4DCB-A576-79367CB83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15583-9C2B-4B62-BE8F-82367FC10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en-GB"/>
              <a:t>A journey through the creation of Park Smart</a:t>
            </a:r>
          </a:p>
          <a:p>
            <a:endParaRPr lang="en-GB"/>
          </a:p>
          <a:p>
            <a:r>
              <a:rPr lang="en-GB"/>
              <a:t>Presented by Andrew and Liam Fletcher</a:t>
            </a:r>
            <a:endParaRPr lang="en-GB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FB1F7C-7097-467F-850B-F6E80FED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19" y="728268"/>
            <a:ext cx="5758082" cy="24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75C6-A675-4D21-AAF3-6B9A680C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D050-2B1C-4A43-95A8-8647E2B6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856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CAEF655-3E1D-4529-8EE4-23BD66B618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63E86E-66B2-4C4E-8796-90960A4F58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741E56-EFD5-43A8-90E1-35EF924FD76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6C1159F-77C8-47B2-9E96-E55473A0D70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Ducks">
            <a:extLst>
              <a:ext uri="{FF2B5EF4-FFF2-40B4-BE49-F238E27FC236}">
                <a16:creationId xmlns:a16="http://schemas.microsoft.com/office/drawing/2014/main" id="{DC37E394-15CE-40DF-83B1-DF8DD12B9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r="9591" b="-4"/>
          <a:stretch/>
        </p:blipFill>
        <p:spPr bwMode="auto">
          <a:xfrm>
            <a:off x="4161026" y="256540"/>
            <a:ext cx="3897994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26A14F4-3065-49B5-9C0A-3A81872E6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r="15527" b="-3"/>
          <a:stretch/>
        </p:blipFill>
        <p:spPr bwMode="auto">
          <a:xfrm>
            <a:off x="243839" y="256540"/>
            <a:ext cx="3904488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zcdubvermedia.azureedge.net/media/themes/fab-four/article-content-images/car-insurance/car-park-archetypes-main.jpg?h=540&amp;w=810&amp;la=en-GB&amp;hash=8E0093A4865F89D3697F15B78C5BDF67A6D3C3A8">
            <a:extLst>
              <a:ext uri="{FF2B5EF4-FFF2-40B4-BE49-F238E27FC236}">
                <a16:creationId xmlns:a16="http://schemas.microsoft.com/office/drawing/2014/main" id="{88F31FD1-9035-4002-9B66-A740BE4CE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r="12173" b="-3"/>
          <a:stretch/>
        </p:blipFill>
        <p:spPr bwMode="auto">
          <a:xfrm>
            <a:off x="8071719" y="256540"/>
            <a:ext cx="3904488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97FED-47E6-4C73-985E-8E47B4E2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nsport Heavy" panose="02000000000000000000" pitchFamily="2" charset="2"/>
                <a:ea typeface="+mn-ea"/>
                <a:cs typeface="+mn-cs"/>
              </a:rPr>
              <a:t>The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1550-BFF7-4769-86D1-F91422AD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598293"/>
            <a:ext cx="8767860" cy="55369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dirty="0"/>
              <a:t>Buses and ducks to smart parking. Our idea changed a lot in the first two days.</a:t>
            </a:r>
          </a:p>
        </p:txBody>
      </p:sp>
    </p:spTree>
    <p:extLst>
      <p:ext uri="{BB962C8B-B14F-4D97-AF65-F5344CB8AC3E}">
        <p14:creationId xmlns:p14="http://schemas.microsoft.com/office/powerpoint/2010/main" val="82941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C92B-5467-4E1D-B72D-E21F2DF6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GB" dirty="0"/>
              <a:t>The idea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76050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 result for IOT">
            <a:extLst>
              <a:ext uri="{FF2B5EF4-FFF2-40B4-BE49-F238E27FC236}">
                <a16:creationId xmlns:a16="http://schemas.microsoft.com/office/drawing/2014/main" id="{1C5061E5-E21D-4D24-A58D-34B950FC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74" y="320914"/>
            <a:ext cx="2932826" cy="19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E15B-9111-42EC-82E3-51764D7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GB" sz="5600" dirty="0">
                <a:solidFill>
                  <a:srgbClr val="FFFFFF"/>
                </a:solidFill>
              </a:rPr>
              <a:t>The tech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426196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09FD11-E1EA-4445-B2D3-3674EED19333}"/>
              </a:ext>
            </a:extLst>
          </p:cNvPr>
          <p:cNvSpPr txBox="1">
            <a:spLocks/>
          </p:cNvSpPr>
          <p:nvPr/>
        </p:nvSpPr>
        <p:spPr>
          <a:xfrm>
            <a:off x="862013" y="5461087"/>
            <a:ext cx="6054725" cy="553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rbel" pitchFamily="34" charset="0"/>
              <a:buNone/>
            </a:pPr>
            <a:r>
              <a:rPr lang="en-US" sz="2000" dirty="0"/>
              <a:t>And, of course, </a:t>
            </a:r>
            <a:r>
              <a:rPr lang="en-US" sz="2000" b="1" dirty="0"/>
              <a:t>Open Data</a:t>
            </a:r>
            <a:r>
              <a:rPr lang="en-US" sz="2000" b="1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1094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5C6488D-14F3-4F92-8EB4-543290D95E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Image result for OpenData NI">
            <a:extLst>
              <a:ext uri="{FF2B5EF4-FFF2-40B4-BE49-F238E27FC236}">
                <a16:creationId xmlns:a16="http://schemas.microsoft.com/office/drawing/2014/main" id="{66FC98E8-A231-4A70-B47B-639005BB3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54"/>
          <a:stretch/>
        </p:blipFill>
        <p:spPr bwMode="auto">
          <a:xfrm>
            <a:off x="228600" y="246888"/>
            <a:ext cx="11731752" cy="63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4C1437-A273-4760-89FD-35B74A6A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GB"/>
              <a:t>Innovation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C88F-7071-4EB3-8216-91A66BDE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/>
              <a:t>Few </a:t>
            </a:r>
            <a:r>
              <a:rPr lang="en-GB" dirty="0"/>
              <a:t>examples of beacon technology used in parking</a:t>
            </a:r>
          </a:p>
          <a:p>
            <a:r>
              <a:rPr lang="en-GB" dirty="0"/>
              <a:t>Contributing data back to Open Data NI and the TIMON Project</a:t>
            </a:r>
          </a:p>
          <a:p>
            <a:r>
              <a:rPr lang="en-GB" dirty="0"/>
              <a:t>Enhancing the user experience when parking</a:t>
            </a:r>
          </a:p>
        </p:txBody>
      </p:sp>
    </p:spTree>
    <p:extLst>
      <p:ext uri="{BB962C8B-B14F-4D97-AF65-F5344CB8AC3E}">
        <p14:creationId xmlns:p14="http://schemas.microsoft.com/office/powerpoint/2010/main" val="28017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50C90-A5CE-46E1-A9DC-6B415451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21" y="2093789"/>
            <a:ext cx="2896569" cy="2491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1A411A-1491-4B6C-940A-B15740E5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GB" dirty="0"/>
              <a:t>Relevance to the TIMON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CF53-F96F-4221-B46A-C0A090B4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r>
              <a:rPr lang="en-GB" dirty="0"/>
              <a:t>Helping drivers find a car park with space quickly and easily</a:t>
            </a:r>
          </a:p>
          <a:p>
            <a:r>
              <a:rPr lang="en-GB" dirty="0"/>
              <a:t>Reducing congestion and pollution by reducing the number of cars circling towns and cities for parking</a:t>
            </a:r>
          </a:p>
          <a:p>
            <a:r>
              <a:rPr lang="en-GB" dirty="0"/>
              <a:t>Providing more data to the Open Data NI and TIMON projects</a:t>
            </a:r>
          </a:p>
        </p:txBody>
      </p:sp>
    </p:spTree>
    <p:extLst>
      <p:ext uri="{BB962C8B-B14F-4D97-AF65-F5344CB8AC3E}">
        <p14:creationId xmlns:p14="http://schemas.microsoft.com/office/powerpoint/2010/main" val="236934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67441C8-2B9D-45B3-8AD9-5DB12C0EB6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65370"/>
            <a:ext cx="5870713" cy="6464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2982E4-B3AD-46DA-8BA3-5017A7261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5569" y="733110"/>
            <a:ext cx="2452823" cy="25838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AD87D-2CF8-4312-8E48-0C1F5918AF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536" y="733110"/>
            <a:ext cx="2457545" cy="25838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E7EE0-4E32-4DDD-94F6-74B71597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074" y="898101"/>
            <a:ext cx="1675346" cy="22337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198885F-0503-4467-A515-C329BE3CD6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5569" y="3477127"/>
            <a:ext cx="5066512" cy="26676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B855132F-4F47-40E9-9E7B-F91E2774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66" y="893286"/>
            <a:ext cx="1678956" cy="2238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8F51F-7DCD-42A1-A334-F66257934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69" y="3637995"/>
            <a:ext cx="1759430" cy="2345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5E3CE-6C84-4FB1-B4F6-10564238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3287"/>
            <a:ext cx="4466566" cy="1620318"/>
          </a:xfrm>
        </p:spPr>
        <p:txBody>
          <a:bodyPr>
            <a:normAutofit/>
          </a:bodyPr>
          <a:lstStyle/>
          <a:p>
            <a:r>
              <a:rPr lang="en-GB" sz="4000"/>
              <a:t>Beneficiaries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CAE8-8AB6-4E71-80A4-4D765CC8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4466565" cy="3549570"/>
          </a:xfrm>
        </p:spPr>
        <p:txBody>
          <a:bodyPr>
            <a:normAutofit/>
          </a:bodyPr>
          <a:lstStyle/>
          <a:p>
            <a:r>
              <a:rPr lang="en-GB" sz="1800"/>
              <a:t>Drivers</a:t>
            </a:r>
          </a:p>
          <a:p>
            <a:r>
              <a:rPr lang="en-GB" sz="1800"/>
              <a:t>Motorbike riders</a:t>
            </a:r>
          </a:p>
          <a:p>
            <a:r>
              <a:rPr lang="en-GB" sz="1800"/>
              <a:t>Electric car users</a:t>
            </a:r>
          </a:p>
          <a:p>
            <a:r>
              <a:rPr lang="en-GB" sz="1800"/>
              <a:t>City councils</a:t>
            </a:r>
          </a:p>
          <a:p>
            <a:r>
              <a:rPr lang="en-GB" sz="1800"/>
              <a:t>Vulnerable road users</a:t>
            </a:r>
          </a:p>
        </p:txBody>
      </p:sp>
    </p:spTree>
    <p:extLst>
      <p:ext uri="{BB962C8B-B14F-4D97-AF65-F5344CB8AC3E}">
        <p14:creationId xmlns:p14="http://schemas.microsoft.com/office/powerpoint/2010/main" val="389942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91">
            <a:extLst>
              <a:ext uri="{FF2B5EF4-FFF2-40B4-BE49-F238E27FC236}">
                <a16:creationId xmlns:a16="http://schemas.microsoft.com/office/drawing/2014/main" id="{F67441C8-2B9D-45B3-8AD9-5DB12C0EB6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65370"/>
            <a:ext cx="5870713" cy="6464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192">
            <a:extLst>
              <a:ext uri="{FF2B5EF4-FFF2-40B4-BE49-F238E27FC236}">
                <a16:creationId xmlns:a16="http://schemas.microsoft.com/office/drawing/2014/main" id="{AC2982E4-B3AD-46DA-8BA3-5017A7261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5569" y="733110"/>
            <a:ext cx="2452823" cy="25838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193">
            <a:extLst>
              <a:ext uri="{FF2B5EF4-FFF2-40B4-BE49-F238E27FC236}">
                <a16:creationId xmlns:a16="http://schemas.microsoft.com/office/drawing/2014/main" id="{618AD87D-2CF8-4312-8E48-0C1F5918AF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536" y="733110"/>
            <a:ext cx="2457545" cy="25838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http://brand-etiquette.com/wp-content/uploads/2014/10/hp-1.jpg">
            <a:extLst>
              <a:ext uri="{FF2B5EF4-FFF2-40B4-BE49-F238E27FC236}">
                <a16:creationId xmlns:a16="http://schemas.microsoft.com/office/drawing/2014/main" id="{FCD07DAE-0239-4F86-84CF-CA46A9F50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87961" y="1382045"/>
            <a:ext cx="2127573" cy="126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194">
            <a:extLst>
              <a:ext uri="{FF2B5EF4-FFF2-40B4-BE49-F238E27FC236}">
                <a16:creationId xmlns:a16="http://schemas.microsoft.com/office/drawing/2014/main" id="{A198885F-0503-4467-A515-C329BE3CD6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5569" y="3477127"/>
            <a:ext cx="5066512" cy="26676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elfast City Council logo">
            <a:extLst>
              <a:ext uri="{FF2B5EF4-FFF2-40B4-BE49-F238E27FC236}">
                <a16:creationId xmlns:a16="http://schemas.microsoft.com/office/drawing/2014/main" id="{3A58753C-D25E-48EE-8BDC-FCEE42837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6434" y="953004"/>
            <a:ext cx="2129821" cy="211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NSL">
            <a:extLst>
              <a:ext uri="{FF2B5EF4-FFF2-40B4-BE49-F238E27FC236}">
                <a16:creationId xmlns:a16="http://schemas.microsoft.com/office/drawing/2014/main" id="{6C69992C-7B1A-4BB7-9449-6B9480966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76434" y="4129702"/>
            <a:ext cx="4739100" cy="136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E3167-2192-4218-8106-EA4C79DB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3287"/>
            <a:ext cx="4466566" cy="1620318"/>
          </a:xfrm>
        </p:spPr>
        <p:txBody>
          <a:bodyPr>
            <a:normAutofit/>
          </a:bodyPr>
          <a:lstStyle/>
          <a:p>
            <a:r>
              <a:rPr lang="en-GB" sz="400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8A2A-0D87-4F4C-8E88-3C14E59F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4466565" cy="3549570"/>
          </a:xfrm>
        </p:spPr>
        <p:txBody>
          <a:bodyPr>
            <a:normAutofit/>
          </a:bodyPr>
          <a:lstStyle/>
          <a:p>
            <a:r>
              <a:rPr lang="en-GB" sz="1800"/>
              <a:t>Selling our all-in-one parking solution to councils and private car park providers</a:t>
            </a:r>
          </a:p>
          <a:p>
            <a:r>
              <a:rPr lang="en-GB" sz="1800"/>
              <a:t>Targeting ticketed car parks initially</a:t>
            </a:r>
          </a:p>
          <a:p>
            <a:r>
              <a:rPr lang="en-GB" sz="1800"/>
              <a:t>Low cost off-the-shelf 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24063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2CC3-CFE8-4373-ADA2-A45B4D4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379E-28C7-4C65-B71B-0A5482FC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for a quick demo</a:t>
            </a:r>
          </a:p>
        </p:txBody>
      </p:sp>
    </p:spTree>
    <p:extLst>
      <p:ext uri="{BB962C8B-B14F-4D97-AF65-F5344CB8AC3E}">
        <p14:creationId xmlns:p14="http://schemas.microsoft.com/office/powerpoint/2010/main" val="93130688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87025"/>
      </a:hlink>
      <a:folHlink>
        <a:srgbClr val="85DFD0"/>
      </a:folHlink>
    </a:clrScheme>
    <a:fontScheme name="Custom 3">
      <a:majorFont>
        <a:latin typeface="Transport"/>
        <a:ea typeface=""/>
        <a:cs typeface=""/>
      </a:majorFont>
      <a:minorFont>
        <a:latin typeface="Transport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51</TotalTime>
  <Words>192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Kozuka Gothic Pro B</vt:lpstr>
      <vt:lpstr>Corbel</vt:lpstr>
      <vt:lpstr>Transport</vt:lpstr>
      <vt:lpstr>Transport Heavy</vt:lpstr>
      <vt:lpstr>Basis</vt:lpstr>
      <vt:lpstr> </vt:lpstr>
      <vt:lpstr>The Journey</vt:lpstr>
      <vt:lpstr>The idea</vt:lpstr>
      <vt:lpstr>The tech</vt:lpstr>
      <vt:lpstr>Innovation</vt:lpstr>
      <vt:lpstr>Relevance to the TIMON Project</vt:lpstr>
      <vt:lpstr>Beneficiaries</vt:lpstr>
      <vt:lpstr>Business model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Liam Fletcher</dc:creator>
  <cp:lastModifiedBy>Liam Fletcher</cp:lastModifiedBy>
  <cp:revision>7</cp:revision>
  <dcterms:created xsi:type="dcterms:W3CDTF">2018-01-21T12:00:45Z</dcterms:created>
  <dcterms:modified xsi:type="dcterms:W3CDTF">2018-01-21T13:03:29Z</dcterms:modified>
</cp:coreProperties>
</file>