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8" r:id="rId3"/>
    <p:sldId id="259" r:id="rId4"/>
    <p:sldId id="260" r:id="rId5"/>
    <p:sldId id="266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12" autoAdjust="0"/>
  </p:normalViewPr>
  <p:slideViewPr>
    <p:cSldViewPr snapToGrid="0">
      <p:cViewPr varScale="1">
        <p:scale>
          <a:sx n="104" d="100"/>
          <a:sy n="104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222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2587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11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87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8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40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2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1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1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7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8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8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4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2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3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0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xxxxx.abc.gi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Srinivas.Chintakindi@pamten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14FD-D570-4F95-8276-9A58670BA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5400" dirty="0"/>
              <a:t>Introduction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B3DDA-5380-4619-88EA-00B96151C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Srinivas Chintakindi</a:t>
            </a:r>
          </a:p>
          <a:p>
            <a:r>
              <a:rPr lang="en-US" sz="2400">
                <a:solidFill>
                  <a:schemeClr val="tx1"/>
                </a:solidFill>
              </a:rPr>
              <a:t>Pamten inc</a:t>
            </a:r>
          </a:p>
        </p:txBody>
      </p:sp>
    </p:spTree>
    <p:extLst>
      <p:ext uri="{BB962C8B-B14F-4D97-AF65-F5344CB8AC3E}">
        <p14:creationId xmlns:p14="http://schemas.microsoft.com/office/powerpoint/2010/main" val="392384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42B4A-8A97-4609-9AFB-C86EDE5E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613934"/>
          </a:xfrm>
        </p:spPr>
        <p:txBody>
          <a:bodyPr/>
          <a:lstStyle/>
          <a:p>
            <a:r>
              <a:rPr lang="en-US" dirty="0"/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11DFA-ECAE-4F3E-A018-9D3DC0253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613934"/>
            <a:ext cx="9905999" cy="590613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$ git -&gt; It all starts with git</a:t>
            </a:r>
          </a:p>
          <a:p>
            <a:r>
              <a:rPr lang="en-US" dirty="0"/>
              <a:t>$ git config -&gt; configure the tooling</a:t>
            </a:r>
          </a:p>
          <a:p>
            <a:r>
              <a:rPr lang="en-US" dirty="0"/>
              <a:t>$ git </a:t>
            </a:r>
            <a:r>
              <a:rPr lang="en-US" dirty="0" err="1"/>
              <a:t>init</a:t>
            </a:r>
            <a:r>
              <a:rPr lang="en-US" dirty="0"/>
              <a:t> &lt;</a:t>
            </a:r>
            <a:r>
              <a:rPr lang="en-US" dirty="0" err="1"/>
              <a:t>reponame</a:t>
            </a:r>
            <a:r>
              <a:rPr lang="en-US" dirty="0"/>
              <a:t>&gt; -&gt; Initialize a git local repo</a:t>
            </a:r>
          </a:p>
          <a:p>
            <a:r>
              <a:rPr lang="en-US" dirty="0"/>
              <a:t>$ git clone -&gt; download a project from remote</a:t>
            </a:r>
          </a:p>
          <a:p>
            <a:r>
              <a:rPr lang="en-US" dirty="0"/>
              <a:t>$ git add -&gt; Prepare a file (to staging)</a:t>
            </a:r>
          </a:p>
          <a:p>
            <a:r>
              <a:rPr lang="en-US" dirty="0"/>
              <a:t>$ git add . -&gt; adds all new/modified files to staging area</a:t>
            </a:r>
          </a:p>
          <a:p>
            <a:r>
              <a:rPr lang="en-US" dirty="0"/>
              <a:t>$ git commit -&gt; commit a file to the repo</a:t>
            </a:r>
          </a:p>
          <a:p>
            <a:r>
              <a:rPr lang="en-US" dirty="0"/>
              <a:t>$ git commit -m "This is my commit message"</a:t>
            </a:r>
          </a:p>
          <a:p>
            <a:r>
              <a:rPr lang="en-US" dirty="0"/>
              <a:t>$ git status -&gt; shows the status of the branch</a:t>
            </a:r>
          </a:p>
          <a:p>
            <a:r>
              <a:rPr lang="en-US" dirty="0"/>
              <a:t> $ git remote -v -&gt; will tell you where the remote repo is pointed</a:t>
            </a:r>
          </a:p>
          <a:p>
            <a:r>
              <a:rPr lang="en-US" dirty="0"/>
              <a:t>$ git remote add origin </a:t>
            </a:r>
            <a:r>
              <a:rPr lang="en-US" dirty="0">
                <a:hlinkClick r:id="rId2"/>
              </a:rPr>
              <a:t>https://XXXXX.abc.git</a:t>
            </a:r>
            <a:r>
              <a:rPr lang="en-US" dirty="0"/>
              <a:t> adds the remote repo to your local project</a:t>
            </a:r>
          </a:p>
          <a:p>
            <a:r>
              <a:rPr lang="en-US" dirty="0"/>
              <a:t>$ git push -u origin master -&gt; this will push the changes from local to remote on the master branch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6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BD55-A25D-43EB-8557-ECC39A0B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66547-E864-4998-A948-34E393CEF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GIT</a:t>
            </a:r>
          </a:p>
          <a:p>
            <a:r>
              <a:rPr lang="en-US" dirty="0"/>
              <a:t>Repositories</a:t>
            </a:r>
          </a:p>
          <a:p>
            <a:r>
              <a:rPr lang="en-US" dirty="0"/>
              <a:t>Pull Requests</a:t>
            </a:r>
          </a:p>
        </p:txBody>
      </p:sp>
    </p:spTree>
    <p:extLst>
      <p:ext uri="{BB962C8B-B14F-4D97-AF65-F5344CB8AC3E}">
        <p14:creationId xmlns:p14="http://schemas.microsoft.com/office/powerpoint/2010/main" val="109330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599E-D73D-44D7-AB2B-963F3E29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Introduction to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CB16-2ED1-4CC2-9D18-F528173F0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GIT</a:t>
            </a:r>
          </a:p>
          <a:p>
            <a:r>
              <a:rPr lang="en-US" dirty="0"/>
              <a:t>Base concepts of GIT</a:t>
            </a:r>
          </a:p>
          <a:p>
            <a:r>
              <a:rPr lang="en-US" dirty="0"/>
              <a:t>Getting your machine ready</a:t>
            </a:r>
          </a:p>
          <a:p>
            <a:r>
              <a:rPr lang="en-US" dirty="0"/>
              <a:t>Working with GIT</a:t>
            </a:r>
          </a:p>
          <a:p>
            <a:r>
              <a:rPr lang="en-US" dirty="0"/>
              <a:t>GITHUB is not just GIT but so much more</a:t>
            </a:r>
          </a:p>
        </p:txBody>
      </p:sp>
    </p:spTree>
    <p:extLst>
      <p:ext uri="{BB962C8B-B14F-4D97-AF65-F5344CB8AC3E}">
        <p14:creationId xmlns:p14="http://schemas.microsoft.com/office/powerpoint/2010/main" val="272274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7FFC-1D68-4E0F-8DDE-81E032AF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927FB-1BAE-4489-9195-8C899A008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Widely adopted source control system</a:t>
            </a:r>
          </a:p>
          <a:p>
            <a:r>
              <a:rPr lang="en-US" dirty="0"/>
              <a:t>Distributed source control system</a:t>
            </a:r>
          </a:p>
          <a:p>
            <a:r>
              <a:rPr lang="en-US" dirty="0"/>
              <a:t>Free and open-source, created by Linus Torvalds</a:t>
            </a:r>
          </a:p>
          <a:p>
            <a:r>
              <a:rPr lang="en-US" dirty="0"/>
              <a:t>Fast compared to others </a:t>
            </a:r>
          </a:p>
          <a:p>
            <a:r>
              <a:rPr lang="en-US" dirty="0"/>
              <a:t>Can work in disconnected mode</a:t>
            </a:r>
          </a:p>
          <a:p>
            <a:r>
              <a:rPr lang="en-US" dirty="0"/>
              <a:t>Powerful but easy to use (Don’t compare with other systems while using)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4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8FEB-A656-499F-AD8E-87077E16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Git stores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5168D-13C3-4A25-B3F4-B4FA571F8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in GIT is check-</a:t>
            </a:r>
            <a:r>
              <a:rPr lang="en-US" dirty="0" err="1"/>
              <a:t>sum’ed</a:t>
            </a:r>
            <a:endParaRPr lang="en-US" dirty="0"/>
          </a:p>
          <a:p>
            <a:r>
              <a:rPr lang="en-US" dirty="0"/>
              <a:t>Not v01, v02, v03….</a:t>
            </a:r>
          </a:p>
          <a:p>
            <a:r>
              <a:rPr lang="en-US" dirty="0"/>
              <a:t>cc01644d427a1e2a19c5837442fc737ecac5898f</a:t>
            </a:r>
          </a:p>
          <a:p>
            <a:r>
              <a:rPr lang="en-US" dirty="0"/>
              <a:t>SHA1 hashing algorithm</a:t>
            </a:r>
          </a:p>
          <a:p>
            <a:r>
              <a:rPr lang="en-US" dirty="0"/>
              <a:t>Two sets of data will not have same hash</a:t>
            </a:r>
          </a:p>
          <a:p>
            <a:r>
              <a:rPr lang="en-US" dirty="0"/>
              <a:t>Same data will always produce same hash</a:t>
            </a:r>
          </a:p>
        </p:txBody>
      </p:sp>
    </p:spTree>
    <p:extLst>
      <p:ext uri="{BB962C8B-B14F-4D97-AF65-F5344CB8AC3E}">
        <p14:creationId xmlns:p14="http://schemas.microsoft.com/office/powerpoint/2010/main" val="33721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827E-C6ED-485B-9C6F-30F63E20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 states of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54DB-3035-430E-B0DC-A3FC1F215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Committed – Data is stored in a local database</a:t>
            </a:r>
          </a:p>
          <a:p>
            <a:r>
              <a:rPr lang="en-US" dirty="0"/>
              <a:t>Modified – File has been changed but has not been committed to local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Staged – Modified file has been marked to be the part of next commit snapshot</a:t>
            </a:r>
          </a:p>
          <a:p>
            <a:pPr lvl="1"/>
            <a:r>
              <a:rPr lang="en-US" dirty="0"/>
              <a:t>All the above states are still local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375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659F-3CE8-430E-99D9-D551C2AB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893D5-31AB-45A8-BF78-6B4BD7584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available in Windows, Mac, Linux</a:t>
            </a:r>
          </a:p>
          <a:p>
            <a:r>
              <a:rPr lang="en-US" dirty="0"/>
              <a:t>Get the installer from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Needs an editor (Notepad++ or </a:t>
            </a:r>
            <a:r>
              <a:rPr lang="en-US" dirty="0" err="1"/>
              <a:t>VSCode</a:t>
            </a:r>
            <a:r>
              <a:rPr lang="en-US" dirty="0"/>
              <a:t>)</a:t>
            </a:r>
          </a:p>
          <a:p>
            <a:r>
              <a:rPr lang="en-US" dirty="0"/>
              <a:t>Some Git server account like GitHub or </a:t>
            </a:r>
            <a:r>
              <a:rPr lang="en-US" dirty="0" err="1"/>
              <a:t>BitBucket</a:t>
            </a:r>
            <a:r>
              <a:rPr lang="en-US" dirty="0"/>
              <a:t> or any other</a:t>
            </a:r>
          </a:p>
          <a:p>
            <a:r>
              <a:rPr lang="en-US" dirty="0"/>
              <a:t>After install the GIT use any command line tool (Preferably Git Bash)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8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B87B-C562-4346-AAD4-F2CF412F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1C18-11F0-496E-A728-0BCC04F77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2052"/>
            <a:ext cx="9905999" cy="4397429"/>
          </a:xfrm>
        </p:spPr>
        <p:txBody>
          <a:bodyPr/>
          <a:lstStyle/>
          <a:p>
            <a:r>
              <a:rPr lang="en-US" dirty="0"/>
              <a:t>System-level configuration</a:t>
            </a:r>
          </a:p>
          <a:p>
            <a:pPr lvl="1"/>
            <a:r>
              <a:rPr lang="en-US" dirty="0"/>
              <a:t>git config - -system</a:t>
            </a:r>
          </a:p>
          <a:p>
            <a:pPr lvl="1"/>
            <a:r>
              <a:rPr lang="en-US" dirty="0"/>
              <a:t>Stored in /</a:t>
            </a:r>
            <a:r>
              <a:rPr lang="en-US" dirty="0" err="1"/>
              <a:t>etc</a:t>
            </a:r>
            <a:r>
              <a:rPr lang="en-US" dirty="0"/>
              <a:t>/config or C:\Program files\Git\mingw64\</a:t>
            </a:r>
            <a:r>
              <a:rPr lang="en-US" dirty="0" err="1"/>
              <a:t>etc</a:t>
            </a:r>
            <a:r>
              <a:rPr lang="en-US" dirty="0"/>
              <a:t>\</a:t>
            </a:r>
            <a:r>
              <a:rPr lang="en-US" dirty="0" err="1"/>
              <a:t>gitconfig</a:t>
            </a:r>
            <a:r>
              <a:rPr lang="en-US" dirty="0"/>
              <a:t> </a:t>
            </a:r>
          </a:p>
          <a:p>
            <a:r>
              <a:rPr lang="en-US" dirty="0"/>
              <a:t>User-level configuration</a:t>
            </a:r>
          </a:p>
          <a:p>
            <a:pPr lvl="1"/>
            <a:r>
              <a:rPr lang="en-US" dirty="0"/>
              <a:t>git config - -global</a:t>
            </a:r>
          </a:p>
          <a:p>
            <a:pPr lvl="1"/>
            <a:r>
              <a:rPr lang="en-US" dirty="0"/>
              <a:t>Stored in ~/.</a:t>
            </a:r>
            <a:r>
              <a:rPr lang="en-US" dirty="0" err="1"/>
              <a:t>gitconfig</a:t>
            </a:r>
            <a:r>
              <a:rPr lang="en-US" dirty="0"/>
              <a:t> or C:\users\&lt;name&gt;\.gitconfig</a:t>
            </a:r>
          </a:p>
          <a:p>
            <a:r>
              <a:rPr lang="en-US" dirty="0"/>
              <a:t>Repository-level configuration</a:t>
            </a:r>
          </a:p>
          <a:p>
            <a:pPr lvl="1"/>
            <a:r>
              <a:rPr lang="en-US" dirty="0"/>
              <a:t>git config</a:t>
            </a:r>
          </a:p>
          <a:p>
            <a:pPr lvl="1"/>
            <a:r>
              <a:rPr lang="en-US" dirty="0"/>
              <a:t>Stored in /git/config in each repo</a:t>
            </a:r>
          </a:p>
        </p:txBody>
      </p:sp>
    </p:spTree>
    <p:extLst>
      <p:ext uri="{BB962C8B-B14F-4D97-AF65-F5344CB8AC3E}">
        <p14:creationId xmlns:p14="http://schemas.microsoft.com/office/powerpoint/2010/main" val="335386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C372-3C17-4ECA-915A-80C85B44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627186"/>
          </a:xfrm>
        </p:spPr>
        <p:txBody>
          <a:bodyPr/>
          <a:lstStyle/>
          <a:p>
            <a:r>
              <a:rPr lang="en-US" dirty="0"/>
              <a:t>Some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4D88-C210-4018-AE6A-2278CFC48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627186"/>
            <a:ext cx="9905999" cy="57868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Configure the user name </a:t>
            </a:r>
          </a:p>
          <a:p>
            <a:pPr lvl="1"/>
            <a:r>
              <a:rPr lang="en-US" dirty="0"/>
              <a:t>git config - -global user.name “Srinivas Chintakindi”</a:t>
            </a:r>
          </a:p>
          <a:p>
            <a:r>
              <a:rPr lang="en-US" dirty="0"/>
              <a:t>Configure the user email </a:t>
            </a:r>
          </a:p>
          <a:p>
            <a:pPr lvl="1"/>
            <a:r>
              <a:rPr lang="en-US" dirty="0"/>
              <a:t>git config - 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“Srinivas.Chintakindi@pamten.com</a:t>
            </a:r>
            <a:r>
              <a:rPr lang="en-US" dirty="0"/>
              <a:t>”</a:t>
            </a:r>
          </a:p>
          <a:p>
            <a:r>
              <a:rPr lang="en-US" dirty="0"/>
              <a:t>Configure the editor</a:t>
            </a:r>
          </a:p>
          <a:p>
            <a:pPr lvl="1"/>
            <a:r>
              <a:rPr lang="en-US" dirty="0"/>
              <a:t>git config - -global </a:t>
            </a:r>
            <a:r>
              <a:rPr lang="en-US" dirty="0" err="1"/>
              <a:t>core.editor</a:t>
            </a:r>
            <a:r>
              <a:rPr lang="en-US" dirty="0"/>
              <a:t> “notepad++ -</a:t>
            </a:r>
            <a:r>
              <a:rPr lang="en-US" dirty="0" err="1"/>
              <a:t>multiInst</a:t>
            </a:r>
            <a:r>
              <a:rPr lang="en-US" dirty="0"/>
              <a:t> -</a:t>
            </a:r>
            <a:r>
              <a:rPr lang="en-US" dirty="0" err="1"/>
              <a:t>nosession</a:t>
            </a:r>
            <a:r>
              <a:rPr lang="en-US" dirty="0"/>
              <a:t>” (you need path to add env. Variables)</a:t>
            </a:r>
          </a:p>
          <a:p>
            <a:r>
              <a:rPr lang="en-US" dirty="0"/>
              <a:t>Configure auto correct</a:t>
            </a:r>
          </a:p>
          <a:p>
            <a:pPr lvl="1"/>
            <a:r>
              <a:rPr lang="en-US" dirty="0"/>
              <a:t>git config - -global </a:t>
            </a:r>
            <a:r>
              <a:rPr lang="en-US" dirty="0" err="1"/>
              <a:t>help.autocorrect</a:t>
            </a:r>
            <a:r>
              <a:rPr lang="en-US" dirty="0"/>
              <a:t> 1</a:t>
            </a:r>
          </a:p>
          <a:p>
            <a:r>
              <a:rPr lang="en-US" dirty="0"/>
              <a:t>Edit global settings</a:t>
            </a:r>
          </a:p>
          <a:p>
            <a:pPr lvl="1"/>
            <a:r>
              <a:rPr lang="en-US" dirty="0"/>
              <a:t>git config - -edit - -global</a:t>
            </a:r>
          </a:p>
          <a:p>
            <a:r>
              <a:rPr lang="en-US" dirty="0"/>
              <a:t>Unset any config value</a:t>
            </a:r>
          </a:p>
          <a:p>
            <a:pPr lvl="1"/>
            <a:r>
              <a:rPr lang="en-US" dirty="0"/>
              <a:t>git config - -global - -unset &lt;</a:t>
            </a:r>
            <a:r>
              <a:rPr lang="en-US" dirty="0" err="1"/>
              <a:t>propname</a:t>
            </a:r>
            <a:r>
              <a:rPr lang="en-US" dirty="0"/>
              <a:t>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5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7483</TotalTime>
  <Words>486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Introduction to git</vt:lpstr>
      <vt:lpstr>Agenda</vt:lpstr>
      <vt:lpstr>An Introduction to GIT</vt:lpstr>
      <vt:lpstr>What is GIT</vt:lpstr>
      <vt:lpstr>How Git stores </vt:lpstr>
      <vt:lpstr>The 3 states of GIT</vt:lpstr>
      <vt:lpstr>installation</vt:lpstr>
      <vt:lpstr>Configuring Git</vt:lpstr>
      <vt:lpstr>Some Git commands</vt:lpstr>
      <vt:lpstr>Continued…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git</dc:title>
  <dc:creator>Srinivas Chintakindi</dc:creator>
  <cp:lastModifiedBy>Srinivas Chintakindi</cp:lastModifiedBy>
  <cp:revision>32</cp:revision>
  <dcterms:created xsi:type="dcterms:W3CDTF">2019-05-07T19:59:53Z</dcterms:created>
  <dcterms:modified xsi:type="dcterms:W3CDTF">2019-05-24T12:46:58Z</dcterms:modified>
</cp:coreProperties>
</file>