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h0nzltzETdFZLbjPBNVRT3Olke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1b436af91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1b436af91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11b436af914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22391419e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22391419e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g122391419e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2391419ea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2391419e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g122391419ea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22391419ea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22391419ea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g122391419ea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22391419e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22391419e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g122391419ea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22391419ea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g122391419ea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252d948aef_2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g1252d948aef_2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52d948aef_0_9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252d948aef_0_9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52d948aef_0_5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252d948aef_0_5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showMasterSp="0">
  <p:cSld name="标题幻灯片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6"/>
          <p:cNvSpPr txBox="1"/>
          <p:nvPr>
            <p:ph idx="1" type="subTitle"/>
          </p:nvPr>
        </p:nvSpPr>
        <p:spPr>
          <a:xfrm>
            <a:off x="4648319" y="2390775"/>
            <a:ext cx="2895362" cy="673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6"/>
          <p:cNvSpPr txBox="1"/>
          <p:nvPr>
            <p:ph type="ctrTitle"/>
          </p:nvPr>
        </p:nvSpPr>
        <p:spPr>
          <a:xfrm>
            <a:off x="4437255" y="3098048"/>
            <a:ext cx="3317489" cy="731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2" type="body"/>
          </p:nvPr>
        </p:nvSpPr>
        <p:spPr>
          <a:xfrm>
            <a:off x="5275765" y="4532226"/>
            <a:ext cx="1640469" cy="236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idx="3" type="body"/>
          </p:nvPr>
        </p:nvSpPr>
        <p:spPr>
          <a:xfrm>
            <a:off x="5275765" y="4789401"/>
            <a:ext cx="1640469" cy="236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showMasterSp="0">
  <p:cSld name="节标题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8"/>
          <p:cNvSpPr txBox="1"/>
          <p:nvPr>
            <p:ph type="title"/>
          </p:nvPr>
        </p:nvSpPr>
        <p:spPr>
          <a:xfrm>
            <a:off x="5278872" y="4010128"/>
            <a:ext cx="4516978" cy="7613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" type="body"/>
          </p:nvPr>
        </p:nvSpPr>
        <p:spPr>
          <a:xfrm>
            <a:off x="5278872" y="4889047"/>
            <a:ext cx="4516978" cy="1248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  <a:defRPr sz="11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F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0" type="dt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末尾幻灯片" showMasterSp="0">
  <p:cSld name="末尾幻灯片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type="ctrTitle"/>
          </p:nvPr>
        </p:nvSpPr>
        <p:spPr>
          <a:xfrm>
            <a:off x="4547972" y="2672365"/>
            <a:ext cx="3096055" cy="961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" type="body"/>
          </p:nvPr>
        </p:nvSpPr>
        <p:spPr>
          <a:xfrm>
            <a:off x="4441754" y="4094916"/>
            <a:ext cx="3308491" cy="310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2" type="body"/>
          </p:nvPr>
        </p:nvSpPr>
        <p:spPr>
          <a:xfrm>
            <a:off x="4441754" y="4402634"/>
            <a:ext cx="3308491" cy="310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F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" type="body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1"/>
          <p:cNvSpPr txBox="1"/>
          <p:nvPr>
            <p:ph idx="10" type="dt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F61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BF6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0" type="dt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35"/>
          <p:cNvCxnSpPr/>
          <p:nvPr/>
        </p:nvCxnSpPr>
        <p:spPr>
          <a:xfrm>
            <a:off x="669925" y="1028700"/>
            <a:ext cx="10850563" cy="0"/>
          </a:xfrm>
          <a:prstGeom prst="straightConnector1">
            <a:avLst/>
          </a:prstGeom>
          <a:noFill/>
          <a:ln cap="flat" cmpd="sng" w="9525">
            <a:solidFill>
              <a:srgbClr val="FFBF6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289">
          <p15:clr>
            <a:srgbClr val="F26B43"/>
          </p15:clr>
        </p15:guide>
        <p15:guide id="2" pos="3840">
          <p15:clr>
            <a:srgbClr val="F26B43"/>
          </p15:clr>
        </p15:guide>
        <p15:guide id="3" pos="422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712">
          <p15:clr>
            <a:srgbClr val="F26B43"/>
          </p15:clr>
        </p15:guide>
        <p15:guide id="7" orient="horz" pos="3931">
          <p15:clr>
            <a:srgbClr val="F26B43"/>
          </p15:clr>
        </p15:guide>
        <p15:guide id="8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3.png"/><Relationship Id="rId4" Type="http://schemas.openxmlformats.org/officeDocument/2006/relationships/image" Target="../media/image55.png"/><Relationship Id="rId5" Type="http://schemas.openxmlformats.org/officeDocument/2006/relationships/image" Target="../media/image5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34.png"/><Relationship Id="rId8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1.png"/><Relationship Id="rId4" Type="http://schemas.openxmlformats.org/officeDocument/2006/relationships/image" Target="../media/image68.png"/><Relationship Id="rId5" Type="http://schemas.openxmlformats.org/officeDocument/2006/relationships/image" Target="../media/image6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4.png"/><Relationship Id="rId4" Type="http://schemas.openxmlformats.org/officeDocument/2006/relationships/image" Target="../media/image69.png"/><Relationship Id="rId5" Type="http://schemas.openxmlformats.org/officeDocument/2006/relationships/image" Target="../media/image7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7.png"/><Relationship Id="rId4" Type="http://schemas.openxmlformats.org/officeDocument/2006/relationships/image" Target="../media/image76.png"/><Relationship Id="rId5" Type="http://schemas.openxmlformats.org/officeDocument/2006/relationships/image" Target="../media/image7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3.png"/><Relationship Id="rId4" Type="http://schemas.openxmlformats.org/officeDocument/2006/relationships/image" Target="../media/image72.png"/><Relationship Id="rId5" Type="http://schemas.openxmlformats.org/officeDocument/2006/relationships/image" Target="../media/image7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34.png"/><Relationship Id="rId8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34.png"/><Relationship Id="rId8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34.png"/><Relationship Id="rId8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youtube.com/playlist?list=PLJV_el3uVTsPy9oCRY30oBPNLCo89yu49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9" Type="http://schemas.openxmlformats.org/officeDocument/2006/relationships/hyperlink" Target="https://stackoverflow.com" TargetMode="External"/><Relationship Id="rId5" Type="http://schemas.openxmlformats.org/officeDocument/2006/relationships/image" Target="../media/image65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hyperlink" Target="https://www.kaggle.com/datasets/l3llff/flowers?resource=download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6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64.png"/><Relationship Id="rId7" Type="http://schemas.openxmlformats.org/officeDocument/2006/relationships/image" Target="../media/image6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1.png"/><Relationship Id="rId13" Type="http://schemas.openxmlformats.org/officeDocument/2006/relationships/image" Target="../media/image51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5" Type="http://schemas.openxmlformats.org/officeDocument/2006/relationships/image" Target="../media/image27.png"/><Relationship Id="rId14" Type="http://schemas.openxmlformats.org/officeDocument/2006/relationships/image" Target="../media/image24.png"/><Relationship Id="rId17" Type="http://schemas.openxmlformats.org/officeDocument/2006/relationships/image" Target="../media/image23.png"/><Relationship Id="rId16" Type="http://schemas.openxmlformats.org/officeDocument/2006/relationships/image" Target="../media/image60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34.png"/><Relationship Id="rId8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jpg"/><Relationship Id="rId10" Type="http://schemas.openxmlformats.org/officeDocument/2006/relationships/image" Target="../media/image35.jpg"/><Relationship Id="rId13" Type="http://schemas.openxmlformats.org/officeDocument/2006/relationships/image" Target="../media/image39.jpg"/><Relationship Id="rId12" Type="http://schemas.openxmlformats.org/officeDocument/2006/relationships/image" Target="../media/image36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jpg"/><Relationship Id="rId4" Type="http://schemas.openxmlformats.org/officeDocument/2006/relationships/image" Target="../media/image37.jpg"/><Relationship Id="rId9" Type="http://schemas.openxmlformats.org/officeDocument/2006/relationships/image" Target="../media/image45.jpg"/><Relationship Id="rId15" Type="http://schemas.openxmlformats.org/officeDocument/2006/relationships/image" Target="../media/image44.jpg"/><Relationship Id="rId14" Type="http://schemas.openxmlformats.org/officeDocument/2006/relationships/image" Target="../media/image43.jpg"/><Relationship Id="rId16" Type="http://schemas.openxmlformats.org/officeDocument/2006/relationships/image" Target="../media/image42.jpg"/><Relationship Id="rId5" Type="http://schemas.openxmlformats.org/officeDocument/2006/relationships/image" Target="../media/image31.jpg"/><Relationship Id="rId6" Type="http://schemas.openxmlformats.org/officeDocument/2006/relationships/image" Target="../media/image32.jpg"/><Relationship Id="rId7" Type="http://schemas.openxmlformats.org/officeDocument/2006/relationships/image" Target="../media/image46.jpg"/><Relationship Id="rId8" Type="http://schemas.openxmlformats.org/officeDocument/2006/relationships/image" Target="../media/image3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1.png"/><Relationship Id="rId4" Type="http://schemas.openxmlformats.org/officeDocument/2006/relationships/image" Target="../media/image50.png"/><Relationship Id="rId5" Type="http://schemas.openxmlformats.org/officeDocument/2006/relationships/image" Target="../media/image48.png"/><Relationship Id="rId6" Type="http://schemas.openxmlformats.org/officeDocument/2006/relationships/image" Target="../media/image47.png"/><Relationship Id="rId7" Type="http://schemas.openxmlformats.org/officeDocument/2006/relationships/image" Target="../media/image49.png"/><Relationship Id="rId8" Type="http://schemas.openxmlformats.org/officeDocument/2006/relationships/image" Target="../media/image5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 rot="3886894">
            <a:off x="6606575" y="1336075"/>
            <a:ext cx="1244251" cy="1244251"/>
          </a:xfrm>
          <a:prstGeom prst="ellipse">
            <a:avLst/>
          </a:prstGeom>
          <a:gradFill>
            <a:gsLst>
              <a:gs pos="0">
                <a:srgbClr val="F3EBF9"/>
              </a:gs>
              <a:gs pos="100000">
                <a:srgbClr val="DDF0FF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4375727" y="1913515"/>
            <a:ext cx="3440546" cy="344054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AFAF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4207163" y="1744951"/>
            <a:ext cx="3777674" cy="3777674"/>
          </a:xfrm>
          <a:prstGeom prst="ellipse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4071288" y="1609076"/>
            <a:ext cx="4049425" cy="4049425"/>
          </a:xfrm>
          <a:prstGeom prst="ellipse">
            <a:avLst/>
          </a:prstGeom>
          <a:noFill/>
          <a:ln cap="flat" cmpd="sng" w="12700">
            <a:solidFill>
              <a:srgbClr val="FFC000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3915681" y="1454006"/>
            <a:ext cx="4359600" cy="4359600"/>
          </a:xfrm>
          <a:prstGeom prst="ellipse">
            <a:avLst/>
          </a:prstGeom>
          <a:noFill/>
          <a:ln cap="flat" cmpd="sng" w="12700">
            <a:solidFill>
              <a:srgbClr val="FFC000">
                <a:alpha val="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0" y="3771900"/>
            <a:ext cx="2533650" cy="308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6766" t="26851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 rot="3886894">
            <a:off x="9658000" y="3752500"/>
            <a:ext cx="1782079" cy="1782079"/>
          </a:xfrm>
          <a:prstGeom prst="ellipse">
            <a:avLst/>
          </a:prstGeom>
          <a:gradFill>
            <a:gsLst>
              <a:gs pos="0">
                <a:srgbClr val="E8D9F3">
                  <a:alpha val="42745"/>
                </a:srgbClr>
              </a:gs>
              <a:gs pos="100000">
                <a:srgbClr val="C9E8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3925824" cy="2857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2528" l="0" r="2377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9353550" y="0"/>
            <a:ext cx="2838450" cy="2743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16318" l="13422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 rot="3886894">
            <a:off x="8911627" y="4790438"/>
            <a:ext cx="1244251" cy="1244251"/>
          </a:xfrm>
          <a:prstGeom prst="ellipse">
            <a:avLst/>
          </a:prstGeom>
          <a:gradFill>
            <a:gsLst>
              <a:gs pos="0">
                <a:srgbClr val="FDF0DF">
                  <a:alpha val="17647"/>
                </a:srgbClr>
              </a:gs>
              <a:gs pos="100000">
                <a:srgbClr val="DAEFC3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 rot="3886894">
            <a:off x="1729776" y="3011662"/>
            <a:ext cx="1244251" cy="1244251"/>
          </a:xfrm>
          <a:prstGeom prst="ellipse">
            <a:avLst/>
          </a:prstGeom>
          <a:gradFill>
            <a:gsLst>
              <a:gs pos="0">
                <a:srgbClr val="FFD9D9"/>
              </a:gs>
              <a:gs pos="100000">
                <a:srgbClr val="FFF0C1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5810250" y="5791200"/>
            <a:ext cx="2609850" cy="1066800"/>
          </a:xfrm>
          <a:prstGeom prst="rect">
            <a:avLst/>
          </a:prstGeom>
          <a:blipFill rotWithShape="1">
            <a:blip r:embed="rId6">
              <a:alphaModFix amt="56000"/>
            </a:blip>
            <a:stretch>
              <a:fillRect b="0" l="10948" r="8757" t="3243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5016005" y="3989137"/>
            <a:ext cx="215999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1"/>
          <p:cNvSpPr/>
          <p:nvPr/>
        </p:nvSpPr>
        <p:spPr>
          <a:xfrm>
            <a:off x="8724900" y="3633788"/>
            <a:ext cx="3467100" cy="322421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20877" r="0" t="1632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1104900" y="0"/>
            <a:ext cx="4533900" cy="1866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3904" l="4621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4648318" y="2746954"/>
            <a:ext cx="2992255" cy="9451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US" sz="3000"/>
              <a:t>Flower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US" sz="3000"/>
              <a:t>Classification</a:t>
            </a:r>
            <a:endParaRPr b="1" sz="3000"/>
          </a:p>
        </p:txBody>
      </p:sp>
      <p:sp>
        <p:nvSpPr>
          <p:cNvPr id="64" name="Google Shape;64;p1"/>
          <p:cNvSpPr txBox="1"/>
          <p:nvPr>
            <p:ph idx="2" type="body"/>
          </p:nvPr>
        </p:nvSpPr>
        <p:spPr>
          <a:xfrm>
            <a:off x="5094897" y="4037063"/>
            <a:ext cx="2001123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資工二 109321005 楊樸霖資工二 109321020 沈奕菱資工二 109321041 劉彥汝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/>
          <p:nvPr>
            <p:ph type="title"/>
          </p:nvPr>
        </p:nvSpPr>
        <p:spPr>
          <a:xfrm>
            <a:off x="670650" y="405300"/>
            <a:ext cx="10850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F61"/>
              </a:buClr>
              <a:buSzPts val="2800"/>
              <a:buFont typeface="Arial"/>
              <a:buNone/>
            </a:pPr>
            <a:r>
              <a:rPr lang="en-US" sz="3600"/>
              <a:t>所</a:t>
            </a:r>
            <a:r>
              <a:rPr lang="en-US" sz="3600"/>
              <a:t>使用的模型架構器</a:t>
            </a:r>
            <a:endParaRPr sz="3600"/>
          </a:p>
        </p:txBody>
      </p:sp>
      <p:sp>
        <p:nvSpPr>
          <p:cNvPr id="562" name="Google Shape;562;p32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homeppt.com </a:t>
            </a:r>
            <a:endParaRPr/>
          </a:p>
        </p:txBody>
      </p:sp>
      <p:sp>
        <p:nvSpPr>
          <p:cNvPr id="563" name="Google Shape;563;p32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4" name="Google Shape;564;p32"/>
          <p:cNvSpPr txBox="1"/>
          <p:nvPr/>
        </p:nvSpPr>
        <p:spPr>
          <a:xfrm>
            <a:off x="669925" y="1434425"/>
            <a:ext cx="179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模型架構：</a:t>
            </a:r>
            <a:endParaRPr b="1" sz="2500"/>
          </a:p>
        </p:txBody>
      </p:sp>
      <p:sp>
        <p:nvSpPr>
          <p:cNvPr id="565" name="Google Shape;565;p32"/>
          <p:cNvSpPr txBox="1"/>
          <p:nvPr/>
        </p:nvSpPr>
        <p:spPr>
          <a:xfrm>
            <a:off x="478850" y="2787100"/>
            <a:ext cx="22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2"/>
          <p:cNvSpPr txBox="1"/>
          <p:nvPr/>
        </p:nvSpPr>
        <p:spPr>
          <a:xfrm>
            <a:off x="7999150" y="3187938"/>
            <a:ext cx="17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2"/>
          <p:cNvSpPr txBox="1"/>
          <p:nvPr/>
        </p:nvSpPr>
        <p:spPr>
          <a:xfrm>
            <a:off x="478838" y="3633800"/>
            <a:ext cx="3431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FF"/>
                </a:solidFill>
              </a:rPr>
              <a:t>VGG</a:t>
            </a:r>
            <a:r>
              <a:rPr lang="en-US" sz="2300"/>
              <a:t>為Visual Geometry Group</a:t>
            </a:r>
            <a:r>
              <a:rPr lang="en-US" sz="2300"/>
              <a:t>的縮寫，提供許多隱藏層與大量圖片訓練，提高準確率至90%。</a:t>
            </a:r>
            <a:endParaRPr sz="2300"/>
          </a:p>
        </p:txBody>
      </p:sp>
      <p:grpSp>
        <p:nvGrpSpPr>
          <p:cNvPr id="568" name="Google Shape;568;p32"/>
          <p:cNvGrpSpPr/>
          <p:nvPr/>
        </p:nvGrpSpPr>
        <p:grpSpPr>
          <a:xfrm>
            <a:off x="4051925" y="3242115"/>
            <a:ext cx="1014882" cy="1033561"/>
            <a:chOff x="839416" y="3759770"/>
            <a:chExt cx="774010" cy="788195"/>
          </a:xfrm>
        </p:grpSpPr>
        <p:sp>
          <p:nvSpPr>
            <p:cNvPr id="569" name="Google Shape;569;p32"/>
            <p:cNvSpPr/>
            <p:nvPr/>
          </p:nvSpPr>
          <p:spPr>
            <a:xfrm>
              <a:off x="903710" y="3759770"/>
              <a:ext cx="315516" cy="788195"/>
            </a:xfrm>
            <a:custGeom>
              <a:rect b="b" l="l" r="r" t="t"/>
              <a:pathLst>
                <a:path extrusionOk="0" h="1379" w="552">
                  <a:moveTo>
                    <a:pt x="483" y="1379"/>
                  </a:moveTo>
                  <a:cubicBezTo>
                    <a:pt x="521" y="1379"/>
                    <a:pt x="552" y="1348"/>
                    <a:pt x="552" y="1310"/>
                  </a:cubicBezTo>
                  <a:lnTo>
                    <a:pt x="552" y="69"/>
                  </a:lnTo>
                  <a:cubicBezTo>
                    <a:pt x="552" y="31"/>
                    <a:pt x="521" y="0"/>
                    <a:pt x="483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1310"/>
                  </a:lnTo>
                  <a:cubicBezTo>
                    <a:pt x="0" y="1348"/>
                    <a:pt x="31" y="1379"/>
                    <a:pt x="69" y="1379"/>
                  </a:cubicBezTo>
                  <a:lnTo>
                    <a:pt x="483" y="137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903710" y="4311030"/>
              <a:ext cx="413147" cy="236935"/>
            </a:xfrm>
            <a:custGeom>
              <a:rect b="b" l="l" r="r" t="t"/>
              <a:pathLst>
                <a:path extrusionOk="0" h="414" w="724">
                  <a:moveTo>
                    <a:pt x="207" y="0"/>
                  </a:moveTo>
                  <a:cubicBezTo>
                    <a:pt x="93" y="0"/>
                    <a:pt x="0" y="93"/>
                    <a:pt x="0" y="207"/>
                  </a:cubicBezTo>
                  <a:cubicBezTo>
                    <a:pt x="0" y="321"/>
                    <a:pt x="93" y="414"/>
                    <a:pt x="207" y="414"/>
                  </a:cubicBezTo>
                  <a:lnTo>
                    <a:pt x="517" y="414"/>
                  </a:lnTo>
                  <a:cubicBezTo>
                    <a:pt x="632" y="414"/>
                    <a:pt x="724" y="321"/>
                    <a:pt x="724" y="207"/>
                  </a:cubicBezTo>
                  <a:cubicBezTo>
                    <a:pt x="724" y="93"/>
                    <a:pt x="632" y="0"/>
                    <a:pt x="517" y="0"/>
                  </a:cubicBezTo>
                  <a:lnTo>
                    <a:pt x="207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1159694" y="3896692"/>
              <a:ext cx="453630" cy="375046"/>
            </a:xfrm>
            <a:custGeom>
              <a:rect b="b" l="l" r="r" t="t"/>
              <a:pathLst>
                <a:path extrusionOk="0" h="655" w="793">
                  <a:moveTo>
                    <a:pt x="68" y="655"/>
                  </a:moveTo>
                  <a:cubicBezTo>
                    <a:pt x="30" y="655"/>
                    <a:pt x="0" y="624"/>
                    <a:pt x="0" y="586"/>
                  </a:cubicBezTo>
                  <a:lnTo>
                    <a:pt x="0" y="69"/>
                  </a:lnTo>
                  <a:cubicBezTo>
                    <a:pt x="0" y="31"/>
                    <a:pt x="30" y="0"/>
                    <a:pt x="68" y="0"/>
                  </a:cubicBezTo>
                  <a:lnTo>
                    <a:pt x="724" y="0"/>
                  </a:lnTo>
                  <a:cubicBezTo>
                    <a:pt x="762" y="0"/>
                    <a:pt x="793" y="31"/>
                    <a:pt x="793" y="69"/>
                  </a:cubicBezTo>
                  <a:lnTo>
                    <a:pt x="793" y="586"/>
                  </a:lnTo>
                  <a:cubicBezTo>
                    <a:pt x="793" y="624"/>
                    <a:pt x="762" y="655"/>
                    <a:pt x="724" y="655"/>
                  </a:cubicBezTo>
                  <a:lnTo>
                    <a:pt x="68" y="655"/>
                  </a:lnTo>
                </a:path>
              </a:pathLst>
            </a:custGeom>
            <a:solidFill>
              <a:srgbClr val="729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864419" y="3759770"/>
              <a:ext cx="354805" cy="551261"/>
            </a:xfrm>
            <a:custGeom>
              <a:rect b="b" l="l" r="r" t="t"/>
              <a:pathLst>
                <a:path extrusionOk="0" h="965" w="621">
                  <a:moveTo>
                    <a:pt x="69" y="965"/>
                  </a:moveTo>
                  <a:cubicBezTo>
                    <a:pt x="31" y="965"/>
                    <a:pt x="0" y="934"/>
                    <a:pt x="0" y="896"/>
                  </a:cubicBezTo>
                  <a:lnTo>
                    <a:pt x="0" y="69"/>
                  </a:lnTo>
                  <a:cubicBezTo>
                    <a:pt x="0" y="31"/>
                    <a:pt x="31" y="0"/>
                    <a:pt x="69" y="0"/>
                  </a:cubicBezTo>
                  <a:lnTo>
                    <a:pt x="552" y="0"/>
                  </a:lnTo>
                  <a:cubicBezTo>
                    <a:pt x="590" y="0"/>
                    <a:pt x="621" y="31"/>
                    <a:pt x="621" y="69"/>
                  </a:cubicBezTo>
                  <a:lnTo>
                    <a:pt x="621" y="896"/>
                  </a:lnTo>
                  <a:cubicBezTo>
                    <a:pt x="621" y="934"/>
                    <a:pt x="590" y="965"/>
                    <a:pt x="552" y="965"/>
                  </a:cubicBezTo>
                  <a:lnTo>
                    <a:pt x="69" y="965"/>
                  </a:lnTo>
                </a:path>
              </a:pathLst>
            </a:custGeom>
            <a:solidFill>
              <a:srgbClr val="729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1140644" y="4370561"/>
              <a:ext cx="117900" cy="117900"/>
            </a:xfrm>
            <a:prstGeom prst="ellipse">
              <a:avLst/>
            </a:prstGeom>
            <a:solidFill>
              <a:srgbClr val="729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864419" y="3888358"/>
              <a:ext cx="322660" cy="392906"/>
            </a:xfrm>
            <a:custGeom>
              <a:rect b="b" l="l" r="r" t="t"/>
              <a:pathLst>
                <a:path extrusionOk="0" h="687" w="566">
                  <a:moveTo>
                    <a:pt x="24" y="687"/>
                  </a:moveTo>
                  <a:cubicBezTo>
                    <a:pt x="17" y="687"/>
                    <a:pt x="9" y="684"/>
                    <a:pt x="1" y="679"/>
                  </a:cubicBezTo>
                  <a:cubicBezTo>
                    <a:pt x="0" y="676"/>
                    <a:pt x="0" y="674"/>
                    <a:pt x="0" y="671"/>
                  </a:cubicBezTo>
                  <a:lnTo>
                    <a:pt x="0" y="9"/>
                  </a:lnTo>
                  <a:cubicBezTo>
                    <a:pt x="8" y="3"/>
                    <a:pt x="17" y="0"/>
                    <a:pt x="24" y="0"/>
                  </a:cubicBezTo>
                  <a:cubicBezTo>
                    <a:pt x="27" y="0"/>
                    <a:pt x="29" y="0"/>
                    <a:pt x="31" y="1"/>
                  </a:cubicBezTo>
                  <a:cubicBezTo>
                    <a:pt x="224" y="44"/>
                    <a:pt x="321" y="66"/>
                    <a:pt x="514" y="109"/>
                  </a:cubicBezTo>
                  <a:cubicBezTo>
                    <a:pt x="547" y="116"/>
                    <a:pt x="566" y="158"/>
                    <a:pt x="560" y="202"/>
                  </a:cubicBezTo>
                  <a:cubicBezTo>
                    <a:pt x="544" y="315"/>
                    <a:pt x="544" y="372"/>
                    <a:pt x="560" y="485"/>
                  </a:cubicBezTo>
                  <a:cubicBezTo>
                    <a:pt x="566" y="529"/>
                    <a:pt x="547" y="571"/>
                    <a:pt x="514" y="578"/>
                  </a:cubicBezTo>
                  <a:cubicBezTo>
                    <a:pt x="321" y="622"/>
                    <a:pt x="224" y="643"/>
                    <a:pt x="31" y="686"/>
                  </a:cubicBezTo>
                  <a:cubicBezTo>
                    <a:pt x="29" y="687"/>
                    <a:pt x="27" y="687"/>
                    <a:pt x="24" y="68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839416" y="3918124"/>
              <a:ext cx="363142" cy="333375"/>
            </a:xfrm>
            <a:custGeom>
              <a:rect b="b" l="l" r="r" t="t"/>
              <a:pathLst>
                <a:path extrusionOk="0" h="582" w="636">
                  <a:moveTo>
                    <a:pt x="95" y="575"/>
                  </a:moveTo>
                  <a:cubicBezTo>
                    <a:pt x="61" y="582"/>
                    <a:pt x="25" y="539"/>
                    <a:pt x="17" y="480"/>
                  </a:cubicBezTo>
                  <a:cubicBezTo>
                    <a:pt x="0" y="329"/>
                    <a:pt x="0" y="252"/>
                    <a:pt x="17" y="102"/>
                  </a:cubicBezTo>
                  <a:cubicBezTo>
                    <a:pt x="25" y="42"/>
                    <a:pt x="61" y="0"/>
                    <a:pt x="95" y="6"/>
                  </a:cubicBezTo>
                  <a:cubicBezTo>
                    <a:pt x="289" y="42"/>
                    <a:pt x="387" y="61"/>
                    <a:pt x="581" y="97"/>
                  </a:cubicBezTo>
                  <a:cubicBezTo>
                    <a:pt x="615" y="104"/>
                    <a:pt x="636" y="138"/>
                    <a:pt x="632" y="175"/>
                  </a:cubicBezTo>
                  <a:cubicBezTo>
                    <a:pt x="621" y="267"/>
                    <a:pt x="621" y="314"/>
                    <a:pt x="632" y="407"/>
                  </a:cubicBezTo>
                  <a:cubicBezTo>
                    <a:pt x="636" y="443"/>
                    <a:pt x="615" y="478"/>
                    <a:pt x="581" y="484"/>
                  </a:cubicBezTo>
                  <a:cubicBezTo>
                    <a:pt x="387" y="521"/>
                    <a:pt x="289" y="539"/>
                    <a:pt x="95" y="575"/>
                  </a:cubicBezTo>
                </a:path>
              </a:pathLst>
            </a:custGeom>
            <a:solidFill>
              <a:srgbClr val="CFDA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963241" y="4271739"/>
              <a:ext cx="117872" cy="216694"/>
            </a:xfrm>
            <a:custGeom>
              <a:rect b="b" l="l" r="r" t="t"/>
              <a:pathLst>
                <a:path extrusionOk="0" h="380" w="207">
                  <a:moveTo>
                    <a:pt x="69" y="380"/>
                  </a:moveTo>
                  <a:cubicBezTo>
                    <a:pt x="31" y="380"/>
                    <a:pt x="0" y="349"/>
                    <a:pt x="0" y="311"/>
                  </a:cubicBezTo>
                  <a:lnTo>
                    <a:pt x="0" y="69"/>
                  </a:lnTo>
                  <a:cubicBezTo>
                    <a:pt x="0" y="31"/>
                    <a:pt x="31" y="0"/>
                    <a:pt x="69" y="0"/>
                  </a:cubicBezTo>
                  <a:lnTo>
                    <a:pt x="138" y="0"/>
                  </a:lnTo>
                  <a:cubicBezTo>
                    <a:pt x="176" y="0"/>
                    <a:pt x="207" y="31"/>
                    <a:pt x="207" y="69"/>
                  </a:cubicBezTo>
                  <a:lnTo>
                    <a:pt x="207" y="311"/>
                  </a:lnTo>
                  <a:cubicBezTo>
                    <a:pt x="207" y="349"/>
                    <a:pt x="176" y="380"/>
                    <a:pt x="138" y="380"/>
                  </a:cubicBezTo>
                  <a:lnTo>
                    <a:pt x="69" y="380"/>
                  </a:lnTo>
                </a:path>
              </a:pathLst>
            </a:custGeom>
            <a:solidFill>
              <a:srgbClr val="CFDA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1021581" y="4271739"/>
              <a:ext cx="59531" cy="216694"/>
            </a:xfrm>
            <a:custGeom>
              <a:rect b="b" l="l" r="r" t="t"/>
              <a:pathLst>
                <a:path extrusionOk="0" h="380" w="104">
                  <a:moveTo>
                    <a:pt x="35" y="380"/>
                  </a:moveTo>
                  <a:lnTo>
                    <a:pt x="0" y="380"/>
                  </a:lnTo>
                  <a:cubicBezTo>
                    <a:pt x="38" y="380"/>
                    <a:pt x="69" y="349"/>
                    <a:pt x="69" y="311"/>
                  </a:cubicBezTo>
                  <a:lnTo>
                    <a:pt x="69" y="69"/>
                  </a:lnTo>
                  <a:cubicBezTo>
                    <a:pt x="69" y="31"/>
                    <a:pt x="38" y="0"/>
                    <a:pt x="0" y="0"/>
                  </a:cubicBezTo>
                  <a:lnTo>
                    <a:pt x="35" y="0"/>
                  </a:lnTo>
                  <a:cubicBezTo>
                    <a:pt x="73" y="0"/>
                    <a:pt x="104" y="31"/>
                    <a:pt x="104" y="69"/>
                  </a:cubicBezTo>
                  <a:lnTo>
                    <a:pt x="104" y="311"/>
                  </a:lnTo>
                  <a:cubicBezTo>
                    <a:pt x="104" y="349"/>
                    <a:pt x="73" y="380"/>
                    <a:pt x="35" y="380"/>
                  </a:cubicBezTo>
                </a:path>
              </a:pathLst>
            </a:custGeom>
            <a:solidFill>
              <a:srgbClr val="729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1524026" y="3880024"/>
              <a:ext cx="89400" cy="405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1490688" y="3893120"/>
              <a:ext cx="14400" cy="379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1310904" y="3893120"/>
              <a:ext cx="14400" cy="379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853704" y="3952651"/>
              <a:ext cx="339328" cy="258366"/>
            </a:xfrm>
            <a:custGeom>
              <a:rect b="b" l="l" r="r" t="t"/>
              <a:pathLst>
                <a:path extrusionOk="0" h="453" w="594">
                  <a:moveTo>
                    <a:pt x="3" y="0"/>
                  </a:moveTo>
                  <a:cubicBezTo>
                    <a:pt x="29" y="1"/>
                    <a:pt x="54" y="4"/>
                    <a:pt x="80" y="8"/>
                  </a:cubicBezTo>
                  <a:cubicBezTo>
                    <a:pt x="106" y="11"/>
                    <a:pt x="131" y="16"/>
                    <a:pt x="157" y="21"/>
                  </a:cubicBezTo>
                  <a:cubicBezTo>
                    <a:pt x="182" y="27"/>
                    <a:pt x="207" y="34"/>
                    <a:pt x="232" y="41"/>
                  </a:cubicBezTo>
                  <a:cubicBezTo>
                    <a:pt x="244" y="44"/>
                    <a:pt x="257" y="49"/>
                    <a:pt x="269" y="53"/>
                  </a:cubicBezTo>
                  <a:cubicBezTo>
                    <a:pt x="282" y="56"/>
                    <a:pt x="294" y="61"/>
                    <a:pt x="306" y="66"/>
                  </a:cubicBezTo>
                  <a:cubicBezTo>
                    <a:pt x="318" y="70"/>
                    <a:pt x="330" y="75"/>
                    <a:pt x="342" y="80"/>
                  </a:cubicBezTo>
                  <a:lnTo>
                    <a:pt x="378" y="95"/>
                  </a:lnTo>
                  <a:lnTo>
                    <a:pt x="413" y="113"/>
                  </a:lnTo>
                  <a:cubicBezTo>
                    <a:pt x="425" y="118"/>
                    <a:pt x="437" y="125"/>
                    <a:pt x="448" y="131"/>
                  </a:cubicBezTo>
                  <a:cubicBezTo>
                    <a:pt x="459" y="137"/>
                    <a:pt x="471" y="144"/>
                    <a:pt x="482" y="150"/>
                  </a:cubicBezTo>
                  <a:lnTo>
                    <a:pt x="515" y="172"/>
                  </a:lnTo>
                  <a:cubicBezTo>
                    <a:pt x="526" y="179"/>
                    <a:pt x="537" y="186"/>
                    <a:pt x="547" y="194"/>
                  </a:cubicBezTo>
                  <a:lnTo>
                    <a:pt x="579" y="217"/>
                  </a:lnTo>
                  <a:lnTo>
                    <a:pt x="594" y="229"/>
                  </a:lnTo>
                  <a:lnTo>
                    <a:pt x="581" y="242"/>
                  </a:lnTo>
                  <a:cubicBezTo>
                    <a:pt x="570" y="253"/>
                    <a:pt x="560" y="261"/>
                    <a:pt x="549" y="269"/>
                  </a:cubicBezTo>
                  <a:cubicBezTo>
                    <a:pt x="539" y="277"/>
                    <a:pt x="528" y="285"/>
                    <a:pt x="517" y="292"/>
                  </a:cubicBezTo>
                  <a:cubicBezTo>
                    <a:pt x="506" y="300"/>
                    <a:pt x="495" y="307"/>
                    <a:pt x="484" y="313"/>
                  </a:cubicBezTo>
                  <a:cubicBezTo>
                    <a:pt x="473" y="321"/>
                    <a:pt x="461" y="327"/>
                    <a:pt x="450" y="333"/>
                  </a:cubicBezTo>
                  <a:cubicBezTo>
                    <a:pt x="438" y="339"/>
                    <a:pt x="426" y="345"/>
                    <a:pt x="414" y="351"/>
                  </a:cubicBezTo>
                  <a:cubicBezTo>
                    <a:pt x="403" y="357"/>
                    <a:pt x="391" y="361"/>
                    <a:pt x="379" y="367"/>
                  </a:cubicBezTo>
                  <a:cubicBezTo>
                    <a:pt x="367" y="372"/>
                    <a:pt x="355" y="377"/>
                    <a:pt x="342" y="381"/>
                  </a:cubicBezTo>
                  <a:cubicBezTo>
                    <a:pt x="330" y="386"/>
                    <a:pt x="318" y="391"/>
                    <a:pt x="305" y="395"/>
                  </a:cubicBezTo>
                  <a:lnTo>
                    <a:pt x="268" y="407"/>
                  </a:lnTo>
                  <a:cubicBezTo>
                    <a:pt x="256" y="411"/>
                    <a:pt x="243" y="414"/>
                    <a:pt x="230" y="417"/>
                  </a:cubicBezTo>
                  <a:cubicBezTo>
                    <a:pt x="218" y="420"/>
                    <a:pt x="205" y="424"/>
                    <a:pt x="193" y="426"/>
                  </a:cubicBezTo>
                  <a:lnTo>
                    <a:pt x="154" y="434"/>
                  </a:lnTo>
                  <a:cubicBezTo>
                    <a:pt x="142" y="437"/>
                    <a:pt x="129" y="438"/>
                    <a:pt x="116" y="440"/>
                  </a:cubicBezTo>
                  <a:lnTo>
                    <a:pt x="78" y="446"/>
                  </a:lnTo>
                  <a:cubicBezTo>
                    <a:pt x="52" y="449"/>
                    <a:pt x="26" y="451"/>
                    <a:pt x="0" y="453"/>
                  </a:cubicBezTo>
                  <a:lnTo>
                    <a:pt x="38" y="445"/>
                  </a:lnTo>
                  <a:cubicBezTo>
                    <a:pt x="51" y="442"/>
                    <a:pt x="63" y="440"/>
                    <a:pt x="76" y="437"/>
                  </a:cubicBezTo>
                  <a:lnTo>
                    <a:pt x="113" y="428"/>
                  </a:lnTo>
                  <a:cubicBezTo>
                    <a:pt x="126" y="425"/>
                    <a:pt x="138" y="422"/>
                    <a:pt x="151" y="418"/>
                  </a:cubicBezTo>
                  <a:lnTo>
                    <a:pt x="188" y="407"/>
                  </a:lnTo>
                  <a:cubicBezTo>
                    <a:pt x="200" y="404"/>
                    <a:pt x="212" y="400"/>
                    <a:pt x="224" y="396"/>
                  </a:cubicBezTo>
                  <a:cubicBezTo>
                    <a:pt x="236" y="392"/>
                    <a:pt x="249" y="388"/>
                    <a:pt x="261" y="384"/>
                  </a:cubicBezTo>
                  <a:lnTo>
                    <a:pt x="296" y="370"/>
                  </a:lnTo>
                  <a:cubicBezTo>
                    <a:pt x="308" y="366"/>
                    <a:pt x="320" y="360"/>
                    <a:pt x="332" y="355"/>
                  </a:cubicBezTo>
                  <a:cubicBezTo>
                    <a:pt x="343" y="350"/>
                    <a:pt x="355" y="345"/>
                    <a:pt x="367" y="340"/>
                  </a:cubicBezTo>
                  <a:cubicBezTo>
                    <a:pt x="378" y="334"/>
                    <a:pt x="390" y="329"/>
                    <a:pt x="401" y="323"/>
                  </a:cubicBezTo>
                  <a:cubicBezTo>
                    <a:pt x="412" y="317"/>
                    <a:pt x="423" y="312"/>
                    <a:pt x="434" y="305"/>
                  </a:cubicBezTo>
                  <a:cubicBezTo>
                    <a:pt x="445" y="298"/>
                    <a:pt x="456" y="293"/>
                    <a:pt x="467" y="286"/>
                  </a:cubicBezTo>
                  <a:cubicBezTo>
                    <a:pt x="478" y="279"/>
                    <a:pt x="488" y="272"/>
                    <a:pt x="499" y="265"/>
                  </a:cubicBezTo>
                  <a:cubicBezTo>
                    <a:pt x="509" y="258"/>
                    <a:pt x="519" y="250"/>
                    <a:pt x="529" y="243"/>
                  </a:cubicBezTo>
                  <a:cubicBezTo>
                    <a:pt x="539" y="235"/>
                    <a:pt x="549" y="227"/>
                    <a:pt x="556" y="219"/>
                  </a:cubicBezTo>
                  <a:lnTo>
                    <a:pt x="558" y="244"/>
                  </a:lnTo>
                  <a:lnTo>
                    <a:pt x="528" y="221"/>
                  </a:lnTo>
                  <a:cubicBezTo>
                    <a:pt x="518" y="213"/>
                    <a:pt x="508" y="206"/>
                    <a:pt x="497" y="199"/>
                  </a:cubicBezTo>
                  <a:lnTo>
                    <a:pt x="465" y="178"/>
                  </a:lnTo>
                  <a:cubicBezTo>
                    <a:pt x="454" y="171"/>
                    <a:pt x="443" y="165"/>
                    <a:pt x="432" y="159"/>
                  </a:cubicBezTo>
                  <a:cubicBezTo>
                    <a:pt x="421" y="152"/>
                    <a:pt x="411" y="145"/>
                    <a:pt x="399" y="140"/>
                  </a:cubicBezTo>
                  <a:lnTo>
                    <a:pt x="366" y="122"/>
                  </a:lnTo>
                  <a:cubicBezTo>
                    <a:pt x="342" y="111"/>
                    <a:pt x="320" y="100"/>
                    <a:pt x="296" y="90"/>
                  </a:cubicBezTo>
                  <a:cubicBezTo>
                    <a:pt x="284" y="85"/>
                    <a:pt x="273" y="80"/>
                    <a:pt x="261" y="75"/>
                  </a:cubicBezTo>
                  <a:lnTo>
                    <a:pt x="225" y="62"/>
                  </a:lnTo>
                  <a:lnTo>
                    <a:pt x="189" y="49"/>
                  </a:lnTo>
                  <a:lnTo>
                    <a:pt x="152" y="37"/>
                  </a:lnTo>
                  <a:cubicBezTo>
                    <a:pt x="128" y="30"/>
                    <a:pt x="103" y="23"/>
                    <a:pt x="78" y="16"/>
                  </a:cubicBezTo>
                  <a:cubicBezTo>
                    <a:pt x="53" y="10"/>
                    <a:pt x="28" y="5"/>
                    <a:pt x="3" y="0"/>
                  </a:cubicBezTo>
                </a:path>
              </a:pathLst>
            </a:custGeom>
            <a:solidFill>
              <a:srgbClr val="729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32"/>
          <p:cNvGrpSpPr/>
          <p:nvPr/>
        </p:nvGrpSpPr>
        <p:grpSpPr>
          <a:xfrm>
            <a:off x="5084881" y="1849656"/>
            <a:ext cx="3235480" cy="1738570"/>
            <a:chOff x="4063612" y="278798"/>
            <a:chExt cx="4375227" cy="2662027"/>
          </a:xfrm>
        </p:grpSpPr>
        <p:sp>
          <p:nvSpPr>
            <p:cNvPr id="583" name="Google Shape;583;p32"/>
            <p:cNvSpPr/>
            <p:nvPr/>
          </p:nvSpPr>
          <p:spPr>
            <a:xfrm>
              <a:off x="6760742" y="278798"/>
              <a:ext cx="1678097" cy="1157680"/>
            </a:xfrm>
            <a:custGeom>
              <a:rect b="b" l="l" r="r" t="t"/>
              <a:pathLst>
                <a:path extrusionOk="0" h="1320" w="1745">
                  <a:moveTo>
                    <a:pt x="0" y="1320"/>
                  </a:moveTo>
                  <a:lnTo>
                    <a:pt x="1498" y="1320"/>
                  </a:lnTo>
                  <a:cubicBezTo>
                    <a:pt x="1634" y="1320"/>
                    <a:pt x="1745" y="1209"/>
                    <a:pt x="1745" y="1072"/>
                  </a:cubicBezTo>
                  <a:lnTo>
                    <a:pt x="1745" y="248"/>
                  </a:lnTo>
                  <a:cubicBezTo>
                    <a:pt x="1745" y="111"/>
                    <a:pt x="1634" y="0"/>
                    <a:pt x="1498" y="0"/>
                  </a:cubicBezTo>
                  <a:lnTo>
                    <a:pt x="0" y="0"/>
                  </a:lnTo>
                  <a:lnTo>
                    <a:pt x="0" y="1320"/>
                  </a:lnTo>
                </a:path>
              </a:pathLst>
            </a:custGeom>
            <a:solidFill>
              <a:srgbClr val="9FB4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</a:rPr>
                <a:t>Simple</a:t>
              </a:r>
              <a:endParaRPr b="1" sz="25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</a:rPr>
                <a:t>CNN</a:t>
              </a:r>
              <a:endParaRPr b="1" sz="2500">
                <a:solidFill>
                  <a:schemeClr val="lt1"/>
                </a:solidFill>
              </a:endParaRPr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4063612" y="278798"/>
              <a:ext cx="2697130" cy="2662027"/>
            </a:xfrm>
            <a:custGeom>
              <a:rect b="b" l="l" r="r" t="t"/>
              <a:pathLst>
                <a:path extrusionOk="0" h="1453" w="1118">
                  <a:moveTo>
                    <a:pt x="1118" y="0"/>
                  </a:moveTo>
                  <a:lnTo>
                    <a:pt x="0" y="1453"/>
                  </a:lnTo>
                  <a:lnTo>
                    <a:pt x="1118" y="633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9FB4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5" name="Google Shape;585;p32"/>
          <p:cNvGrpSpPr/>
          <p:nvPr/>
        </p:nvGrpSpPr>
        <p:grpSpPr>
          <a:xfrm>
            <a:off x="5101239" y="3721952"/>
            <a:ext cx="3099615" cy="1915027"/>
            <a:chOff x="4063588" y="2940825"/>
            <a:chExt cx="4294881" cy="2693048"/>
          </a:xfrm>
        </p:grpSpPr>
        <p:sp>
          <p:nvSpPr>
            <p:cNvPr id="586" name="Google Shape;586;p32"/>
            <p:cNvSpPr/>
            <p:nvPr/>
          </p:nvSpPr>
          <p:spPr>
            <a:xfrm>
              <a:off x="6586726" y="4468036"/>
              <a:ext cx="1771742" cy="1165834"/>
            </a:xfrm>
            <a:custGeom>
              <a:rect b="b" l="l" r="r" t="t"/>
              <a:pathLst>
                <a:path extrusionOk="0" h="1319" w="1745">
                  <a:moveTo>
                    <a:pt x="0" y="1319"/>
                  </a:moveTo>
                  <a:lnTo>
                    <a:pt x="1498" y="1319"/>
                  </a:lnTo>
                  <a:cubicBezTo>
                    <a:pt x="1634" y="1319"/>
                    <a:pt x="1745" y="1208"/>
                    <a:pt x="1745" y="1071"/>
                  </a:cubicBezTo>
                  <a:lnTo>
                    <a:pt x="1745" y="247"/>
                  </a:lnTo>
                  <a:cubicBezTo>
                    <a:pt x="1745" y="110"/>
                    <a:pt x="1634" y="0"/>
                    <a:pt x="1498" y="0"/>
                  </a:cubicBezTo>
                  <a:lnTo>
                    <a:pt x="0" y="0"/>
                  </a:lnTo>
                  <a:lnTo>
                    <a:pt x="0" y="131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</a:rPr>
                <a:t>VGG19</a:t>
              </a:r>
              <a:endParaRPr b="1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 flipH="1" rot="10800000">
              <a:off x="4063588" y="2940825"/>
              <a:ext cx="2523125" cy="2693048"/>
            </a:xfrm>
            <a:custGeom>
              <a:rect b="b" l="l" r="r" t="t"/>
              <a:pathLst>
                <a:path extrusionOk="0" h="1453" w="1118">
                  <a:moveTo>
                    <a:pt x="1118" y="0"/>
                  </a:moveTo>
                  <a:lnTo>
                    <a:pt x="0" y="1453"/>
                  </a:lnTo>
                  <a:lnTo>
                    <a:pt x="1118" y="633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32"/>
          <p:cNvGrpSpPr/>
          <p:nvPr/>
        </p:nvGrpSpPr>
        <p:grpSpPr>
          <a:xfrm>
            <a:off x="5066800" y="3188186"/>
            <a:ext cx="3659027" cy="892801"/>
            <a:chOff x="4229380" y="3288649"/>
            <a:chExt cx="3596095" cy="892801"/>
          </a:xfrm>
        </p:grpSpPr>
        <p:sp>
          <p:nvSpPr>
            <p:cNvPr id="589" name="Google Shape;589;p32"/>
            <p:cNvSpPr/>
            <p:nvPr/>
          </p:nvSpPr>
          <p:spPr>
            <a:xfrm rot="-5400000">
              <a:off x="4944880" y="2580171"/>
              <a:ext cx="878700" cy="2309700"/>
            </a:xfrm>
            <a:prstGeom prst="triangle">
              <a:avLst>
                <a:gd fmla="val 50000" name="adj"/>
              </a:avLst>
            </a:prstGeom>
            <a:solidFill>
              <a:srgbClr val="B5B4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6538956" y="3288649"/>
              <a:ext cx="1286519" cy="892801"/>
            </a:xfrm>
            <a:custGeom>
              <a:rect b="b" l="l" r="r" t="t"/>
              <a:pathLst>
                <a:path extrusionOk="0" h="1319" w="1745">
                  <a:moveTo>
                    <a:pt x="0" y="1319"/>
                  </a:moveTo>
                  <a:lnTo>
                    <a:pt x="1498" y="1319"/>
                  </a:lnTo>
                  <a:cubicBezTo>
                    <a:pt x="1634" y="1319"/>
                    <a:pt x="1745" y="1208"/>
                    <a:pt x="1745" y="1071"/>
                  </a:cubicBezTo>
                  <a:lnTo>
                    <a:pt x="1745" y="247"/>
                  </a:lnTo>
                  <a:cubicBezTo>
                    <a:pt x="1745" y="110"/>
                    <a:pt x="1634" y="0"/>
                    <a:pt x="1498" y="0"/>
                  </a:cubicBezTo>
                  <a:lnTo>
                    <a:pt x="0" y="0"/>
                  </a:lnTo>
                  <a:lnTo>
                    <a:pt x="0" y="1319"/>
                  </a:lnTo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</a:rPr>
                <a:t>VGG16</a:t>
              </a:r>
              <a:endParaRPr b="1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p32"/>
          <p:cNvSpPr txBox="1"/>
          <p:nvPr/>
        </p:nvSpPr>
        <p:spPr>
          <a:xfrm>
            <a:off x="435563" y="2372413"/>
            <a:ext cx="3431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FF"/>
                </a:solidFill>
              </a:rPr>
              <a:t>Simple CNN</a:t>
            </a:r>
            <a:r>
              <a:rPr lang="en-US" sz="2300">
                <a:solidFill>
                  <a:schemeClr val="dk1"/>
                </a:solidFill>
              </a:rPr>
              <a:t>為我們組自己寫出的一套模型架構。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592" name="Google Shape;592;p32"/>
          <p:cNvSpPr txBox="1"/>
          <p:nvPr/>
        </p:nvSpPr>
        <p:spPr>
          <a:xfrm>
            <a:off x="9012150" y="3011188"/>
            <a:ext cx="1998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C5C4C6"/>
                </a:solidFill>
              </a:rPr>
              <a:t>16</a:t>
            </a:r>
            <a:r>
              <a:rPr lang="en-US" sz="2300">
                <a:solidFill>
                  <a:srgbClr val="C5C4C6"/>
                </a:solidFill>
              </a:rPr>
              <a:t>層，</a:t>
            </a:r>
            <a:endParaRPr sz="2300">
              <a:solidFill>
                <a:srgbClr val="C5C4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C5C4C6"/>
                </a:solidFill>
              </a:rPr>
              <a:t>13卷積層與</a:t>
            </a:r>
            <a:endParaRPr sz="2300">
              <a:solidFill>
                <a:srgbClr val="C5C4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C5C4C6"/>
                </a:solidFill>
              </a:rPr>
              <a:t>3個全連接層</a:t>
            </a:r>
            <a:endParaRPr sz="2300">
              <a:solidFill>
                <a:srgbClr val="C5C4C6"/>
              </a:solidFill>
            </a:endParaRPr>
          </a:p>
        </p:txBody>
      </p:sp>
      <p:sp>
        <p:nvSpPr>
          <p:cNvPr id="593" name="Google Shape;593;p32"/>
          <p:cNvSpPr txBox="1"/>
          <p:nvPr/>
        </p:nvSpPr>
        <p:spPr>
          <a:xfrm>
            <a:off x="9128225" y="4625825"/>
            <a:ext cx="1998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</a:rPr>
              <a:t>19層，</a:t>
            </a:r>
            <a:endParaRPr sz="23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</a:rPr>
              <a:t>16卷積層與</a:t>
            </a:r>
            <a:endParaRPr sz="23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</a:rPr>
              <a:t>3個全連接層</a:t>
            </a:r>
            <a:endParaRPr sz="2300">
              <a:solidFill>
                <a:srgbClr val="073763"/>
              </a:solidFill>
            </a:endParaRPr>
          </a:p>
        </p:txBody>
      </p:sp>
      <p:sp>
        <p:nvSpPr>
          <p:cNvPr id="594" name="Google Shape;594;p32"/>
          <p:cNvSpPr/>
          <p:nvPr/>
        </p:nvSpPr>
        <p:spPr>
          <a:xfrm>
            <a:off x="9081675" y="3307050"/>
            <a:ext cx="1674900" cy="67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1b436af914_0_5"/>
          <p:cNvSpPr txBox="1"/>
          <p:nvPr>
            <p:ph type="title"/>
          </p:nvPr>
        </p:nvSpPr>
        <p:spPr>
          <a:xfrm>
            <a:off x="669924" y="1"/>
            <a:ext cx="10850700" cy="102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架構</a:t>
            </a:r>
            <a:endParaRPr/>
          </a:p>
        </p:txBody>
      </p:sp>
      <p:sp>
        <p:nvSpPr>
          <p:cNvPr id="601" name="Google Shape;601;g11b436af914_0_5"/>
          <p:cNvSpPr txBox="1"/>
          <p:nvPr>
            <p:ph idx="12" type="sldNum"/>
          </p:nvPr>
        </p:nvSpPr>
        <p:spPr>
          <a:xfrm>
            <a:off x="8610599" y="6240463"/>
            <a:ext cx="2910000" cy="20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2" name="Google Shape;602;g11b436af91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725" y="1188720"/>
            <a:ext cx="4434469" cy="5303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g11b436af914_0_5"/>
          <p:cNvPicPr preferRelativeResize="0"/>
          <p:nvPr/>
        </p:nvPicPr>
        <p:blipFill rotWithShape="1">
          <a:blip r:embed="rId4">
            <a:alphaModFix/>
          </a:blip>
          <a:srcRect b="0" l="0" r="2343" t="2229"/>
          <a:stretch/>
        </p:blipFill>
        <p:spPr>
          <a:xfrm>
            <a:off x="745850" y="1188725"/>
            <a:ext cx="3168675" cy="530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g11b436af914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1625" y="1188726"/>
            <a:ext cx="2909999" cy="530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"/>
          <p:cNvSpPr/>
          <p:nvPr/>
        </p:nvSpPr>
        <p:spPr>
          <a:xfrm rot="3886894">
            <a:off x="4815874" y="2183763"/>
            <a:ext cx="1244251" cy="1244251"/>
          </a:xfrm>
          <a:prstGeom prst="ellipse">
            <a:avLst/>
          </a:prstGeom>
          <a:gradFill>
            <a:gsLst>
              <a:gs pos="0">
                <a:srgbClr val="FFD9D9"/>
              </a:gs>
              <a:gs pos="100000">
                <a:srgbClr val="FFF0C1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7"/>
          <p:cNvSpPr/>
          <p:nvPr/>
        </p:nvSpPr>
        <p:spPr>
          <a:xfrm>
            <a:off x="1129434" y="1151515"/>
            <a:ext cx="3440546" cy="344054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AFAF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7"/>
          <p:cNvSpPr/>
          <p:nvPr/>
        </p:nvSpPr>
        <p:spPr>
          <a:xfrm>
            <a:off x="960870" y="982951"/>
            <a:ext cx="3777674" cy="3777674"/>
          </a:xfrm>
          <a:prstGeom prst="ellipse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7"/>
          <p:cNvSpPr/>
          <p:nvPr/>
        </p:nvSpPr>
        <p:spPr>
          <a:xfrm>
            <a:off x="824995" y="847076"/>
            <a:ext cx="4049425" cy="4049425"/>
          </a:xfrm>
          <a:prstGeom prst="ellipse">
            <a:avLst/>
          </a:prstGeom>
          <a:noFill/>
          <a:ln cap="flat" cmpd="sng" w="12700">
            <a:solidFill>
              <a:srgbClr val="FFC000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7"/>
          <p:cNvSpPr/>
          <p:nvPr/>
        </p:nvSpPr>
        <p:spPr>
          <a:xfrm>
            <a:off x="669925" y="692006"/>
            <a:ext cx="4359565" cy="4359565"/>
          </a:xfrm>
          <a:prstGeom prst="ellipse">
            <a:avLst/>
          </a:prstGeom>
          <a:noFill/>
          <a:ln cap="flat" cmpd="sng" w="12700">
            <a:solidFill>
              <a:srgbClr val="FFC000">
                <a:alpha val="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7"/>
          <p:cNvSpPr/>
          <p:nvPr/>
        </p:nvSpPr>
        <p:spPr>
          <a:xfrm rot="10800000">
            <a:off x="5676900" y="0"/>
            <a:ext cx="3829050" cy="308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12188" r="7214" t="29628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7"/>
          <p:cNvSpPr/>
          <p:nvPr/>
        </p:nvSpPr>
        <p:spPr>
          <a:xfrm rot="3886894">
            <a:off x="8534050" y="2552249"/>
            <a:ext cx="1782079" cy="1782079"/>
          </a:xfrm>
          <a:prstGeom prst="ellipse">
            <a:avLst/>
          </a:prstGeom>
          <a:gradFill>
            <a:gsLst>
              <a:gs pos="0">
                <a:srgbClr val="E8D9F3">
                  <a:alpha val="42745"/>
                </a:srgbClr>
              </a:gs>
              <a:gs pos="100000">
                <a:srgbClr val="C9E8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7"/>
          <p:cNvSpPr/>
          <p:nvPr/>
        </p:nvSpPr>
        <p:spPr>
          <a:xfrm rot="10800000">
            <a:off x="2837688" y="5029200"/>
            <a:ext cx="2731007" cy="1828800"/>
          </a:xfrm>
          <a:prstGeom prst="rect">
            <a:avLst/>
          </a:prstGeom>
          <a:blipFill rotWithShape="1">
            <a:blip r:embed="rId4">
              <a:alphaModFix amt="40000"/>
            </a:blip>
            <a:stretch>
              <a:fillRect b="4210" l="4463" r="7427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7"/>
          <p:cNvSpPr/>
          <p:nvPr/>
        </p:nvSpPr>
        <p:spPr>
          <a:xfrm rot="10800000">
            <a:off x="0" y="4114800"/>
            <a:ext cx="2838450" cy="2743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16318" l="13422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7"/>
          <p:cNvSpPr/>
          <p:nvPr/>
        </p:nvSpPr>
        <p:spPr>
          <a:xfrm>
            <a:off x="7905750" y="5791200"/>
            <a:ext cx="2609850" cy="1066800"/>
          </a:xfrm>
          <a:prstGeom prst="rect">
            <a:avLst/>
          </a:prstGeom>
          <a:blipFill rotWithShape="1">
            <a:blip r:embed="rId6">
              <a:alphaModFix amt="56000"/>
            </a:blip>
            <a:stretch>
              <a:fillRect b="0" l="10948" r="8757" t="3243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7"/>
          <p:cNvSpPr/>
          <p:nvPr/>
        </p:nvSpPr>
        <p:spPr>
          <a:xfrm>
            <a:off x="0" y="0"/>
            <a:ext cx="2724150" cy="2514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7"/>
          <p:cNvSpPr/>
          <p:nvPr/>
        </p:nvSpPr>
        <p:spPr>
          <a:xfrm>
            <a:off x="9620250" y="1333500"/>
            <a:ext cx="2571750" cy="490696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4819" l="0" r="0" t="6994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7"/>
          <p:cNvSpPr txBox="1"/>
          <p:nvPr>
            <p:ph type="title"/>
          </p:nvPr>
        </p:nvSpPr>
        <p:spPr>
          <a:xfrm>
            <a:off x="5278872" y="4150918"/>
            <a:ext cx="4706376" cy="658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3000"/>
              <a:t>比較與分析</a:t>
            </a:r>
            <a:endParaRPr sz="3000"/>
          </a:p>
        </p:txBody>
      </p:sp>
      <p:sp>
        <p:nvSpPr>
          <p:cNvPr id="622" name="Google Shape;622;p7"/>
          <p:cNvSpPr txBox="1"/>
          <p:nvPr>
            <p:ph idx="1" type="body"/>
          </p:nvPr>
        </p:nvSpPr>
        <p:spPr>
          <a:xfrm>
            <a:off x="5278872" y="4962938"/>
            <a:ext cx="4706376" cy="1003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模型效率評估</a:t>
            </a:r>
            <a:endParaRPr/>
          </a:p>
        </p:txBody>
      </p:sp>
      <p:sp>
        <p:nvSpPr>
          <p:cNvPr id="623" name="Google Shape;623;p7"/>
          <p:cNvSpPr/>
          <p:nvPr/>
        </p:nvSpPr>
        <p:spPr>
          <a:xfrm>
            <a:off x="2252870" y="2046514"/>
            <a:ext cx="1118054" cy="112815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lt1"/>
                </a:solidFill>
                <a:latin typeface="Impact"/>
              </a:rPr>
              <a:t>03</a:t>
            </a:r>
          </a:p>
        </p:txBody>
      </p:sp>
      <p:sp>
        <p:nvSpPr>
          <p:cNvPr id="624" name="Google Shape;624;p7"/>
          <p:cNvSpPr txBox="1"/>
          <p:nvPr>
            <p:ph idx="4294967295" type="body"/>
          </p:nvPr>
        </p:nvSpPr>
        <p:spPr>
          <a:xfrm>
            <a:off x="1626819" y="3328988"/>
            <a:ext cx="2370157" cy="354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600">
                <a:solidFill>
                  <a:schemeClr val="lt1"/>
                </a:solidFill>
              </a:rPr>
              <a:t>third</a:t>
            </a: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chapter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5" name="Google Shape;625;p7"/>
          <p:cNvCxnSpPr/>
          <p:nvPr/>
        </p:nvCxnSpPr>
        <p:spPr>
          <a:xfrm>
            <a:off x="5339172" y="4867009"/>
            <a:ext cx="4627419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11"/>
          <p:cNvPicPr preferRelativeResize="0"/>
          <p:nvPr/>
        </p:nvPicPr>
        <p:blipFill rotWithShape="1">
          <a:blip r:embed="rId3">
            <a:alphaModFix amt="11000"/>
          </a:blip>
          <a:srcRect b="10335" l="0" r="0" t="5290"/>
          <a:stretch/>
        </p:blipFill>
        <p:spPr>
          <a:xfrm>
            <a:off x="-725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11"/>
          <p:cNvSpPr txBox="1"/>
          <p:nvPr>
            <p:ph type="title"/>
          </p:nvPr>
        </p:nvSpPr>
        <p:spPr>
          <a:xfrm>
            <a:off x="669925" y="392900"/>
            <a:ext cx="10850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F61"/>
              </a:buClr>
              <a:buSzPts val="2800"/>
              <a:buFont typeface="Arial"/>
              <a:buNone/>
            </a:pPr>
            <a:r>
              <a:rPr lang="en-US" sz="3000"/>
              <a:t>測試結果簡介</a:t>
            </a:r>
            <a:endParaRPr sz="3000"/>
          </a:p>
        </p:txBody>
      </p:sp>
      <p:sp>
        <p:nvSpPr>
          <p:cNvPr id="632" name="Google Shape;632;p11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3" name="Google Shape;633;p11"/>
          <p:cNvSpPr/>
          <p:nvPr/>
        </p:nvSpPr>
        <p:spPr>
          <a:xfrm>
            <a:off x="3889250" y="1730738"/>
            <a:ext cx="3807600" cy="3807600"/>
          </a:xfrm>
          <a:prstGeom prst="donut">
            <a:avLst>
              <a:gd fmla="val 6244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4" name="Google Shape;634;p11"/>
          <p:cNvCxnSpPr>
            <a:stCxn id="635" idx="2"/>
            <a:endCxn id="636" idx="0"/>
          </p:cNvCxnSpPr>
          <p:nvPr/>
        </p:nvCxnSpPr>
        <p:spPr>
          <a:xfrm>
            <a:off x="4422194" y="3634579"/>
            <a:ext cx="2742000" cy="0"/>
          </a:xfrm>
          <a:prstGeom prst="straightConnector1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7" name="Google Shape;637;p11"/>
          <p:cNvCxnSpPr>
            <a:stCxn id="638" idx="3"/>
            <a:endCxn id="639" idx="1"/>
          </p:cNvCxnSpPr>
          <p:nvPr/>
        </p:nvCxnSpPr>
        <p:spPr>
          <a:xfrm>
            <a:off x="5793091" y="2263680"/>
            <a:ext cx="0" cy="2742000"/>
          </a:xfrm>
          <a:prstGeom prst="straightConnector1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0" name="Google Shape;640;p11"/>
          <p:cNvSpPr/>
          <p:nvPr/>
        </p:nvSpPr>
        <p:spPr>
          <a:xfrm>
            <a:off x="4895908" y="2737396"/>
            <a:ext cx="1796853" cy="1796853"/>
          </a:xfrm>
          <a:custGeom>
            <a:rect b="b" l="l" r="r" t="t"/>
            <a:pathLst>
              <a:path extrusionOk="0" h="1188002" w="1188002">
                <a:moveTo>
                  <a:pt x="0" y="594001"/>
                </a:moveTo>
                <a:cubicBezTo>
                  <a:pt x="0" y="265943"/>
                  <a:pt x="265943" y="0"/>
                  <a:pt x="594001" y="0"/>
                </a:cubicBezTo>
                <a:cubicBezTo>
                  <a:pt x="922059" y="0"/>
                  <a:pt x="1188002" y="265943"/>
                  <a:pt x="1188002" y="594001"/>
                </a:cubicBezTo>
                <a:cubicBezTo>
                  <a:pt x="1188002" y="922059"/>
                  <a:pt x="922059" y="1188002"/>
                  <a:pt x="594001" y="1188002"/>
                </a:cubicBezTo>
                <a:cubicBezTo>
                  <a:pt x="265943" y="1188002"/>
                  <a:pt x="0" y="922059"/>
                  <a:pt x="0" y="594001"/>
                </a:cubicBezTo>
                <a:close/>
              </a:path>
            </a:pathLst>
          </a:custGeom>
          <a:solidFill>
            <a:srgbClr val="FE87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Output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1"/>
          <p:cNvSpPr/>
          <p:nvPr/>
        </p:nvSpPr>
        <p:spPr>
          <a:xfrm>
            <a:off x="3950777" y="2026630"/>
            <a:ext cx="998513" cy="998513"/>
          </a:xfrm>
          <a:custGeom>
            <a:rect b="b" l="l" r="r" t="t"/>
            <a:pathLst>
              <a:path extrusionOk="0" h="950965" w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F1</a:t>
            </a:r>
            <a:endParaRPr/>
          </a:p>
        </p:txBody>
      </p:sp>
      <p:sp>
        <p:nvSpPr>
          <p:cNvPr id="636" name="Google Shape;636;p11"/>
          <p:cNvSpPr/>
          <p:nvPr/>
        </p:nvSpPr>
        <p:spPr>
          <a:xfrm>
            <a:off x="6672727" y="2039171"/>
            <a:ext cx="998513" cy="998513"/>
          </a:xfrm>
          <a:custGeom>
            <a:rect b="b" l="l" r="r" t="t"/>
            <a:pathLst>
              <a:path extrusionOk="0" h="950965" w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Acc/Loss</a:t>
            </a:r>
            <a:endParaRPr/>
          </a:p>
        </p:txBody>
      </p:sp>
      <p:sp>
        <p:nvSpPr>
          <p:cNvPr id="639" name="Google Shape;639;p11"/>
          <p:cNvSpPr/>
          <p:nvPr/>
        </p:nvSpPr>
        <p:spPr>
          <a:xfrm>
            <a:off x="6672734" y="4323703"/>
            <a:ext cx="998513" cy="998513"/>
          </a:xfrm>
          <a:custGeom>
            <a:rect b="b" l="l" r="r" t="t"/>
            <a:pathLst>
              <a:path extrusionOk="0" h="950965" w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Precision</a:t>
            </a:r>
            <a:endParaRPr/>
          </a:p>
        </p:txBody>
      </p:sp>
      <p:sp>
        <p:nvSpPr>
          <p:cNvPr id="635" name="Google Shape;635;p11"/>
          <p:cNvSpPr/>
          <p:nvPr/>
        </p:nvSpPr>
        <p:spPr>
          <a:xfrm>
            <a:off x="3950761" y="4323192"/>
            <a:ext cx="998513" cy="998513"/>
          </a:xfrm>
          <a:custGeom>
            <a:rect b="b" l="l" r="r" t="t"/>
            <a:pathLst>
              <a:path extrusionOk="0" h="950965" w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Recall</a:t>
            </a:r>
            <a:endParaRPr/>
          </a:p>
        </p:txBody>
      </p:sp>
      <p:grpSp>
        <p:nvGrpSpPr>
          <p:cNvPr id="641" name="Google Shape;641;p11"/>
          <p:cNvGrpSpPr/>
          <p:nvPr/>
        </p:nvGrpSpPr>
        <p:grpSpPr>
          <a:xfrm>
            <a:off x="8507715" y="1926622"/>
            <a:ext cx="3013024" cy="3592629"/>
            <a:chOff x="8507715" y="927103"/>
            <a:chExt cx="3013024" cy="3592629"/>
          </a:xfrm>
        </p:grpSpPr>
        <p:grpSp>
          <p:nvGrpSpPr>
            <p:cNvPr id="642" name="Google Shape;642;p11"/>
            <p:cNvGrpSpPr/>
            <p:nvPr/>
          </p:nvGrpSpPr>
          <p:grpSpPr>
            <a:xfrm>
              <a:off x="8507715" y="927103"/>
              <a:ext cx="3011174" cy="1707895"/>
              <a:chOff x="8660991" y="927103"/>
              <a:chExt cx="2295000" cy="1707895"/>
            </a:xfrm>
          </p:grpSpPr>
          <p:sp>
            <p:nvSpPr>
              <p:cNvPr id="643" name="Google Shape;643;p11"/>
              <p:cNvSpPr txBox="1"/>
              <p:nvPr/>
            </p:nvSpPr>
            <p:spPr>
              <a:xfrm>
                <a:off x="8660991" y="927103"/>
                <a:ext cx="2295000" cy="53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500">
                    <a:solidFill>
                      <a:schemeClr val="dk1"/>
                    </a:solidFill>
                  </a:rPr>
                  <a:t>Accuracy/Loss</a:t>
                </a:r>
                <a:endParaRPr sz="1900"/>
              </a:p>
            </p:txBody>
          </p:sp>
          <p:sp>
            <p:nvSpPr>
              <p:cNvPr id="644" name="Google Shape;644;p11"/>
              <p:cNvSpPr txBox="1"/>
              <p:nvPr/>
            </p:nvSpPr>
            <p:spPr>
              <a:xfrm>
                <a:off x="8660991" y="1466198"/>
                <a:ext cx="2295000" cy="116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</a:rPr>
                  <a:t>準確性與失誤率，最直白的效率好壞辨別標準</a:t>
                </a:r>
                <a:endParaRPr sz="2000"/>
              </a:p>
            </p:txBody>
          </p:sp>
        </p:grpSp>
        <p:grpSp>
          <p:nvGrpSpPr>
            <p:cNvPr id="645" name="Google Shape;645;p11"/>
            <p:cNvGrpSpPr/>
            <p:nvPr/>
          </p:nvGrpSpPr>
          <p:grpSpPr>
            <a:xfrm>
              <a:off x="8508640" y="2951927"/>
              <a:ext cx="3012099" cy="1567805"/>
              <a:chOff x="8661696" y="1559267"/>
              <a:chExt cx="2295705" cy="1567805"/>
            </a:xfrm>
          </p:grpSpPr>
          <p:sp>
            <p:nvSpPr>
              <p:cNvPr id="646" name="Google Shape;646;p11"/>
              <p:cNvSpPr txBox="1"/>
              <p:nvPr/>
            </p:nvSpPr>
            <p:spPr>
              <a:xfrm>
                <a:off x="8662401" y="1559267"/>
                <a:ext cx="2295000" cy="53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500">
                    <a:solidFill>
                      <a:schemeClr val="dk1"/>
                    </a:solidFill>
                  </a:rPr>
                  <a:t>Precision</a:t>
                </a:r>
                <a:endParaRPr sz="1900"/>
              </a:p>
            </p:txBody>
          </p:sp>
          <p:sp>
            <p:nvSpPr>
              <p:cNvPr id="647" name="Google Shape;647;p11"/>
              <p:cNvSpPr txBox="1"/>
              <p:nvPr/>
            </p:nvSpPr>
            <p:spPr>
              <a:xfrm>
                <a:off x="8661696" y="2098372"/>
                <a:ext cx="2295000" cy="10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</a:rPr>
                  <a:t>Precision為在所有預測為正樣本中，有多少為正樣本。</a:t>
                </a:r>
                <a:endParaRPr sz="2000"/>
              </a:p>
            </p:txBody>
          </p:sp>
        </p:grpSp>
      </p:grpSp>
      <p:grpSp>
        <p:nvGrpSpPr>
          <p:cNvPr id="648" name="Google Shape;648;p11"/>
          <p:cNvGrpSpPr/>
          <p:nvPr/>
        </p:nvGrpSpPr>
        <p:grpSpPr>
          <a:xfrm>
            <a:off x="513094" y="1898276"/>
            <a:ext cx="3159362" cy="3620974"/>
            <a:chOff x="8360420" y="898757"/>
            <a:chExt cx="3159362" cy="3620974"/>
          </a:xfrm>
        </p:grpSpPr>
        <p:grpSp>
          <p:nvGrpSpPr>
            <p:cNvPr id="649" name="Google Shape;649;p11"/>
            <p:cNvGrpSpPr/>
            <p:nvPr/>
          </p:nvGrpSpPr>
          <p:grpSpPr>
            <a:xfrm>
              <a:off x="8360420" y="898757"/>
              <a:ext cx="3011174" cy="1831023"/>
              <a:chOff x="8548729" y="898757"/>
              <a:chExt cx="2295000" cy="1831023"/>
            </a:xfrm>
          </p:grpSpPr>
          <p:sp>
            <p:nvSpPr>
              <p:cNvPr id="650" name="Google Shape;650;p11"/>
              <p:cNvSpPr txBox="1"/>
              <p:nvPr/>
            </p:nvSpPr>
            <p:spPr>
              <a:xfrm>
                <a:off x="8548729" y="898757"/>
                <a:ext cx="2295000" cy="5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500">
                    <a:solidFill>
                      <a:schemeClr val="dk1"/>
                    </a:solidFill>
                  </a:rPr>
                  <a:t>F1-score</a:t>
                </a:r>
                <a:endParaRPr sz="1900"/>
              </a:p>
            </p:txBody>
          </p:sp>
          <p:sp>
            <p:nvSpPr>
              <p:cNvPr id="651" name="Google Shape;651;p11"/>
              <p:cNvSpPr txBox="1"/>
              <p:nvPr/>
            </p:nvSpPr>
            <p:spPr>
              <a:xfrm>
                <a:off x="8548729" y="1502180"/>
                <a:ext cx="2295000" cy="122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800">
                    <a:solidFill>
                      <a:schemeClr val="dk1"/>
                    </a:solidFill>
                  </a:rPr>
                  <a:t>F1-score是兩者的調和平均數，算是一個比較概略的指標來看這個模型的表現</a:t>
                </a:r>
                <a:endParaRPr sz="18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652" name="Google Shape;652;p11"/>
            <p:cNvGrpSpPr/>
            <p:nvPr/>
          </p:nvGrpSpPr>
          <p:grpSpPr>
            <a:xfrm>
              <a:off x="8360420" y="3038780"/>
              <a:ext cx="3159362" cy="1480951"/>
              <a:chOff x="8548729" y="1646120"/>
              <a:chExt cx="2407943" cy="1480951"/>
            </a:xfrm>
          </p:grpSpPr>
          <p:sp>
            <p:nvSpPr>
              <p:cNvPr id="653" name="Google Shape;653;p11"/>
              <p:cNvSpPr txBox="1"/>
              <p:nvPr/>
            </p:nvSpPr>
            <p:spPr>
              <a:xfrm>
                <a:off x="8548729" y="1646120"/>
                <a:ext cx="2295000" cy="39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500">
                    <a:solidFill>
                      <a:schemeClr val="dk1"/>
                    </a:solidFill>
                  </a:rPr>
                  <a:t>Recall</a:t>
                </a:r>
                <a:endParaRPr sz="1900"/>
              </a:p>
            </p:txBody>
          </p:sp>
          <p:sp>
            <p:nvSpPr>
              <p:cNvPr id="654" name="Google Shape;654;p11"/>
              <p:cNvSpPr txBox="1"/>
              <p:nvPr/>
            </p:nvSpPr>
            <p:spPr>
              <a:xfrm>
                <a:off x="8549473" y="2240271"/>
                <a:ext cx="2407200" cy="8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</a:rPr>
                  <a:t>Recall是在所有正樣本當中，能夠預測多少正樣本的比例</a:t>
                </a:r>
                <a:endParaRPr sz="2000"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22391419ea_0_0"/>
          <p:cNvSpPr txBox="1"/>
          <p:nvPr>
            <p:ph type="title"/>
          </p:nvPr>
        </p:nvSpPr>
        <p:spPr>
          <a:xfrm>
            <a:off x="911049" y="-120524"/>
            <a:ext cx="10850700" cy="102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Accuracy and Loss</a:t>
            </a:r>
            <a:endParaRPr sz="3600"/>
          </a:p>
        </p:txBody>
      </p:sp>
      <p:pic>
        <p:nvPicPr>
          <p:cNvPr id="661" name="Google Shape;661;g122391419ea_0_0"/>
          <p:cNvPicPr preferRelativeResize="0"/>
          <p:nvPr/>
        </p:nvPicPr>
        <p:blipFill rotWithShape="1">
          <a:blip r:embed="rId3">
            <a:alphaModFix/>
          </a:blip>
          <a:srcRect b="6621" l="5631" r="7871" t="7835"/>
          <a:stretch/>
        </p:blipFill>
        <p:spPr>
          <a:xfrm>
            <a:off x="4349080" y="1463550"/>
            <a:ext cx="3673144" cy="356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g122391419ea_0_0"/>
          <p:cNvPicPr preferRelativeResize="0"/>
          <p:nvPr/>
        </p:nvPicPr>
        <p:blipFill rotWithShape="1">
          <a:blip r:embed="rId4">
            <a:alphaModFix/>
          </a:blip>
          <a:srcRect b="5751" l="6172" r="7857" t="6973"/>
          <a:stretch/>
        </p:blipFill>
        <p:spPr>
          <a:xfrm>
            <a:off x="838300" y="1436125"/>
            <a:ext cx="3564376" cy="3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g122391419ea_0_0"/>
          <p:cNvPicPr preferRelativeResize="0"/>
          <p:nvPr/>
        </p:nvPicPr>
        <p:blipFill rotWithShape="1">
          <a:blip r:embed="rId5">
            <a:alphaModFix/>
          </a:blip>
          <a:srcRect b="7537" l="7035" r="8305" t="8717"/>
          <a:stretch/>
        </p:blipFill>
        <p:spPr>
          <a:xfrm>
            <a:off x="7955280" y="1511000"/>
            <a:ext cx="3509426" cy="34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g122391419ea_0_0"/>
          <p:cNvSpPr txBox="1"/>
          <p:nvPr/>
        </p:nvSpPr>
        <p:spPr>
          <a:xfrm>
            <a:off x="1089100" y="5344425"/>
            <a:ext cx="1006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可觀察到VGG架構所設定epoch之數目沒有Simple CNN多，但訓練出來的accuracy及loss卻與CNN有著差不多的水準，可見我們這次訓練出來的模型可以跟網路上熱門模型互相匹敵。</a:t>
            </a:r>
            <a:endParaRPr b="1" sz="1600"/>
          </a:p>
        </p:txBody>
      </p:sp>
      <p:sp>
        <p:nvSpPr>
          <p:cNvPr id="665" name="Google Shape;665;g122391419ea_0_0"/>
          <p:cNvSpPr txBox="1"/>
          <p:nvPr>
            <p:ph idx="12" type="sldNum"/>
          </p:nvPr>
        </p:nvSpPr>
        <p:spPr>
          <a:xfrm>
            <a:off x="8610599" y="6240463"/>
            <a:ext cx="2910000" cy="20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22391419ea_0_6"/>
          <p:cNvSpPr txBox="1"/>
          <p:nvPr>
            <p:ph type="title"/>
          </p:nvPr>
        </p:nvSpPr>
        <p:spPr>
          <a:xfrm>
            <a:off x="897649" y="-120549"/>
            <a:ext cx="10850700" cy="102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Recall</a:t>
            </a:r>
            <a:endParaRPr sz="3600"/>
          </a:p>
        </p:txBody>
      </p:sp>
      <p:pic>
        <p:nvPicPr>
          <p:cNvPr id="672" name="Google Shape;672;g122391419e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780" y="1682495"/>
            <a:ext cx="3493174" cy="349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g122391419ea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500" y="1682495"/>
            <a:ext cx="3493008" cy="349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g122391419ea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500" y="1682495"/>
            <a:ext cx="3493008" cy="3493008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g122391419ea_0_6"/>
          <p:cNvSpPr txBox="1"/>
          <p:nvPr>
            <p:ph idx="12" type="sldNum"/>
          </p:nvPr>
        </p:nvSpPr>
        <p:spPr>
          <a:xfrm>
            <a:off x="8610599" y="6240463"/>
            <a:ext cx="2910000" cy="20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22391419ea_0_12"/>
          <p:cNvSpPr txBox="1"/>
          <p:nvPr>
            <p:ph type="title"/>
          </p:nvPr>
        </p:nvSpPr>
        <p:spPr>
          <a:xfrm>
            <a:off x="911049" y="-107149"/>
            <a:ext cx="10850700" cy="102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F1</a:t>
            </a:r>
            <a:r>
              <a:rPr lang="en-US" sz="3600"/>
              <a:t>_score</a:t>
            </a:r>
            <a:endParaRPr sz="3600"/>
          </a:p>
        </p:txBody>
      </p:sp>
      <p:pic>
        <p:nvPicPr>
          <p:cNvPr id="682" name="Google Shape;682;g122391419ea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3780" y="1682498"/>
            <a:ext cx="3493008" cy="349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g122391419ea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500" y="1682498"/>
            <a:ext cx="3493008" cy="349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g122391419ea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8500" y="1682498"/>
            <a:ext cx="3493008" cy="3493008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g122391419ea_0_12"/>
          <p:cNvSpPr txBox="1"/>
          <p:nvPr>
            <p:ph idx="12" type="sldNum"/>
          </p:nvPr>
        </p:nvSpPr>
        <p:spPr>
          <a:xfrm>
            <a:off x="8610599" y="6240463"/>
            <a:ext cx="2910000" cy="20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22391419ea_0_25"/>
          <p:cNvSpPr txBox="1"/>
          <p:nvPr>
            <p:ph type="title"/>
          </p:nvPr>
        </p:nvSpPr>
        <p:spPr>
          <a:xfrm>
            <a:off x="911024" y="-120549"/>
            <a:ext cx="10850700" cy="102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Precision</a:t>
            </a:r>
            <a:endParaRPr sz="3600"/>
          </a:p>
        </p:txBody>
      </p:sp>
      <p:pic>
        <p:nvPicPr>
          <p:cNvPr id="692" name="Google Shape;692;g122391419ea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780" y="1731848"/>
            <a:ext cx="3493008" cy="349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g122391419ea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500" y="1731848"/>
            <a:ext cx="3493008" cy="349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g122391419ea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500" y="1731848"/>
            <a:ext cx="3493008" cy="3493008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g122391419ea_0_25"/>
          <p:cNvSpPr txBox="1"/>
          <p:nvPr>
            <p:ph idx="12" type="sldNum"/>
          </p:nvPr>
        </p:nvSpPr>
        <p:spPr>
          <a:xfrm>
            <a:off x="8610599" y="6240463"/>
            <a:ext cx="2910000" cy="20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4"/>
          <p:cNvSpPr txBox="1"/>
          <p:nvPr>
            <p:ph type="title"/>
          </p:nvPr>
        </p:nvSpPr>
        <p:spPr>
          <a:xfrm>
            <a:off x="897624" y="-133949"/>
            <a:ext cx="10850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F61"/>
              </a:buClr>
              <a:buSzPts val="2800"/>
              <a:buFont typeface="Arial"/>
              <a:buNone/>
            </a:pPr>
            <a:r>
              <a:rPr lang="en-US" sz="3600"/>
              <a:t>效能比較</a:t>
            </a:r>
            <a:endParaRPr sz="3600"/>
          </a:p>
        </p:txBody>
      </p:sp>
      <p:sp>
        <p:nvSpPr>
          <p:cNvPr id="701" name="Google Shape;701;p34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702" name="Google Shape;702;p34" title="iSlide™ 版权声明  COPYRIGHT NOTICE"/>
          <p:cNvGrpSpPr/>
          <p:nvPr/>
        </p:nvGrpSpPr>
        <p:grpSpPr>
          <a:xfrm>
            <a:off x="673113" y="1259610"/>
            <a:ext cx="11190746" cy="4671045"/>
            <a:chOff x="673113" y="1259610"/>
            <a:chExt cx="11190746" cy="4671045"/>
          </a:xfrm>
        </p:grpSpPr>
        <p:sp>
          <p:nvSpPr>
            <p:cNvPr id="703" name="Google Shape;703;p34"/>
            <p:cNvSpPr/>
            <p:nvPr/>
          </p:nvSpPr>
          <p:spPr>
            <a:xfrm rot="-2700000">
              <a:off x="5492611" y="1530738"/>
              <a:ext cx="1309121" cy="1309120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FDAE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600">
                <a:solidFill>
                  <a:srgbClr val="7771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4"/>
            <p:cNvSpPr/>
            <p:nvPr/>
          </p:nvSpPr>
          <p:spPr>
            <a:xfrm rot="-2700000">
              <a:off x="6820029" y="2855971"/>
              <a:ext cx="1309121" cy="1309120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FDAE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600">
                <a:solidFill>
                  <a:srgbClr val="7771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4"/>
            <p:cNvSpPr/>
            <p:nvPr/>
          </p:nvSpPr>
          <p:spPr>
            <a:xfrm rot="-2700000">
              <a:off x="6346320" y="2375014"/>
              <a:ext cx="923985" cy="94911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FDAE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600">
                <a:solidFill>
                  <a:srgbClr val="7771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4"/>
            <p:cNvSpPr/>
            <p:nvPr/>
          </p:nvSpPr>
          <p:spPr>
            <a:xfrm rot="-2700000">
              <a:off x="5398431" y="2943435"/>
              <a:ext cx="1309121" cy="1309121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4"/>
            <p:cNvSpPr/>
            <p:nvPr/>
          </p:nvSpPr>
          <p:spPr>
            <a:xfrm rot="-2700000">
              <a:off x="6725848" y="4268668"/>
              <a:ext cx="1309121" cy="1309121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4"/>
            <p:cNvSpPr/>
            <p:nvPr/>
          </p:nvSpPr>
          <p:spPr>
            <a:xfrm rot="-2700000">
              <a:off x="6252139" y="3787711"/>
              <a:ext cx="923984" cy="94911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4"/>
            <p:cNvSpPr/>
            <p:nvPr/>
          </p:nvSpPr>
          <p:spPr>
            <a:xfrm rot="-2700000">
              <a:off x="3981854" y="3025173"/>
              <a:ext cx="1309121" cy="1309120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FDAE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4"/>
            <p:cNvSpPr/>
            <p:nvPr/>
          </p:nvSpPr>
          <p:spPr>
            <a:xfrm rot="-2700000">
              <a:off x="5309272" y="4350407"/>
              <a:ext cx="1309121" cy="1309120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FDAE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 rot="-2700000">
              <a:off x="4835563" y="3869450"/>
              <a:ext cx="923984" cy="94911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FDAE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7222816" y="3261823"/>
              <a:ext cx="522451" cy="503142"/>
            </a:xfrm>
            <a:custGeom>
              <a:rect b="b" l="l" r="r" t="t"/>
              <a:pathLst>
                <a:path extrusionOk="0" h="586540" w="60905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5910949" y="1961292"/>
              <a:ext cx="460986" cy="443948"/>
            </a:xfrm>
            <a:custGeom>
              <a:rect b="b" l="l" r="r" t="t"/>
              <a:pathLst>
                <a:path extrusionOk="0" h="586540" w="60905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5801914" y="4810580"/>
              <a:ext cx="371729" cy="357990"/>
            </a:xfrm>
            <a:custGeom>
              <a:rect b="b" l="l" r="r" t="t"/>
              <a:pathLst>
                <a:path extrusionOk="0" h="586540" w="60905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4460041" y="3517822"/>
              <a:ext cx="394553" cy="379970"/>
            </a:xfrm>
            <a:custGeom>
              <a:rect b="b" l="l" r="r" t="t"/>
              <a:pathLst>
                <a:path extrusionOk="0" h="586540" w="60905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4"/>
            <p:cNvSpPr txBox="1"/>
            <p:nvPr/>
          </p:nvSpPr>
          <p:spPr>
            <a:xfrm>
              <a:off x="5422991" y="3382074"/>
              <a:ext cx="1260000" cy="391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rm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</a:rPr>
                <a:t>準確率</a:t>
              </a:r>
              <a:endParaRPr/>
            </a:p>
          </p:txBody>
        </p:sp>
        <p:sp>
          <p:nvSpPr>
            <p:cNvPr id="717" name="Google Shape;717;p34"/>
            <p:cNvSpPr txBox="1"/>
            <p:nvPr/>
          </p:nvSpPr>
          <p:spPr>
            <a:xfrm>
              <a:off x="6750408" y="4723001"/>
              <a:ext cx="1260000" cy="391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rm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</a:rPr>
                <a:t>記憶體</a:t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673125" y="3143071"/>
              <a:ext cx="3074100" cy="23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rmAutofit/>
            </a:bodyPr>
            <a:lstStyle/>
            <a:p>
              <a:pPr indent="-1841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600"/>
                <a:t>SimpleCNN，沒有比以建設好的VGG模型來的有效率，但對學生來說較易理解，也能從中學習各自的差異去改進</a:t>
              </a:r>
              <a:endParaRPr sz="1600"/>
            </a:p>
          </p:txBody>
        </p:sp>
        <p:sp>
          <p:nvSpPr>
            <p:cNvPr id="719" name="Google Shape;719;p34"/>
            <p:cNvSpPr txBox="1"/>
            <p:nvPr/>
          </p:nvSpPr>
          <p:spPr>
            <a:xfrm>
              <a:off x="673113" y="2754057"/>
              <a:ext cx="30741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6800" lIns="90000" spcFirstLastPara="1" rIns="90000" wrap="square" tIns="46800">
              <a:norm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</a:rPr>
                <a:t>Simple CNN</a:t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7222859" y="1961290"/>
              <a:ext cx="4641000" cy="9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rmAutofit/>
            </a:bodyPr>
            <a:lstStyle/>
            <a:p>
              <a:pPr indent="-1841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300">
                  <a:solidFill>
                    <a:schemeClr val="dk1"/>
                  </a:solidFill>
                </a:rPr>
                <a:t>能使用較少epoch數，達到與simpleCNN水準的效果，記憶體占比少</a:t>
              </a:r>
              <a:endParaRPr sz="1600"/>
            </a:p>
          </p:txBody>
        </p:sp>
        <p:sp>
          <p:nvSpPr>
            <p:cNvPr id="721" name="Google Shape;721;p34"/>
            <p:cNvSpPr txBox="1"/>
            <p:nvPr/>
          </p:nvSpPr>
          <p:spPr>
            <a:xfrm>
              <a:off x="7222821" y="1577507"/>
              <a:ext cx="46410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6800" lIns="90000" spcFirstLastPara="1" rIns="90000" wrap="square" tIns="46800">
              <a:norm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</a:rPr>
                <a:t>VGG16</a:t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8206801" y="4570550"/>
              <a:ext cx="3541500" cy="9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rmAutofit/>
            </a:bodyPr>
            <a:lstStyle/>
            <a:p>
              <a:pPr indent="-3111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Char char="•"/>
              </a:pPr>
              <a:r>
                <a:rPr lang="en-US" sz="1300">
                  <a:solidFill>
                    <a:schemeClr val="dk1"/>
                  </a:solidFill>
                </a:rPr>
                <a:t>能使用較少epoch數，達到simpleCNN水準的效果，記憶體占比少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723" name="Google Shape;723;p34"/>
            <p:cNvSpPr txBox="1"/>
            <p:nvPr/>
          </p:nvSpPr>
          <p:spPr>
            <a:xfrm>
              <a:off x="8206805" y="4149741"/>
              <a:ext cx="33069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6800" lIns="90000" spcFirstLastPara="1" rIns="90000" wrap="square" tIns="46800">
              <a:norm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</a:rPr>
                <a:t>VGG19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"/>
          <p:cNvSpPr/>
          <p:nvPr/>
        </p:nvSpPr>
        <p:spPr>
          <a:xfrm rot="3886894">
            <a:off x="4815874" y="2183763"/>
            <a:ext cx="1244251" cy="1244251"/>
          </a:xfrm>
          <a:prstGeom prst="ellipse">
            <a:avLst/>
          </a:prstGeom>
          <a:gradFill>
            <a:gsLst>
              <a:gs pos="0">
                <a:srgbClr val="FFD9D9"/>
              </a:gs>
              <a:gs pos="100000">
                <a:srgbClr val="FFF0C1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8"/>
          <p:cNvSpPr/>
          <p:nvPr/>
        </p:nvSpPr>
        <p:spPr>
          <a:xfrm>
            <a:off x="1129434" y="1151515"/>
            <a:ext cx="3440546" cy="344054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AFAF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8"/>
          <p:cNvSpPr/>
          <p:nvPr/>
        </p:nvSpPr>
        <p:spPr>
          <a:xfrm>
            <a:off x="960870" y="982951"/>
            <a:ext cx="3777674" cy="3777674"/>
          </a:xfrm>
          <a:prstGeom prst="ellipse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8"/>
          <p:cNvSpPr/>
          <p:nvPr/>
        </p:nvSpPr>
        <p:spPr>
          <a:xfrm>
            <a:off x="824995" y="847076"/>
            <a:ext cx="4049425" cy="4049425"/>
          </a:xfrm>
          <a:prstGeom prst="ellipse">
            <a:avLst/>
          </a:prstGeom>
          <a:noFill/>
          <a:ln cap="flat" cmpd="sng" w="12700">
            <a:solidFill>
              <a:srgbClr val="FFC000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8"/>
          <p:cNvSpPr/>
          <p:nvPr/>
        </p:nvSpPr>
        <p:spPr>
          <a:xfrm>
            <a:off x="669925" y="692006"/>
            <a:ext cx="4359565" cy="4359565"/>
          </a:xfrm>
          <a:prstGeom prst="ellipse">
            <a:avLst/>
          </a:prstGeom>
          <a:noFill/>
          <a:ln cap="flat" cmpd="sng" w="12700">
            <a:solidFill>
              <a:srgbClr val="FFC000">
                <a:alpha val="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8"/>
          <p:cNvSpPr/>
          <p:nvPr/>
        </p:nvSpPr>
        <p:spPr>
          <a:xfrm rot="10800000">
            <a:off x="5676900" y="0"/>
            <a:ext cx="3829050" cy="308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12188" r="7214" t="29628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8"/>
          <p:cNvSpPr/>
          <p:nvPr/>
        </p:nvSpPr>
        <p:spPr>
          <a:xfrm rot="3886894">
            <a:off x="8534050" y="2552249"/>
            <a:ext cx="1782079" cy="1782079"/>
          </a:xfrm>
          <a:prstGeom prst="ellipse">
            <a:avLst/>
          </a:prstGeom>
          <a:gradFill>
            <a:gsLst>
              <a:gs pos="0">
                <a:srgbClr val="E8D9F3">
                  <a:alpha val="42745"/>
                </a:srgbClr>
              </a:gs>
              <a:gs pos="100000">
                <a:srgbClr val="C9E8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8"/>
          <p:cNvSpPr/>
          <p:nvPr/>
        </p:nvSpPr>
        <p:spPr>
          <a:xfrm rot="10800000">
            <a:off x="2837688" y="5029200"/>
            <a:ext cx="2731007" cy="1828800"/>
          </a:xfrm>
          <a:prstGeom prst="rect">
            <a:avLst/>
          </a:prstGeom>
          <a:blipFill rotWithShape="1">
            <a:blip r:embed="rId4">
              <a:alphaModFix amt="40000"/>
            </a:blip>
            <a:stretch>
              <a:fillRect b="4210" l="4463" r="7427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8"/>
          <p:cNvSpPr/>
          <p:nvPr/>
        </p:nvSpPr>
        <p:spPr>
          <a:xfrm rot="10800000">
            <a:off x="0" y="4114800"/>
            <a:ext cx="2838450" cy="2743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16318" l="13422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8"/>
          <p:cNvSpPr/>
          <p:nvPr/>
        </p:nvSpPr>
        <p:spPr>
          <a:xfrm>
            <a:off x="7905750" y="5791200"/>
            <a:ext cx="2609850" cy="1066800"/>
          </a:xfrm>
          <a:prstGeom prst="rect">
            <a:avLst/>
          </a:prstGeom>
          <a:blipFill rotWithShape="1">
            <a:blip r:embed="rId6">
              <a:alphaModFix amt="56000"/>
            </a:blip>
            <a:stretch>
              <a:fillRect b="0" l="10948" r="8757" t="3243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8"/>
          <p:cNvSpPr/>
          <p:nvPr/>
        </p:nvSpPr>
        <p:spPr>
          <a:xfrm>
            <a:off x="0" y="0"/>
            <a:ext cx="2724150" cy="2514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8"/>
          <p:cNvSpPr/>
          <p:nvPr/>
        </p:nvSpPr>
        <p:spPr>
          <a:xfrm>
            <a:off x="9620250" y="1333500"/>
            <a:ext cx="2571750" cy="490696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4819" l="0" r="0" t="6994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8"/>
          <p:cNvSpPr txBox="1"/>
          <p:nvPr>
            <p:ph type="title"/>
          </p:nvPr>
        </p:nvSpPr>
        <p:spPr>
          <a:xfrm>
            <a:off x="5278872" y="4150918"/>
            <a:ext cx="4706376" cy="658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3000"/>
              <a:t>分工及時程表</a:t>
            </a:r>
            <a:endParaRPr b="0" sz="3000"/>
          </a:p>
        </p:txBody>
      </p:sp>
      <p:sp>
        <p:nvSpPr>
          <p:cNvPr id="741" name="Google Shape;741;p8"/>
          <p:cNvSpPr txBox="1"/>
          <p:nvPr>
            <p:ph idx="1" type="body"/>
          </p:nvPr>
        </p:nvSpPr>
        <p:spPr>
          <a:xfrm>
            <a:off x="5278872" y="4962938"/>
            <a:ext cx="4706376" cy="1003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劉彥汝大發!!!</a:t>
            </a:r>
            <a:endParaRPr/>
          </a:p>
        </p:txBody>
      </p:sp>
      <p:sp>
        <p:nvSpPr>
          <p:cNvPr id="742" name="Google Shape;742;p8"/>
          <p:cNvSpPr/>
          <p:nvPr/>
        </p:nvSpPr>
        <p:spPr>
          <a:xfrm>
            <a:off x="2252870" y="2046514"/>
            <a:ext cx="1118054" cy="112815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lt1"/>
                </a:solidFill>
                <a:latin typeface="Impact"/>
              </a:rPr>
              <a:t>04</a:t>
            </a:r>
          </a:p>
        </p:txBody>
      </p:sp>
      <p:sp>
        <p:nvSpPr>
          <p:cNvPr id="743" name="Google Shape;743;p8"/>
          <p:cNvSpPr txBox="1"/>
          <p:nvPr>
            <p:ph idx="4294967295" type="body"/>
          </p:nvPr>
        </p:nvSpPr>
        <p:spPr>
          <a:xfrm>
            <a:off x="1626819" y="3328988"/>
            <a:ext cx="2370157" cy="354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600">
                <a:solidFill>
                  <a:schemeClr val="lt1"/>
                </a:solidFill>
              </a:rPr>
              <a:t>fourth</a:t>
            </a: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chapter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4" name="Google Shape;744;p8"/>
          <p:cNvCxnSpPr/>
          <p:nvPr/>
        </p:nvCxnSpPr>
        <p:spPr>
          <a:xfrm>
            <a:off x="5339172" y="4867009"/>
            <a:ext cx="4627419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5309036" y="875275"/>
            <a:ext cx="1570800" cy="618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目錄</a:t>
            </a:r>
            <a:endParaRPr b="1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662550" y="1130301"/>
            <a:ext cx="10859526" cy="5164932"/>
          </a:xfrm>
          <a:custGeom>
            <a:rect b="b" l="l" r="r" t="t"/>
            <a:pathLst>
              <a:path extrusionOk="0" h="4452528" w="9505056">
                <a:moveTo>
                  <a:pt x="5508611" y="0"/>
                </a:moveTo>
                <a:lnTo>
                  <a:pt x="9505056" y="0"/>
                </a:lnTo>
                <a:lnTo>
                  <a:pt x="9505056" y="4452528"/>
                </a:lnTo>
                <a:lnTo>
                  <a:pt x="0" y="4452528"/>
                </a:lnTo>
                <a:lnTo>
                  <a:pt x="0" y="0"/>
                </a:lnTo>
                <a:lnTo>
                  <a:pt x="3996443" y="0"/>
                </a:lnTo>
              </a:path>
            </a:pathLst>
          </a:custGeom>
          <a:noFill/>
          <a:ln cap="rnd" cmpd="sng" w="98425">
            <a:solidFill>
              <a:schemeClr val="dk2">
                <a:alpha val="20784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1144425" y="1851332"/>
            <a:ext cx="9900000" cy="506700"/>
          </a:xfrm>
          <a:prstGeom prst="rect">
            <a:avLst/>
          </a:prstGeom>
          <a:noFill/>
          <a:ln cap="flat" cmpd="sng" w="12700">
            <a:solidFill>
              <a:srgbClr val="FE8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1144425" y="2614700"/>
            <a:ext cx="9900000" cy="506700"/>
          </a:xfrm>
          <a:prstGeom prst="rect">
            <a:avLst/>
          </a:prstGeom>
          <a:noFill/>
          <a:ln cap="flat" cmpd="sng" w="12700">
            <a:solidFill>
              <a:srgbClr val="FF97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1144425" y="3378069"/>
            <a:ext cx="9900000" cy="506700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1144425" y="4141437"/>
            <a:ext cx="9900000" cy="506700"/>
          </a:xfrm>
          <a:prstGeom prst="rect">
            <a:avLst/>
          </a:prstGeom>
          <a:noFill/>
          <a:ln cap="flat" cmpd="sng" w="12700">
            <a:solidFill>
              <a:srgbClr val="E29D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142313" y="4861980"/>
            <a:ext cx="9900000" cy="506700"/>
          </a:xfrm>
          <a:prstGeom prst="rect">
            <a:avLst/>
          </a:prstGeom>
          <a:noFill/>
          <a:ln cap="flat" cmpd="sng" w="127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1144425" y="1851332"/>
            <a:ext cx="1363800" cy="506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E8989"/>
                </a:solidFill>
                <a:latin typeface="Impact"/>
                <a:ea typeface="Impact"/>
                <a:cs typeface="Impact"/>
                <a:sym typeface="Impact"/>
              </a:rPr>
              <a:t>01</a:t>
            </a: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1144425" y="2614700"/>
            <a:ext cx="1363800" cy="506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9773"/>
                </a:solidFill>
                <a:latin typeface="Impact"/>
                <a:ea typeface="Impact"/>
                <a:cs typeface="Impact"/>
                <a:sym typeface="Impact"/>
              </a:rPr>
              <a:t>02</a:t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1144425" y="3378068"/>
            <a:ext cx="1363800" cy="506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03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1144425" y="4141435"/>
            <a:ext cx="1363800" cy="506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E29D77"/>
                </a:solidFill>
                <a:latin typeface="Impact"/>
                <a:ea typeface="Impact"/>
                <a:cs typeface="Impact"/>
                <a:sym typeface="Impact"/>
              </a:rPr>
              <a:t>04</a:t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1142313" y="4861978"/>
            <a:ext cx="1363800" cy="506700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C9DAF8"/>
                </a:solidFill>
                <a:latin typeface="Impact"/>
                <a:ea typeface="Impact"/>
                <a:cs typeface="Impact"/>
                <a:sym typeface="Impact"/>
              </a:rPr>
              <a:t>05</a:t>
            </a:r>
            <a:endParaRPr>
              <a:solidFill>
                <a:srgbClr val="C9DAF8"/>
              </a:solidFill>
            </a:endParaRPr>
          </a:p>
        </p:txBody>
      </p:sp>
      <p:cxnSp>
        <p:nvCxnSpPr>
          <p:cNvPr id="82" name="Google Shape;82;p2"/>
          <p:cNvCxnSpPr/>
          <p:nvPr/>
        </p:nvCxnSpPr>
        <p:spPr>
          <a:xfrm>
            <a:off x="2508201" y="1883136"/>
            <a:ext cx="0" cy="443100"/>
          </a:xfrm>
          <a:prstGeom prst="straightConnector1">
            <a:avLst/>
          </a:prstGeom>
          <a:noFill/>
          <a:ln cap="flat" cmpd="sng" w="12700">
            <a:solidFill>
              <a:srgbClr val="FE898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" name="Google Shape;83;p2"/>
          <p:cNvCxnSpPr/>
          <p:nvPr/>
        </p:nvCxnSpPr>
        <p:spPr>
          <a:xfrm>
            <a:off x="2508201" y="2646503"/>
            <a:ext cx="0" cy="443100"/>
          </a:xfrm>
          <a:prstGeom prst="straightConnector1">
            <a:avLst/>
          </a:prstGeom>
          <a:noFill/>
          <a:ln cap="flat" cmpd="sng" w="12700">
            <a:solidFill>
              <a:srgbClr val="FF977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" name="Google Shape;84;p2"/>
          <p:cNvCxnSpPr/>
          <p:nvPr/>
        </p:nvCxnSpPr>
        <p:spPr>
          <a:xfrm>
            <a:off x="2508201" y="3409871"/>
            <a:ext cx="0" cy="4431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2"/>
          <p:cNvCxnSpPr/>
          <p:nvPr/>
        </p:nvCxnSpPr>
        <p:spPr>
          <a:xfrm>
            <a:off x="2508201" y="4173239"/>
            <a:ext cx="0" cy="443100"/>
          </a:xfrm>
          <a:prstGeom prst="straightConnector1">
            <a:avLst/>
          </a:prstGeom>
          <a:noFill/>
          <a:ln cap="flat" cmpd="sng" w="12700">
            <a:solidFill>
              <a:srgbClr val="E29D7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" name="Google Shape;86;p2"/>
          <p:cNvCxnSpPr/>
          <p:nvPr/>
        </p:nvCxnSpPr>
        <p:spPr>
          <a:xfrm>
            <a:off x="2506089" y="4893781"/>
            <a:ext cx="0" cy="443100"/>
          </a:xfrm>
          <a:prstGeom prst="straightConnector1">
            <a:avLst/>
          </a:prstGeom>
          <a:noFill/>
          <a:ln cap="flat" cmpd="sng" w="12700">
            <a:solidFill>
              <a:srgbClr val="C9DAF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2"/>
          <p:cNvSpPr/>
          <p:nvPr/>
        </p:nvSpPr>
        <p:spPr>
          <a:xfrm>
            <a:off x="2899425" y="1851332"/>
            <a:ext cx="8145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動機及</a:t>
            </a:r>
            <a:r>
              <a:rPr lang="en-US" sz="1800">
                <a:solidFill>
                  <a:schemeClr val="dk1"/>
                </a:solidFill>
              </a:rPr>
              <a:t>目的</a:t>
            </a:r>
            <a:r>
              <a:rPr lang="en-US" sz="1800">
                <a:solidFill>
                  <a:schemeClr val="dk1"/>
                </a:solidFill>
              </a:rPr>
              <a:t>----------------------------------------</a:t>
            </a:r>
            <a:r>
              <a:rPr lang="en-US" sz="1800">
                <a:solidFill>
                  <a:schemeClr val="dk1"/>
                </a:solidFill>
              </a:rPr>
              <a:t>--------------------------------------------p3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2899425" y="2614700"/>
            <a:ext cx="8145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模型建置說明---------------------------------------------------------------------------------</a:t>
            </a:r>
            <a:r>
              <a:rPr lang="en-US" sz="1800">
                <a:solidFill>
                  <a:schemeClr val="dk1"/>
                </a:solidFill>
              </a:rPr>
              <a:t>p6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2899425" y="3378068"/>
            <a:ext cx="8145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比較</a:t>
            </a:r>
            <a:r>
              <a:rPr lang="en-US" sz="1800">
                <a:solidFill>
                  <a:schemeClr val="dk1"/>
                </a:solidFill>
              </a:rPr>
              <a:t>與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分析------------------------------------------------------------------------------------</a:t>
            </a:r>
            <a:r>
              <a:rPr lang="en-US" sz="1800">
                <a:solidFill>
                  <a:schemeClr val="dk1"/>
                </a:solidFill>
              </a:rPr>
              <a:t>p12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2899425" y="4141435"/>
            <a:ext cx="8145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分工及時程表---------------------------------------------------------------------------------</a:t>
            </a:r>
            <a:r>
              <a:rPr lang="en-US" sz="1800">
                <a:solidFill>
                  <a:schemeClr val="dk1"/>
                </a:solidFill>
              </a:rPr>
              <a:t>p19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2897313" y="4861978"/>
            <a:ext cx="8145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遇到的困難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r>
              <a:rPr lang="en-US" sz="1800">
                <a:solidFill>
                  <a:schemeClr val="dk1"/>
                </a:solidFill>
              </a:rPr>
              <a:t>--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---------------------------------------------------------------p2</a:t>
            </a:r>
            <a:r>
              <a:rPr lang="en-US" sz="1800">
                <a:solidFill>
                  <a:schemeClr val="dk1"/>
                </a:solidFill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1142325" y="5582530"/>
            <a:ext cx="9900000" cy="5067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142325" y="5582528"/>
            <a:ext cx="1363800" cy="506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-US" sz="2400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6</a:t>
            </a:r>
            <a:endParaRPr/>
          </a:p>
        </p:txBody>
      </p:sp>
      <p:cxnSp>
        <p:nvCxnSpPr>
          <p:cNvPr id="95" name="Google Shape;95;p2"/>
          <p:cNvCxnSpPr/>
          <p:nvPr/>
        </p:nvCxnSpPr>
        <p:spPr>
          <a:xfrm>
            <a:off x="2508201" y="5582531"/>
            <a:ext cx="0" cy="4431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2"/>
          <p:cNvSpPr/>
          <p:nvPr/>
        </p:nvSpPr>
        <p:spPr>
          <a:xfrm>
            <a:off x="2897325" y="5582528"/>
            <a:ext cx="8145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參考資料---------------------------------------------------------------------------------------p2</a:t>
            </a:r>
            <a:r>
              <a:rPr lang="en-US" sz="1800">
                <a:solidFill>
                  <a:schemeClr val="dk1"/>
                </a:solidFill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8"/>
          <p:cNvSpPr txBox="1"/>
          <p:nvPr>
            <p:ph type="title"/>
          </p:nvPr>
        </p:nvSpPr>
        <p:spPr>
          <a:xfrm>
            <a:off x="736874" y="-66974"/>
            <a:ext cx="10850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F61"/>
              </a:buClr>
              <a:buSzPts val="2800"/>
              <a:buFont typeface="Arial"/>
              <a:buNone/>
            </a:pPr>
            <a:r>
              <a:rPr lang="en-US" sz="3600"/>
              <a:t>分工表</a:t>
            </a:r>
            <a:endParaRPr sz="3600"/>
          </a:p>
        </p:txBody>
      </p:sp>
      <p:sp>
        <p:nvSpPr>
          <p:cNvPr id="750" name="Google Shape;750;p28"/>
          <p:cNvSpPr txBox="1"/>
          <p:nvPr>
            <p:ph idx="12" type="sldNum"/>
          </p:nvPr>
        </p:nvSpPr>
        <p:spPr>
          <a:xfrm>
            <a:off x="8610599" y="6240463"/>
            <a:ext cx="2910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51" name="Google Shape;751;p28"/>
          <p:cNvGrpSpPr/>
          <p:nvPr/>
        </p:nvGrpSpPr>
        <p:grpSpPr>
          <a:xfrm>
            <a:off x="670650" y="1280213"/>
            <a:ext cx="10850700" cy="5044820"/>
            <a:chOff x="669925" y="1119488"/>
            <a:chExt cx="10850700" cy="5044820"/>
          </a:xfrm>
        </p:grpSpPr>
        <p:sp>
          <p:nvSpPr>
            <p:cNvPr id="752" name="Google Shape;752;p28"/>
            <p:cNvSpPr/>
            <p:nvPr/>
          </p:nvSpPr>
          <p:spPr>
            <a:xfrm>
              <a:off x="2510475" y="1119488"/>
              <a:ext cx="1689000" cy="38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</a:rPr>
                <a:t>4/11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9831574" y="1123950"/>
              <a:ext cx="1689000" cy="38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</a:rPr>
                <a:t>4/27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4" name="Google Shape;754;p28"/>
            <p:cNvCxnSpPr/>
            <p:nvPr/>
          </p:nvCxnSpPr>
          <p:spPr>
            <a:xfrm>
              <a:off x="669925" y="2671503"/>
              <a:ext cx="10850700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55" name="Google Shape;755;p28"/>
            <p:cNvSpPr/>
            <p:nvPr/>
          </p:nvSpPr>
          <p:spPr>
            <a:xfrm>
              <a:off x="672344" y="1507247"/>
              <a:ext cx="1239600" cy="11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</a:rPr>
                <a:t>楊樸霖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</a:rPr>
                <a:t>1093210005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7222550" y="1897725"/>
              <a:ext cx="1388100" cy="383400"/>
            </a:xfrm>
            <a:prstGeom prst="homePlat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</a:rPr>
                <a:t>PPT製作</a:t>
              </a:r>
              <a:endParaRPr sz="1800"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6527701" y="5390425"/>
              <a:ext cx="1753800" cy="383400"/>
            </a:xfrm>
            <a:prstGeom prst="homePlat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</a:rPr>
                <a:t>分析與比較</a:t>
              </a:r>
              <a:endParaRPr sz="1800"/>
            </a:p>
          </p:txBody>
        </p:sp>
        <p:cxnSp>
          <p:nvCxnSpPr>
            <p:cNvPr id="758" name="Google Shape;758;p28"/>
            <p:cNvCxnSpPr/>
            <p:nvPr/>
          </p:nvCxnSpPr>
          <p:spPr>
            <a:xfrm>
              <a:off x="669925" y="3835756"/>
              <a:ext cx="10850700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59" name="Google Shape;759;p28"/>
            <p:cNvSpPr/>
            <p:nvPr/>
          </p:nvSpPr>
          <p:spPr>
            <a:xfrm>
              <a:off x="672344" y="2671501"/>
              <a:ext cx="1239600" cy="11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</a:rPr>
                <a:t>沈奕菱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</a:rPr>
                <a:t>109321020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672344" y="3835754"/>
              <a:ext cx="1239600" cy="11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</a:rPr>
                <a:t>劉彥汝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</a:rPr>
                <a:t>109321041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8998325" y="5390425"/>
              <a:ext cx="1689000" cy="383400"/>
            </a:xfrm>
            <a:prstGeom prst="homePlat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</a:rPr>
                <a:t>討論及修正</a:t>
              </a:r>
              <a:endParaRPr sz="18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199476" y="4226175"/>
              <a:ext cx="3054300" cy="383400"/>
            </a:xfrm>
            <a:prstGeom prst="homePlat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</a:rPr>
                <a:t>蒐集資料及實作</a:t>
              </a:r>
              <a:endParaRPr sz="1800"/>
            </a:p>
          </p:txBody>
        </p:sp>
        <p:cxnSp>
          <p:nvCxnSpPr>
            <p:cNvPr id="763" name="Google Shape;763;p28"/>
            <p:cNvCxnSpPr/>
            <p:nvPr/>
          </p:nvCxnSpPr>
          <p:spPr>
            <a:xfrm>
              <a:off x="669925" y="6164262"/>
              <a:ext cx="10850700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64" name="Google Shape;764;p28"/>
            <p:cNvSpPr/>
            <p:nvPr/>
          </p:nvSpPr>
          <p:spPr>
            <a:xfrm>
              <a:off x="4220320" y="5348175"/>
              <a:ext cx="825000" cy="383400"/>
            </a:xfrm>
            <a:prstGeom prst="homePlat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</a:rPr>
                <a:t>分工</a:t>
              </a:r>
              <a:endParaRPr sz="18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2478075" y="5348175"/>
              <a:ext cx="1753800" cy="383400"/>
            </a:xfrm>
            <a:prstGeom prst="homePlat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</a:rPr>
                <a:t>制定主題</a:t>
              </a:r>
              <a:endParaRPr sz="1800"/>
            </a:p>
          </p:txBody>
        </p:sp>
        <p:cxnSp>
          <p:nvCxnSpPr>
            <p:cNvPr id="766" name="Google Shape;766;p28"/>
            <p:cNvCxnSpPr/>
            <p:nvPr/>
          </p:nvCxnSpPr>
          <p:spPr>
            <a:xfrm>
              <a:off x="669925" y="5000009"/>
              <a:ext cx="10850700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67" name="Google Shape;767;p28"/>
            <p:cNvSpPr/>
            <p:nvPr/>
          </p:nvSpPr>
          <p:spPr>
            <a:xfrm>
              <a:off x="672344" y="5000007"/>
              <a:ext cx="1239600" cy="11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</a:rPr>
                <a:t>全員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8" name="Google Shape;768;p28"/>
          <p:cNvSpPr/>
          <p:nvPr/>
        </p:nvSpPr>
        <p:spPr>
          <a:xfrm>
            <a:off x="4343625" y="1280225"/>
            <a:ext cx="1689000" cy="38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4/15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8"/>
          <p:cNvSpPr/>
          <p:nvPr/>
        </p:nvSpPr>
        <p:spPr>
          <a:xfrm>
            <a:off x="6176763" y="1280225"/>
            <a:ext cx="1689000" cy="38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4/19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8"/>
          <p:cNvSpPr/>
          <p:nvPr/>
        </p:nvSpPr>
        <p:spPr>
          <a:xfrm>
            <a:off x="8009925" y="1280225"/>
            <a:ext cx="1689000" cy="38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4/23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8"/>
          <p:cNvSpPr/>
          <p:nvPr/>
        </p:nvSpPr>
        <p:spPr>
          <a:xfrm>
            <a:off x="7254400" y="3068125"/>
            <a:ext cx="1356300" cy="383400"/>
          </a:xfrm>
          <a:prstGeom prst="homePlate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PPT製作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9"/>
          <p:cNvSpPr txBox="1"/>
          <p:nvPr>
            <p:ph type="title"/>
          </p:nvPr>
        </p:nvSpPr>
        <p:spPr>
          <a:xfrm>
            <a:off x="771874" y="-53599"/>
            <a:ext cx="10850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F61"/>
              </a:buClr>
              <a:buSzPts val="2800"/>
              <a:buFont typeface="Arial"/>
              <a:buNone/>
            </a:pPr>
            <a:r>
              <a:rPr lang="en-US" sz="3600"/>
              <a:t>甘特圖</a:t>
            </a:r>
            <a:endParaRPr sz="3600"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777" name="Google Shape;777;p29" title="iSlide™ 版权声明  COPYRIGHT NOTICE"/>
          <p:cNvGrpSpPr/>
          <p:nvPr/>
        </p:nvGrpSpPr>
        <p:grpSpPr>
          <a:xfrm>
            <a:off x="771797" y="1370101"/>
            <a:ext cx="10648408" cy="4767179"/>
            <a:chOff x="673099" y="1130300"/>
            <a:chExt cx="10845802" cy="5016499"/>
          </a:xfrm>
        </p:grpSpPr>
        <p:sp>
          <p:nvSpPr>
            <p:cNvPr id="778" name="Google Shape;778;p29"/>
            <p:cNvSpPr/>
            <p:nvPr/>
          </p:nvSpPr>
          <p:spPr>
            <a:xfrm>
              <a:off x="3181324" y="5650393"/>
              <a:ext cx="8333871" cy="496406"/>
            </a:xfrm>
            <a:prstGeom prst="rect">
              <a:avLst/>
            </a:pr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3177604" y="4685724"/>
              <a:ext cx="8333871" cy="496406"/>
            </a:xfrm>
            <a:prstGeom prst="rect">
              <a:avLst/>
            </a:pr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3177604" y="3699541"/>
              <a:ext cx="8333871" cy="496406"/>
            </a:xfrm>
            <a:prstGeom prst="rect">
              <a:avLst/>
            </a:pr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3177604" y="2734872"/>
              <a:ext cx="8333871" cy="496406"/>
            </a:xfrm>
            <a:prstGeom prst="rect">
              <a:avLst/>
            </a:pr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3181324" y="1764939"/>
              <a:ext cx="8333871" cy="496406"/>
            </a:xfrm>
            <a:prstGeom prst="rect">
              <a:avLst/>
            </a:pr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673099" y="5650393"/>
              <a:ext cx="2511144" cy="496406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676818" y="4685724"/>
              <a:ext cx="2503705" cy="496406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676818" y="3699540"/>
              <a:ext cx="2503706" cy="496406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673180" y="2734872"/>
              <a:ext cx="2504783" cy="496406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675659" y="1764939"/>
              <a:ext cx="2506024" cy="496406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3181324" y="1134416"/>
              <a:ext cx="695738" cy="626408"/>
            </a:xfrm>
            <a:prstGeom prst="rect">
              <a:avLst/>
            </a:prstGeom>
            <a:solidFill>
              <a:srgbClr val="CFDAE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675660" y="1130300"/>
              <a:ext cx="2506023" cy="628317"/>
            </a:xfrm>
            <a:prstGeom prst="rect">
              <a:avLst/>
            </a:prstGeom>
            <a:solidFill>
              <a:srgbClr val="CFDAE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3872787" y="1134416"/>
              <a:ext cx="695738" cy="626408"/>
            </a:xfrm>
            <a:prstGeom prst="rect">
              <a:avLst/>
            </a:prstGeom>
            <a:solidFill>
              <a:srgbClr val="CFDAE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4567011" y="1134416"/>
              <a:ext cx="695738" cy="626408"/>
            </a:xfrm>
            <a:prstGeom prst="rect">
              <a:avLst/>
            </a:prstGeom>
            <a:solidFill>
              <a:srgbClr val="CFDAE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5261969" y="1134416"/>
              <a:ext cx="695738" cy="626408"/>
            </a:xfrm>
            <a:prstGeom prst="rect">
              <a:avLst/>
            </a:prstGeom>
            <a:solidFill>
              <a:srgbClr val="CFDAE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5952697" y="1134416"/>
              <a:ext cx="695738" cy="626408"/>
            </a:xfrm>
            <a:prstGeom prst="rect">
              <a:avLst/>
            </a:prstGeom>
            <a:solidFill>
              <a:srgbClr val="CFDAE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6644162" y="1134416"/>
              <a:ext cx="695738" cy="626408"/>
            </a:xfrm>
            <a:prstGeom prst="rect">
              <a:avLst/>
            </a:prstGeom>
            <a:solidFill>
              <a:srgbClr val="CFDAE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7338384" y="1134416"/>
              <a:ext cx="695738" cy="626408"/>
            </a:xfrm>
            <a:prstGeom prst="rect">
              <a:avLst/>
            </a:prstGeom>
            <a:solidFill>
              <a:srgbClr val="CFDAE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8033343" y="1134416"/>
              <a:ext cx="695738" cy="626408"/>
            </a:xfrm>
            <a:prstGeom prst="rect">
              <a:avLst/>
            </a:prstGeom>
            <a:solidFill>
              <a:srgbClr val="CFDAE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8727567" y="1134416"/>
              <a:ext cx="695738" cy="626408"/>
            </a:xfrm>
            <a:prstGeom prst="rect">
              <a:avLst/>
            </a:prstGeom>
            <a:solidFill>
              <a:srgbClr val="CFDAE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9419030" y="1134416"/>
              <a:ext cx="695738" cy="626408"/>
            </a:xfrm>
            <a:prstGeom prst="rect">
              <a:avLst/>
            </a:prstGeom>
            <a:solidFill>
              <a:srgbClr val="CFDAE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0113252" y="1134416"/>
              <a:ext cx="695738" cy="626408"/>
            </a:xfrm>
            <a:prstGeom prst="rect">
              <a:avLst/>
            </a:prstGeom>
            <a:solidFill>
              <a:srgbClr val="CFDAE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0808212" y="1134416"/>
              <a:ext cx="710689" cy="626408"/>
            </a:xfrm>
            <a:prstGeom prst="rect">
              <a:avLst/>
            </a:prstGeom>
            <a:solidFill>
              <a:srgbClr val="CFDAE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3874167" y="1760877"/>
              <a:ext cx="692000" cy="4373735"/>
            </a:xfrm>
            <a:prstGeom prst="rect">
              <a:avLst/>
            </a:prstGeom>
            <a:solidFill>
              <a:srgbClr val="7F7F7F">
                <a:alpha val="2000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5261723" y="1760877"/>
              <a:ext cx="692100" cy="4373700"/>
            </a:xfrm>
            <a:prstGeom prst="rect">
              <a:avLst/>
            </a:prstGeom>
            <a:solidFill>
              <a:srgbClr val="7F7F7F">
                <a:alpha val="2000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6646030" y="1760877"/>
              <a:ext cx="692000" cy="4373735"/>
            </a:xfrm>
            <a:prstGeom prst="rect">
              <a:avLst/>
            </a:prstGeom>
            <a:solidFill>
              <a:srgbClr val="7F7F7F">
                <a:alpha val="2000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8034845" y="1760877"/>
              <a:ext cx="692000" cy="4373735"/>
            </a:xfrm>
            <a:prstGeom prst="rect">
              <a:avLst/>
            </a:prstGeom>
            <a:solidFill>
              <a:srgbClr val="7F7F7F">
                <a:alpha val="2000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9422278" y="1760877"/>
              <a:ext cx="692000" cy="4373735"/>
            </a:xfrm>
            <a:prstGeom prst="rect">
              <a:avLst/>
            </a:prstGeom>
            <a:solidFill>
              <a:srgbClr val="7F7F7F">
                <a:alpha val="2000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10808169" y="1760878"/>
              <a:ext cx="703824" cy="4373735"/>
            </a:xfrm>
            <a:prstGeom prst="rect">
              <a:avLst/>
            </a:prstGeom>
            <a:solidFill>
              <a:srgbClr val="7F7F7F">
                <a:alpha val="2000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9"/>
            <p:cNvSpPr txBox="1"/>
            <p:nvPr/>
          </p:nvSpPr>
          <p:spPr>
            <a:xfrm>
              <a:off x="673099" y="1236294"/>
              <a:ext cx="2511144" cy="416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</a:rPr>
                <a:t>項目 \ 日期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9"/>
            <p:cNvSpPr txBox="1"/>
            <p:nvPr/>
          </p:nvSpPr>
          <p:spPr>
            <a:xfrm>
              <a:off x="3194511" y="1236294"/>
              <a:ext cx="682905" cy="416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4/11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9"/>
            <p:cNvSpPr txBox="1"/>
            <p:nvPr/>
          </p:nvSpPr>
          <p:spPr>
            <a:xfrm>
              <a:off x="3888064" y="1236294"/>
              <a:ext cx="682905" cy="416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4/13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9"/>
            <p:cNvSpPr txBox="1"/>
            <p:nvPr/>
          </p:nvSpPr>
          <p:spPr>
            <a:xfrm>
              <a:off x="4581616" y="1236294"/>
              <a:ext cx="682905" cy="416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4/15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9"/>
            <p:cNvSpPr txBox="1"/>
            <p:nvPr/>
          </p:nvSpPr>
          <p:spPr>
            <a:xfrm>
              <a:off x="5275168" y="1236294"/>
              <a:ext cx="682905" cy="416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4/17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9"/>
            <p:cNvSpPr txBox="1"/>
            <p:nvPr/>
          </p:nvSpPr>
          <p:spPr>
            <a:xfrm>
              <a:off x="5968720" y="1236294"/>
              <a:ext cx="682905" cy="416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419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9"/>
            <p:cNvSpPr txBox="1"/>
            <p:nvPr/>
          </p:nvSpPr>
          <p:spPr>
            <a:xfrm>
              <a:off x="6662272" y="1236294"/>
              <a:ext cx="682905" cy="416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4/21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9"/>
            <p:cNvSpPr txBox="1"/>
            <p:nvPr/>
          </p:nvSpPr>
          <p:spPr>
            <a:xfrm>
              <a:off x="7355825" y="1236294"/>
              <a:ext cx="682905" cy="416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4/22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9"/>
            <p:cNvSpPr txBox="1"/>
            <p:nvPr/>
          </p:nvSpPr>
          <p:spPr>
            <a:xfrm>
              <a:off x="8049378" y="1236294"/>
              <a:ext cx="682905" cy="416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4/23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9"/>
            <p:cNvSpPr txBox="1"/>
            <p:nvPr/>
          </p:nvSpPr>
          <p:spPr>
            <a:xfrm>
              <a:off x="9436481" y="1236294"/>
              <a:ext cx="682905" cy="416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4/25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9"/>
            <p:cNvSpPr txBox="1"/>
            <p:nvPr/>
          </p:nvSpPr>
          <p:spPr>
            <a:xfrm>
              <a:off x="10130034" y="1236294"/>
              <a:ext cx="682905" cy="416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4/26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9"/>
            <p:cNvSpPr txBox="1"/>
            <p:nvPr/>
          </p:nvSpPr>
          <p:spPr>
            <a:xfrm>
              <a:off x="10823585" y="1236294"/>
              <a:ext cx="682905" cy="416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4/27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9"/>
            <p:cNvSpPr txBox="1"/>
            <p:nvPr/>
          </p:nvSpPr>
          <p:spPr>
            <a:xfrm>
              <a:off x="8742929" y="1236294"/>
              <a:ext cx="682905" cy="416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4/24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9"/>
            <p:cNvSpPr txBox="1"/>
            <p:nvPr/>
          </p:nvSpPr>
          <p:spPr>
            <a:xfrm>
              <a:off x="954734" y="1874643"/>
              <a:ext cx="195701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</a:rPr>
                <a:t>制定主題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9"/>
            <p:cNvSpPr txBox="1"/>
            <p:nvPr/>
          </p:nvSpPr>
          <p:spPr>
            <a:xfrm>
              <a:off x="954734" y="2360325"/>
              <a:ext cx="1956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</a:rPr>
                <a:t>搜尋資料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9"/>
            <p:cNvSpPr txBox="1"/>
            <p:nvPr/>
          </p:nvSpPr>
          <p:spPr>
            <a:xfrm>
              <a:off x="954734" y="2846007"/>
              <a:ext cx="195701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</a:rPr>
                <a:t>實作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9"/>
            <p:cNvSpPr txBox="1"/>
            <p:nvPr/>
          </p:nvSpPr>
          <p:spPr>
            <a:xfrm>
              <a:off x="954734" y="3331689"/>
              <a:ext cx="195701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</a:rPr>
                <a:t>分析與比較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9"/>
            <p:cNvSpPr txBox="1"/>
            <p:nvPr/>
          </p:nvSpPr>
          <p:spPr>
            <a:xfrm>
              <a:off x="954734" y="3817371"/>
              <a:ext cx="195701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</a:rPr>
                <a:t>PPT初制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9"/>
            <p:cNvSpPr txBox="1"/>
            <p:nvPr/>
          </p:nvSpPr>
          <p:spPr>
            <a:xfrm>
              <a:off x="954734" y="4303053"/>
              <a:ext cx="195701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</a:rPr>
                <a:t>討論與修正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9"/>
            <p:cNvSpPr txBox="1"/>
            <p:nvPr/>
          </p:nvSpPr>
          <p:spPr>
            <a:xfrm>
              <a:off x="954734" y="4788735"/>
              <a:ext cx="195701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</a:rPr>
                <a:t>完成PPT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9"/>
            <p:cNvSpPr txBox="1"/>
            <p:nvPr/>
          </p:nvSpPr>
          <p:spPr>
            <a:xfrm>
              <a:off x="954734" y="5277771"/>
              <a:ext cx="1956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</a:rPr>
                <a:t>分工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9"/>
            <p:cNvSpPr txBox="1"/>
            <p:nvPr/>
          </p:nvSpPr>
          <p:spPr>
            <a:xfrm>
              <a:off x="954734" y="5760097"/>
              <a:ext cx="195701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</a:rPr>
                <a:t>當鄰居多久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3453475" y="1919300"/>
              <a:ext cx="806100" cy="18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4154050" y="2396150"/>
              <a:ext cx="806100" cy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4154054" y="2901398"/>
              <a:ext cx="2490000" cy="18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5638735" y="3378247"/>
              <a:ext cx="1370100" cy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6644150" y="3853900"/>
              <a:ext cx="1018200" cy="18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7662352" y="4350325"/>
              <a:ext cx="1454100" cy="18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7662348" y="4827150"/>
              <a:ext cx="3421800" cy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4259557" y="5332446"/>
              <a:ext cx="306600" cy="18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3177609" y="5809243"/>
              <a:ext cx="8334000" cy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8" name="Google Shape;838;p29"/>
          <p:cNvSpPr txBox="1"/>
          <p:nvPr>
            <p:ph idx="12" type="sldNum"/>
          </p:nvPr>
        </p:nvSpPr>
        <p:spPr>
          <a:xfrm>
            <a:off x="8610599" y="6240463"/>
            <a:ext cx="2910000" cy="20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"/>
          <p:cNvSpPr/>
          <p:nvPr/>
        </p:nvSpPr>
        <p:spPr>
          <a:xfrm rot="3886894">
            <a:off x="4815874" y="2183763"/>
            <a:ext cx="1244251" cy="1244251"/>
          </a:xfrm>
          <a:prstGeom prst="ellipse">
            <a:avLst/>
          </a:prstGeom>
          <a:gradFill>
            <a:gsLst>
              <a:gs pos="0">
                <a:srgbClr val="FFD9D9"/>
              </a:gs>
              <a:gs pos="100000">
                <a:srgbClr val="FFF0C1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9"/>
          <p:cNvSpPr/>
          <p:nvPr/>
        </p:nvSpPr>
        <p:spPr>
          <a:xfrm>
            <a:off x="1129434" y="1151515"/>
            <a:ext cx="3440546" cy="344054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AFAF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9"/>
          <p:cNvSpPr/>
          <p:nvPr/>
        </p:nvSpPr>
        <p:spPr>
          <a:xfrm>
            <a:off x="960870" y="982951"/>
            <a:ext cx="3777674" cy="3777674"/>
          </a:xfrm>
          <a:prstGeom prst="ellipse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9"/>
          <p:cNvSpPr/>
          <p:nvPr/>
        </p:nvSpPr>
        <p:spPr>
          <a:xfrm>
            <a:off x="824995" y="847076"/>
            <a:ext cx="4049425" cy="4049425"/>
          </a:xfrm>
          <a:prstGeom prst="ellipse">
            <a:avLst/>
          </a:prstGeom>
          <a:noFill/>
          <a:ln cap="flat" cmpd="sng" w="12700">
            <a:solidFill>
              <a:srgbClr val="FFC000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9"/>
          <p:cNvSpPr/>
          <p:nvPr/>
        </p:nvSpPr>
        <p:spPr>
          <a:xfrm>
            <a:off x="669925" y="692006"/>
            <a:ext cx="4359565" cy="4359565"/>
          </a:xfrm>
          <a:prstGeom prst="ellipse">
            <a:avLst/>
          </a:prstGeom>
          <a:noFill/>
          <a:ln cap="flat" cmpd="sng" w="12700">
            <a:solidFill>
              <a:srgbClr val="FFC000">
                <a:alpha val="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9"/>
          <p:cNvSpPr/>
          <p:nvPr/>
        </p:nvSpPr>
        <p:spPr>
          <a:xfrm rot="10800000">
            <a:off x="5676900" y="0"/>
            <a:ext cx="3829050" cy="308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12188" r="7214" t="29628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9"/>
          <p:cNvSpPr/>
          <p:nvPr/>
        </p:nvSpPr>
        <p:spPr>
          <a:xfrm rot="3886894">
            <a:off x="8534050" y="2552249"/>
            <a:ext cx="1782079" cy="1782079"/>
          </a:xfrm>
          <a:prstGeom prst="ellipse">
            <a:avLst/>
          </a:prstGeom>
          <a:gradFill>
            <a:gsLst>
              <a:gs pos="0">
                <a:srgbClr val="E8D9F3">
                  <a:alpha val="42745"/>
                </a:srgbClr>
              </a:gs>
              <a:gs pos="100000">
                <a:srgbClr val="C9E8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9"/>
          <p:cNvSpPr/>
          <p:nvPr/>
        </p:nvSpPr>
        <p:spPr>
          <a:xfrm rot="10800000">
            <a:off x="2837688" y="5029200"/>
            <a:ext cx="2731007" cy="1828800"/>
          </a:xfrm>
          <a:prstGeom prst="rect">
            <a:avLst/>
          </a:prstGeom>
          <a:blipFill rotWithShape="1">
            <a:blip r:embed="rId4">
              <a:alphaModFix amt="40000"/>
            </a:blip>
            <a:stretch>
              <a:fillRect b="4210" l="4463" r="7427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9"/>
          <p:cNvSpPr/>
          <p:nvPr/>
        </p:nvSpPr>
        <p:spPr>
          <a:xfrm rot="10800000">
            <a:off x="0" y="4114800"/>
            <a:ext cx="2838450" cy="2743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16318" l="13422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9"/>
          <p:cNvSpPr/>
          <p:nvPr/>
        </p:nvSpPr>
        <p:spPr>
          <a:xfrm>
            <a:off x="7905750" y="5791200"/>
            <a:ext cx="2609850" cy="1066800"/>
          </a:xfrm>
          <a:prstGeom prst="rect">
            <a:avLst/>
          </a:prstGeom>
          <a:blipFill rotWithShape="1">
            <a:blip r:embed="rId6">
              <a:alphaModFix amt="56000"/>
            </a:blip>
            <a:stretch>
              <a:fillRect b="0" l="10948" r="8757" t="3243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9"/>
          <p:cNvSpPr/>
          <p:nvPr/>
        </p:nvSpPr>
        <p:spPr>
          <a:xfrm>
            <a:off x="0" y="0"/>
            <a:ext cx="2724150" cy="2514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9"/>
          <p:cNvSpPr/>
          <p:nvPr/>
        </p:nvSpPr>
        <p:spPr>
          <a:xfrm>
            <a:off x="9620250" y="1333500"/>
            <a:ext cx="2571750" cy="490696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4819" l="0" r="0" t="6994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9"/>
          <p:cNvSpPr txBox="1"/>
          <p:nvPr>
            <p:ph type="title"/>
          </p:nvPr>
        </p:nvSpPr>
        <p:spPr>
          <a:xfrm>
            <a:off x="5278872" y="4150918"/>
            <a:ext cx="47064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3000"/>
              <a:t>遇到的困難</a:t>
            </a:r>
            <a:endParaRPr b="0" sz="3000"/>
          </a:p>
        </p:txBody>
      </p:sp>
      <p:sp>
        <p:nvSpPr>
          <p:cNvPr id="856" name="Google Shape;856;p9"/>
          <p:cNvSpPr txBox="1"/>
          <p:nvPr>
            <p:ph idx="1" type="body"/>
          </p:nvPr>
        </p:nvSpPr>
        <p:spPr>
          <a:xfrm>
            <a:off x="5278872" y="4962938"/>
            <a:ext cx="4706376" cy="1003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堅持下去就是我的啦~~~哈哈哈哈</a:t>
            </a:r>
            <a:endParaRPr/>
          </a:p>
        </p:txBody>
      </p:sp>
      <p:sp>
        <p:nvSpPr>
          <p:cNvPr id="857" name="Google Shape;857;p9"/>
          <p:cNvSpPr/>
          <p:nvPr/>
        </p:nvSpPr>
        <p:spPr>
          <a:xfrm>
            <a:off x="2252870" y="2046514"/>
            <a:ext cx="1118054" cy="112815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lt1"/>
                </a:solidFill>
                <a:latin typeface="Impact"/>
              </a:rPr>
              <a:t>05</a:t>
            </a:r>
          </a:p>
        </p:txBody>
      </p:sp>
      <p:sp>
        <p:nvSpPr>
          <p:cNvPr id="858" name="Google Shape;858;p9"/>
          <p:cNvSpPr txBox="1"/>
          <p:nvPr>
            <p:ph idx="4294967295" type="body"/>
          </p:nvPr>
        </p:nvSpPr>
        <p:spPr>
          <a:xfrm>
            <a:off x="1626819" y="3328988"/>
            <a:ext cx="2370157" cy="354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600">
                <a:solidFill>
                  <a:schemeClr val="lt1"/>
                </a:solidFill>
              </a:rPr>
              <a:t>fifth</a:t>
            </a: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chapter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9" name="Google Shape;859;p9"/>
          <p:cNvCxnSpPr/>
          <p:nvPr/>
        </p:nvCxnSpPr>
        <p:spPr>
          <a:xfrm>
            <a:off x="5339172" y="4867009"/>
            <a:ext cx="4627419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4"/>
          <p:cNvSpPr txBox="1"/>
          <p:nvPr>
            <p:ph type="title"/>
          </p:nvPr>
        </p:nvSpPr>
        <p:spPr>
          <a:xfrm>
            <a:off x="669924" y="1"/>
            <a:ext cx="10850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F61"/>
              </a:buClr>
              <a:buSzPts val="2800"/>
              <a:buFont typeface="Arial"/>
              <a:buNone/>
            </a:pPr>
            <a:r>
              <a:rPr lang="en-US" sz="3600"/>
              <a:t>遇到的困難</a:t>
            </a:r>
            <a:endParaRPr sz="3600"/>
          </a:p>
        </p:txBody>
      </p:sp>
      <p:sp>
        <p:nvSpPr>
          <p:cNvPr id="865" name="Google Shape;865;p24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66" name="Google Shape;866;p24"/>
          <p:cNvGrpSpPr/>
          <p:nvPr/>
        </p:nvGrpSpPr>
        <p:grpSpPr>
          <a:xfrm rot="-7268318">
            <a:off x="5214964" y="2168197"/>
            <a:ext cx="892820" cy="1015483"/>
            <a:chOff x="1122994" y="1462219"/>
            <a:chExt cx="1485000" cy="1833019"/>
          </a:xfrm>
        </p:grpSpPr>
        <p:grpSp>
          <p:nvGrpSpPr>
            <p:cNvPr id="867" name="Google Shape;867;p24"/>
            <p:cNvGrpSpPr/>
            <p:nvPr/>
          </p:nvGrpSpPr>
          <p:grpSpPr>
            <a:xfrm>
              <a:off x="1122994" y="1462219"/>
              <a:ext cx="1485000" cy="1833019"/>
              <a:chOff x="4521000" y="1714535"/>
              <a:chExt cx="1155326" cy="1426084"/>
            </a:xfrm>
          </p:grpSpPr>
          <p:sp>
            <p:nvSpPr>
              <p:cNvPr id="868" name="Google Shape;868;p24"/>
              <p:cNvSpPr/>
              <p:nvPr/>
            </p:nvSpPr>
            <p:spPr>
              <a:xfrm>
                <a:off x="4521000" y="1775837"/>
                <a:ext cx="1155326" cy="1364782"/>
              </a:xfrm>
              <a:custGeom>
                <a:rect b="b" l="l" r="r" t="t"/>
                <a:pathLst>
                  <a:path extrusionOk="0" h="4320" w="3657">
                    <a:moveTo>
                      <a:pt x="2878" y="182"/>
                    </a:moveTo>
                    <a:lnTo>
                      <a:pt x="2813" y="186"/>
                    </a:lnTo>
                    <a:lnTo>
                      <a:pt x="2750" y="198"/>
                    </a:lnTo>
                    <a:lnTo>
                      <a:pt x="2690" y="217"/>
                    </a:lnTo>
                    <a:lnTo>
                      <a:pt x="2633" y="243"/>
                    </a:lnTo>
                    <a:lnTo>
                      <a:pt x="2581" y="275"/>
                    </a:lnTo>
                    <a:lnTo>
                      <a:pt x="2532" y="313"/>
                    </a:lnTo>
                    <a:lnTo>
                      <a:pt x="2489" y="357"/>
                    </a:lnTo>
                    <a:lnTo>
                      <a:pt x="2451" y="406"/>
                    </a:lnTo>
                    <a:lnTo>
                      <a:pt x="2419" y="458"/>
                    </a:lnTo>
                    <a:lnTo>
                      <a:pt x="2392" y="514"/>
                    </a:lnTo>
                    <a:lnTo>
                      <a:pt x="2373" y="575"/>
                    </a:lnTo>
                    <a:lnTo>
                      <a:pt x="2361" y="638"/>
                    </a:lnTo>
                    <a:lnTo>
                      <a:pt x="2357" y="703"/>
                    </a:lnTo>
                    <a:lnTo>
                      <a:pt x="2361" y="768"/>
                    </a:lnTo>
                    <a:lnTo>
                      <a:pt x="2373" y="831"/>
                    </a:lnTo>
                    <a:lnTo>
                      <a:pt x="2392" y="891"/>
                    </a:lnTo>
                    <a:lnTo>
                      <a:pt x="2419" y="948"/>
                    </a:lnTo>
                    <a:lnTo>
                      <a:pt x="2451" y="1001"/>
                    </a:lnTo>
                    <a:lnTo>
                      <a:pt x="2489" y="1049"/>
                    </a:lnTo>
                    <a:lnTo>
                      <a:pt x="2532" y="1093"/>
                    </a:lnTo>
                    <a:lnTo>
                      <a:pt x="2581" y="1131"/>
                    </a:lnTo>
                    <a:lnTo>
                      <a:pt x="2633" y="1164"/>
                    </a:lnTo>
                    <a:lnTo>
                      <a:pt x="2690" y="1189"/>
                    </a:lnTo>
                    <a:lnTo>
                      <a:pt x="2750" y="1208"/>
                    </a:lnTo>
                    <a:lnTo>
                      <a:pt x="2813" y="1220"/>
                    </a:lnTo>
                    <a:lnTo>
                      <a:pt x="2878" y="1224"/>
                    </a:lnTo>
                    <a:lnTo>
                      <a:pt x="2943" y="1220"/>
                    </a:lnTo>
                    <a:lnTo>
                      <a:pt x="3006" y="1208"/>
                    </a:lnTo>
                    <a:lnTo>
                      <a:pt x="3066" y="1189"/>
                    </a:lnTo>
                    <a:lnTo>
                      <a:pt x="3123" y="1164"/>
                    </a:lnTo>
                    <a:lnTo>
                      <a:pt x="3176" y="1131"/>
                    </a:lnTo>
                    <a:lnTo>
                      <a:pt x="3225" y="1093"/>
                    </a:lnTo>
                    <a:lnTo>
                      <a:pt x="3268" y="1049"/>
                    </a:lnTo>
                    <a:lnTo>
                      <a:pt x="3306" y="1001"/>
                    </a:lnTo>
                    <a:lnTo>
                      <a:pt x="3339" y="948"/>
                    </a:lnTo>
                    <a:lnTo>
                      <a:pt x="3365" y="891"/>
                    </a:lnTo>
                    <a:lnTo>
                      <a:pt x="3383" y="831"/>
                    </a:lnTo>
                    <a:lnTo>
                      <a:pt x="3395" y="768"/>
                    </a:lnTo>
                    <a:lnTo>
                      <a:pt x="3399" y="703"/>
                    </a:lnTo>
                    <a:lnTo>
                      <a:pt x="3395" y="638"/>
                    </a:lnTo>
                    <a:lnTo>
                      <a:pt x="3383" y="575"/>
                    </a:lnTo>
                    <a:lnTo>
                      <a:pt x="3365" y="514"/>
                    </a:lnTo>
                    <a:lnTo>
                      <a:pt x="3339" y="458"/>
                    </a:lnTo>
                    <a:lnTo>
                      <a:pt x="3306" y="406"/>
                    </a:lnTo>
                    <a:lnTo>
                      <a:pt x="3268" y="357"/>
                    </a:lnTo>
                    <a:lnTo>
                      <a:pt x="3225" y="313"/>
                    </a:lnTo>
                    <a:lnTo>
                      <a:pt x="3176" y="275"/>
                    </a:lnTo>
                    <a:lnTo>
                      <a:pt x="3123" y="243"/>
                    </a:lnTo>
                    <a:lnTo>
                      <a:pt x="3066" y="217"/>
                    </a:lnTo>
                    <a:lnTo>
                      <a:pt x="3006" y="198"/>
                    </a:lnTo>
                    <a:lnTo>
                      <a:pt x="2943" y="186"/>
                    </a:lnTo>
                    <a:lnTo>
                      <a:pt x="2878" y="182"/>
                    </a:lnTo>
                    <a:close/>
                    <a:moveTo>
                      <a:pt x="2603" y="0"/>
                    </a:moveTo>
                    <a:lnTo>
                      <a:pt x="3154" y="0"/>
                    </a:lnTo>
                    <a:lnTo>
                      <a:pt x="3193" y="4"/>
                    </a:lnTo>
                    <a:lnTo>
                      <a:pt x="3231" y="14"/>
                    </a:lnTo>
                    <a:lnTo>
                      <a:pt x="3268" y="30"/>
                    </a:lnTo>
                    <a:lnTo>
                      <a:pt x="3299" y="52"/>
                    </a:lnTo>
                    <a:lnTo>
                      <a:pt x="3327" y="81"/>
                    </a:lnTo>
                    <a:lnTo>
                      <a:pt x="3350" y="114"/>
                    </a:lnTo>
                    <a:lnTo>
                      <a:pt x="3625" y="589"/>
                    </a:lnTo>
                    <a:lnTo>
                      <a:pt x="3642" y="626"/>
                    </a:lnTo>
                    <a:lnTo>
                      <a:pt x="3653" y="664"/>
                    </a:lnTo>
                    <a:lnTo>
                      <a:pt x="3657" y="703"/>
                    </a:lnTo>
                    <a:lnTo>
                      <a:pt x="3653" y="742"/>
                    </a:lnTo>
                    <a:lnTo>
                      <a:pt x="3642" y="782"/>
                    </a:lnTo>
                    <a:lnTo>
                      <a:pt x="3625" y="817"/>
                    </a:lnTo>
                    <a:lnTo>
                      <a:pt x="3350" y="1293"/>
                    </a:lnTo>
                    <a:lnTo>
                      <a:pt x="3327" y="1326"/>
                    </a:lnTo>
                    <a:lnTo>
                      <a:pt x="3299" y="1355"/>
                    </a:lnTo>
                    <a:lnTo>
                      <a:pt x="3268" y="1377"/>
                    </a:lnTo>
                    <a:lnTo>
                      <a:pt x="3231" y="1394"/>
                    </a:lnTo>
                    <a:lnTo>
                      <a:pt x="3193" y="1405"/>
                    </a:lnTo>
                    <a:lnTo>
                      <a:pt x="3154" y="1409"/>
                    </a:lnTo>
                    <a:lnTo>
                      <a:pt x="2747" y="1409"/>
                    </a:lnTo>
                    <a:lnTo>
                      <a:pt x="2744" y="1409"/>
                    </a:lnTo>
                    <a:lnTo>
                      <a:pt x="2738" y="1409"/>
                    </a:lnTo>
                    <a:lnTo>
                      <a:pt x="2729" y="1411"/>
                    </a:lnTo>
                    <a:lnTo>
                      <a:pt x="2717" y="1413"/>
                    </a:lnTo>
                    <a:lnTo>
                      <a:pt x="2703" y="1416"/>
                    </a:lnTo>
                    <a:lnTo>
                      <a:pt x="2686" y="1422"/>
                    </a:lnTo>
                    <a:lnTo>
                      <a:pt x="2669" y="1430"/>
                    </a:lnTo>
                    <a:lnTo>
                      <a:pt x="2650" y="1437"/>
                    </a:lnTo>
                    <a:lnTo>
                      <a:pt x="2631" y="1449"/>
                    </a:lnTo>
                    <a:lnTo>
                      <a:pt x="2612" y="1462"/>
                    </a:lnTo>
                    <a:lnTo>
                      <a:pt x="2594" y="1478"/>
                    </a:lnTo>
                    <a:lnTo>
                      <a:pt x="2578" y="1496"/>
                    </a:lnTo>
                    <a:lnTo>
                      <a:pt x="2563" y="1519"/>
                    </a:lnTo>
                    <a:lnTo>
                      <a:pt x="2549" y="1543"/>
                    </a:lnTo>
                    <a:lnTo>
                      <a:pt x="2540" y="1572"/>
                    </a:lnTo>
                    <a:lnTo>
                      <a:pt x="2532" y="1604"/>
                    </a:lnTo>
                    <a:lnTo>
                      <a:pt x="2530" y="1640"/>
                    </a:lnTo>
                    <a:lnTo>
                      <a:pt x="2531" y="1681"/>
                    </a:lnTo>
                    <a:lnTo>
                      <a:pt x="2536" y="1725"/>
                    </a:lnTo>
                    <a:lnTo>
                      <a:pt x="3078" y="2661"/>
                    </a:lnTo>
                    <a:lnTo>
                      <a:pt x="3103" y="2710"/>
                    </a:lnTo>
                    <a:lnTo>
                      <a:pt x="3121" y="2760"/>
                    </a:lnTo>
                    <a:lnTo>
                      <a:pt x="3133" y="2812"/>
                    </a:lnTo>
                    <a:lnTo>
                      <a:pt x="3140" y="2864"/>
                    </a:lnTo>
                    <a:lnTo>
                      <a:pt x="3140" y="2918"/>
                    </a:lnTo>
                    <a:lnTo>
                      <a:pt x="3133" y="2970"/>
                    </a:lnTo>
                    <a:lnTo>
                      <a:pt x="3121" y="3023"/>
                    </a:lnTo>
                    <a:lnTo>
                      <a:pt x="3103" y="3074"/>
                    </a:lnTo>
                    <a:lnTo>
                      <a:pt x="3078" y="3122"/>
                    </a:lnTo>
                    <a:lnTo>
                      <a:pt x="2523" y="4086"/>
                    </a:lnTo>
                    <a:lnTo>
                      <a:pt x="2493" y="4130"/>
                    </a:lnTo>
                    <a:lnTo>
                      <a:pt x="2459" y="4172"/>
                    </a:lnTo>
                    <a:lnTo>
                      <a:pt x="2420" y="4209"/>
                    </a:lnTo>
                    <a:lnTo>
                      <a:pt x="2378" y="4241"/>
                    </a:lnTo>
                    <a:lnTo>
                      <a:pt x="2332" y="4269"/>
                    </a:lnTo>
                    <a:lnTo>
                      <a:pt x="2284" y="4291"/>
                    </a:lnTo>
                    <a:lnTo>
                      <a:pt x="2233" y="4307"/>
                    </a:lnTo>
                    <a:lnTo>
                      <a:pt x="2179" y="4316"/>
                    </a:lnTo>
                    <a:lnTo>
                      <a:pt x="2125" y="4320"/>
                    </a:lnTo>
                    <a:lnTo>
                      <a:pt x="1013" y="4320"/>
                    </a:lnTo>
                    <a:lnTo>
                      <a:pt x="959" y="4316"/>
                    </a:lnTo>
                    <a:lnTo>
                      <a:pt x="907" y="4307"/>
                    </a:lnTo>
                    <a:lnTo>
                      <a:pt x="856" y="4291"/>
                    </a:lnTo>
                    <a:lnTo>
                      <a:pt x="808" y="4269"/>
                    </a:lnTo>
                    <a:lnTo>
                      <a:pt x="762" y="4241"/>
                    </a:lnTo>
                    <a:lnTo>
                      <a:pt x="719" y="4210"/>
                    </a:lnTo>
                    <a:lnTo>
                      <a:pt x="681" y="4172"/>
                    </a:lnTo>
                    <a:lnTo>
                      <a:pt x="647" y="4131"/>
                    </a:lnTo>
                    <a:lnTo>
                      <a:pt x="616" y="4086"/>
                    </a:lnTo>
                    <a:lnTo>
                      <a:pt x="60" y="3121"/>
                    </a:lnTo>
                    <a:lnTo>
                      <a:pt x="37" y="3072"/>
                    </a:lnTo>
                    <a:lnTo>
                      <a:pt x="18" y="3021"/>
                    </a:lnTo>
                    <a:lnTo>
                      <a:pt x="5" y="2970"/>
                    </a:lnTo>
                    <a:lnTo>
                      <a:pt x="0" y="2918"/>
                    </a:lnTo>
                    <a:lnTo>
                      <a:pt x="0" y="2864"/>
                    </a:lnTo>
                    <a:lnTo>
                      <a:pt x="5" y="2812"/>
                    </a:lnTo>
                    <a:lnTo>
                      <a:pt x="18" y="2761"/>
                    </a:lnTo>
                    <a:lnTo>
                      <a:pt x="37" y="2710"/>
                    </a:lnTo>
                    <a:lnTo>
                      <a:pt x="60" y="2661"/>
                    </a:lnTo>
                    <a:lnTo>
                      <a:pt x="616" y="1704"/>
                    </a:lnTo>
                    <a:lnTo>
                      <a:pt x="647" y="1659"/>
                    </a:lnTo>
                    <a:lnTo>
                      <a:pt x="681" y="1618"/>
                    </a:lnTo>
                    <a:lnTo>
                      <a:pt x="719" y="1583"/>
                    </a:lnTo>
                    <a:lnTo>
                      <a:pt x="762" y="1553"/>
                    </a:lnTo>
                    <a:lnTo>
                      <a:pt x="808" y="1526"/>
                    </a:lnTo>
                    <a:lnTo>
                      <a:pt x="856" y="1507"/>
                    </a:lnTo>
                    <a:lnTo>
                      <a:pt x="907" y="1492"/>
                    </a:lnTo>
                    <a:lnTo>
                      <a:pt x="959" y="1483"/>
                    </a:lnTo>
                    <a:lnTo>
                      <a:pt x="1013" y="1479"/>
                    </a:lnTo>
                    <a:lnTo>
                      <a:pt x="2125" y="1479"/>
                    </a:lnTo>
                    <a:lnTo>
                      <a:pt x="2171" y="1474"/>
                    </a:lnTo>
                    <a:lnTo>
                      <a:pt x="2211" y="1464"/>
                    </a:lnTo>
                    <a:lnTo>
                      <a:pt x="2243" y="1452"/>
                    </a:lnTo>
                    <a:lnTo>
                      <a:pt x="2272" y="1437"/>
                    </a:lnTo>
                    <a:lnTo>
                      <a:pt x="2296" y="1420"/>
                    </a:lnTo>
                    <a:lnTo>
                      <a:pt x="2314" y="1402"/>
                    </a:lnTo>
                    <a:lnTo>
                      <a:pt x="2328" y="1382"/>
                    </a:lnTo>
                    <a:lnTo>
                      <a:pt x="2339" y="1361"/>
                    </a:lnTo>
                    <a:lnTo>
                      <a:pt x="2347" y="1339"/>
                    </a:lnTo>
                    <a:lnTo>
                      <a:pt x="2352" y="1317"/>
                    </a:lnTo>
                    <a:lnTo>
                      <a:pt x="2353" y="1295"/>
                    </a:lnTo>
                    <a:lnTo>
                      <a:pt x="2353" y="1274"/>
                    </a:lnTo>
                    <a:lnTo>
                      <a:pt x="2352" y="1253"/>
                    </a:lnTo>
                    <a:lnTo>
                      <a:pt x="2349" y="1233"/>
                    </a:lnTo>
                    <a:lnTo>
                      <a:pt x="2345" y="1215"/>
                    </a:lnTo>
                    <a:lnTo>
                      <a:pt x="2341" y="1199"/>
                    </a:lnTo>
                    <a:lnTo>
                      <a:pt x="2336" y="1185"/>
                    </a:lnTo>
                    <a:lnTo>
                      <a:pt x="2332" y="1173"/>
                    </a:lnTo>
                    <a:lnTo>
                      <a:pt x="2328" y="1164"/>
                    </a:lnTo>
                    <a:lnTo>
                      <a:pt x="2326" y="1159"/>
                    </a:lnTo>
                    <a:lnTo>
                      <a:pt x="2326" y="1157"/>
                    </a:lnTo>
                    <a:lnTo>
                      <a:pt x="2132" y="817"/>
                    </a:lnTo>
                    <a:lnTo>
                      <a:pt x="2115" y="780"/>
                    </a:lnTo>
                    <a:lnTo>
                      <a:pt x="2104" y="742"/>
                    </a:lnTo>
                    <a:lnTo>
                      <a:pt x="2101" y="703"/>
                    </a:lnTo>
                    <a:lnTo>
                      <a:pt x="2104" y="664"/>
                    </a:lnTo>
                    <a:lnTo>
                      <a:pt x="2115" y="626"/>
                    </a:lnTo>
                    <a:lnTo>
                      <a:pt x="2132" y="589"/>
                    </a:lnTo>
                    <a:lnTo>
                      <a:pt x="2407" y="114"/>
                    </a:lnTo>
                    <a:lnTo>
                      <a:pt x="2429" y="81"/>
                    </a:lnTo>
                    <a:lnTo>
                      <a:pt x="2458" y="52"/>
                    </a:lnTo>
                    <a:lnTo>
                      <a:pt x="2489" y="30"/>
                    </a:lnTo>
                    <a:lnTo>
                      <a:pt x="2525" y="14"/>
                    </a:lnTo>
                    <a:lnTo>
                      <a:pt x="2563" y="4"/>
                    </a:lnTo>
                    <a:lnTo>
                      <a:pt x="2603" y="0"/>
                    </a:lnTo>
                    <a:close/>
                  </a:path>
                </a:pathLst>
              </a:custGeom>
              <a:solidFill>
                <a:srgbClr val="CFDAE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24"/>
              <p:cNvSpPr/>
              <p:nvPr/>
            </p:nvSpPr>
            <p:spPr>
              <a:xfrm rot="6981966">
                <a:off x="5224855" y="1805739"/>
                <a:ext cx="386395" cy="3308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0" name="Google Shape;870;p24"/>
            <p:cNvSpPr/>
            <p:nvPr/>
          </p:nvSpPr>
          <p:spPr>
            <a:xfrm rot="6986734">
              <a:off x="1426124" y="2413652"/>
              <a:ext cx="632746" cy="573169"/>
            </a:xfrm>
            <a:custGeom>
              <a:rect b="b" l="l" r="r" t="t"/>
              <a:pathLst>
                <a:path extrusionOk="0" h="606798" w="590140">
                  <a:moveTo>
                    <a:pt x="275280" y="496336"/>
                  </a:moveTo>
                  <a:lnTo>
                    <a:pt x="314935" y="496336"/>
                  </a:lnTo>
                  <a:lnTo>
                    <a:pt x="314935" y="542822"/>
                  </a:lnTo>
                  <a:lnTo>
                    <a:pt x="347213" y="542822"/>
                  </a:lnTo>
                  <a:lnTo>
                    <a:pt x="347213" y="554789"/>
                  </a:lnTo>
                  <a:lnTo>
                    <a:pt x="458801" y="554789"/>
                  </a:lnTo>
                  <a:lnTo>
                    <a:pt x="458801" y="594831"/>
                  </a:lnTo>
                  <a:lnTo>
                    <a:pt x="347213" y="594831"/>
                  </a:lnTo>
                  <a:lnTo>
                    <a:pt x="347213" y="606798"/>
                  </a:lnTo>
                  <a:lnTo>
                    <a:pt x="243463" y="606798"/>
                  </a:lnTo>
                  <a:lnTo>
                    <a:pt x="243463" y="594831"/>
                  </a:lnTo>
                  <a:lnTo>
                    <a:pt x="131414" y="594831"/>
                  </a:lnTo>
                  <a:lnTo>
                    <a:pt x="131414" y="554789"/>
                  </a:lnTo>
                  <a:lnTo>
                    <a:pt x="243463" y="554789"/>
                  </a:lnTo>
                  <a:lnTo>
                    <a:pt x="243463" y="542822"/>
                  </a:lnTo>
                  <a:lnTo>
                    <a:pt x="275280" y="542822"/>
                  </a:lnTo>
                  <a:close/>
                  <a:moveTo>
                    <a:pt x="341174" y="439218"/>
                  </a:moveTo>
                  <a:lnTo>
                    <a:pt x="341174" y="464548"/>
                  </a:lnTo>
                  <a:lnTo>
                    <a:pt x="416785" y="464548"/>
                  </a:lnTo>
                  <a:lnTo>
                    <a:pt x="416785" y="439218"/>
                  </a:lnTo>
                  <a:close/>
                  <a:moveTo>
                    <a:pt x="159063" y="412046"/>
                  </a:moveTo>
                  <a:cubicBezTo>
                    <a:pt x="153069" y="412046"/>
                    <a:pt x="148459" y="416651"/>
                    <a:pt x="148459" y="422638"/>
                  </a:cubicBezTo>
                  <a:cubicBezTo>
                    <a:pt x="148459" y="428625"/>
                    <a:pt x="153069" y="433692"/>
                    <a:pt x="159063" y="433692"/>
                  </a:cubicBezTo>
                  <a:cubicBezTo>
                    <a:pt x="165056" y="433692"/>
                    <a:pt x="169667" y="428625"/>
                    <a:pt x="169667" y="422638"/>
                  </a:cubicBezTo>
                  <a:cubicBezTo>
                    <a:pt x="169667" y="416651"/>
                    <a:pt x="165056" y="412046"/>
                    <a:pt x="159063" y="412046"/>
                  </a:cubicBezTo>
                  <a:close/>
                  <a:moveTo>
                    <a:pt x="145232" y="392242"/>
                  </a:moveTo>
                  <a:lnTo>
                    <a:pt x="445369" y="392242"/>
                  </a:lnTo>
                  <a:cubicBezTo>
                    <a:pt x="454590" y="392242"/>
                    <a:pt x="462428" y="400071"/>
                    <a:pt x="462428" y="409743"/>
                  </a:cubicBezTo>
                  <a:lnTo>
                    <a:pt x="462428" y="468693"/>
                  </a:lnTo>
                  <a:cubicBezTo>
                    <a:pt x="462428" y="478365"/>
                    <a:pt x="454590" y="486194"/>
                    <a:pt x="445369" y="486194"/>
                  </a:cubicBezTo>
                  <a:lnTo>
                    <a:pt x="145232" y="486194"/>
                  </a:lnTo>
                  <a:cubicBezTo>
                    <a:pt x="135550" y="486194"/>
                    <a:pt x="127712" y="478365"/>
                    <a:pt x="127712" y="468693"/>
                  </a:cubicBezTo>
                  <a:lnTo>
                    <a:pt x="127712" y="409743"/>
                  </a:lnTo>
                  <a:cubicBezTo>
                    <a:pt x="127712" y="400071"/>
                    <a:pt x="135550" y="392242"/>
                    <a:pt x="145232" y="392242"/>
                  </a:cubicBezTo>
                  <a:close/>
                  <a:moveTo>
                    <a:pt x="341174" y="336094"/>
                  </a:moveTo>
                  <a:lnTo>
                    <a:pt x="341174" y="360968"/>
                  </a:lnTo>
                  <a:lnTo>
                    <a:pt x="416785" y="360968"/>
                  </a:lnTo>
                  <a:lnTo>
                    <a:pt x="416785" y="336094"/>
                  </a:lnTo>
                  <a:close/>
                  <a:moveTo>
                    <a:pt x="159063" y="308917"/>
                  </a:moveTo>
                  <a:cubicBezTo>
                    <a:pt x="153069" y="308917"/>
                    <a:pt x="148459" y="313523"/>
                    <a:pt x="148459" y="319511"/>
                  </a:cubicBezTo>
                  <a:cubicBezTo>
                    <a:pt x="148459" y="325500"/>
                    <a:pt x="153069" y="330106"/>
                    <a:pt x="159063" y="330106"/>
                  </a:cubicBezTo>
                  <a:cubicBezTo>
                    <a:pt x="165056" y="330106"/>
                    <a:pt x="169667" y="325500"/>
                    <a:pt x="169667" y="319511"/>
                  </a:cubicBezTo>
                  <a:cubicBezTo>
                    <a:pt x="169667" y="313523"/>
                    <a:pt x="165056" y="308917"/>
                    <a:pt x="159063" y="308917"/>
                  </a:cubicBezTo>
                  <a:close/>
                  <a:moveTo>
                    <a:pt x="145232" y="289110"/>
                  </a:moveTo>
                  <a:lnTo>
                    <a:pt x="445369" y="289110"/>
                  </a:lnTo>
                  <a:cubicBezTo>
                    <a:pt x="454590" y="289110"/>
                    <a:pt x="462428" y="296941"/>
                    <a:pt x="462428" y="306153"/>
                  </a:cubicBezTo>
                  <a:lnTo>
                    <a:pt x="462428" y="365574"/>
                  </a:lnTo>
                  <a:cubicBezTo>
                    <a:pt x="462428" y="375247"/>
                    <a:pt x="454590" y="382617"/>
                    <a:pt x="445369" y="382617"/>
                  </a:cubicBezTo>
                  <a:lnTo>
                    <a:pt x="145232" y="382617"/>
                  </a:lnTo>
                  <a:cubicBezTo>
                    <a:pt x="135550" y="382617"/>
                    <a:pt x="127712" y="375247"/>
                    <a:pt x="127712" y="365574"/>
                  </a:cubicBezTo>
                  <a:lnTo>
                    <a:pt x="127712" y="306153"/>
                  </a:lnTo>
                  <a:cubicBezTo>
                    <a:pt x="127712" y="296941"/>
                    <a:pt x="135550" y="289110"/>
                    <a:pt x="145232" y="289110"/>
                  </a:cubicBezTo>
                  <a:close/>
                  <a:moveTo>
                    <a:pt x="341174" y="232510"/>
                  </a:moveTo>
                  <a:lnTo>
                    <a:pt x="341174" y="257840"/>
                  </a:lnTo>
                  <a:lnTo>
                    <a:pt x="416785" y="257840"/>
                  </a:lnTo>
                  <a:lnTo>
                    <a:pt x="416785" y="232510"/>
                  </a:lnTo>
                  <a:close/>
                  <a:moveTo>
                    <a:pt x="159063" y="205338"/>
                  </a:moveTo>
                  <a:cubicBezTo>
                    <a:pt x="153069" y="205338"/>
                    <a:pt x="148459" y="209943"/>
                    <a:pt x="148459" y="215930"/>
                  </a:cubicBezTo>
                  <a:cubicBezTo>
                    <a:pt x="148459" y="221917"/>
                    <a:pt x="153069" y="226984"/>
                    <a:pt x="159063" y="226984"/>
                  </a:cubicBezTo>
                  <a:cubicBezTo>
                    <a:pt x="165056" y="226984"/>
                    <a:pt x="169667" y="221917"/>
                    <a:pt x="169667" y="215930"/>
                  </a:cubicBezTo>
                  <a:cubicBezTo>
                    <a:pt x="169667" y="209943"/>
                    <a:pt x="165056" y="205338"/>
                    <a:pt x="159063" y="205338"/>
                  </a:cubicBezTo>
                  <a:close/>
                  <a:moveTo>
                    <a:pt x="145232" y="185534"/>
                  </a:moveTo>
                  <a:lnTo>
                    <a:pt x="445369" y="185534"/>
                  </a:lnTo>
                  <a:cubicBezTo>
                    <a:pt x="454590" y="185534"/>
                    <a:pt x="462428" y="193363"/>
                    <a:pt x="462428" y="203035"/>
                  </a:cubicBezTo>
                  <a:lnTo>
                    <a:pt x="462428" y="261985"/>
                  </a:lnTo>
                  <a:cubicBezTo>
                    <a:pt x="462428" y="271657"/>
                    <a:pt x="454590" y="279486"/>
                    <a:pt x="445369" y="279486"/>
                  </a:cubicBezTo>
                  <a:lnTo>
                    <a:pt x="145232" y="279486"/>
                  </a:lnTo>
                  <a:cubicBezTo>
                    <a:pt x="135550" y="279486"/>
                    <a:pt x="127712" y="271657"/>
                    <a:pt x="127712" y="261985"/>
                  </a:cubicBezTo>
                  <a:lnTo>
                    <a:pt x="127712" y="203035"/>
                  </a:lnTo>
                  <a:cubicBezTo>
                    <a:pt x="127712" y="193363"/>
                    <a:pt x="135550" y="185534"/>
                    <a:pt x="145232" y="185534"/>
                  </a:cubicBezTo>
                  <a:close/>
                  <a:moveTo>
                    <a:pt x="253115" y="0"/>
                  </a:moveTo>
                  <a:cubicBezTo>
                    <a:pt x="284927" y="0"/>
                    <a:pt x="315356" y="10129"/>
                    <a:pt x="340253" y="29007"/>
                  </a:cubicBezTo>
                  <a:cubicBezTo>
                    <a:pt x="343019" y="31309"/>
                    <a:pt x="346707" y="32230"/>
                    <a:pt x="349935" y="32230"/>
                  </a:cubicBezTo>
                  <a:cubicBezTo>
                    <a:pt x="352701" y="31770"/>
                    <a:pt x="355006" y="31770"/>
                    <a:pt x="357772" y="31770"/>
                  </a:cubicBezTo>
                  <a:cubicBezTo>
                    <a:pt x="398806" y="31770"/>
                    <a:pt x="437533" y="52028"/>
                    <a:pt x="461508" y="84258"/>
                  </a:cubicBezTo>
                  <a:cubicBezTo>
                    <a:pt x="463813" y="87941"/>
                    <a:pt x="467963" y="89783"/>
                    <a:pt x="472112" y="90244"/>
                  </a:cubicBezTo>
                  <a:cubicBezTo>
                    <a:pt x="538503" y="95769"/>
                    <a:pt x="590140" y="151480"/>
                    <a:pt x="590140" y="218702"/>
                  </a:cubicBezTo>
                  <a:cubicBezTo>
                    <a:pt x="590140" y="280400"/>
                    <a:pt x="546341" y="332428"/>
                    <a:pt x="487788" y="344399"/>
                  </a:cubicBezTo>
                  <a:lnTo>
                    <a:pt x="487788" y="306183"/>
                  </a:lnTo>
                  <a:cubicBezTo>
                    <a:pt x="487788" y="301579"/>
                    <a:pt x="487327" y="296975"/>
                    <a:pt x="485482" y="292831"/>
                  </a:cubicBezTo>
                  <a:cubicBezTo>
                    <a:pt x="516834" y="282702"/>
                    <a:pt x="539425" y="253234"/>
                    <a:pt x="539425" y="218702"/>
                  </a:cubicBezTo>
                  <a:cubicBezTo>
                    <a:pt x="539425" y="175422"/>
                    <a:pt x="504385" y="140430"/>
                    <a:pt x="461508" y="140430"/>
                  </a:cubicBezTo>
                  <a:cubicBezTo>
                    <a:pt x="458742" y="140430"/>
                    <a:pt x="455975" y="140890"/>
                    <a:pt x="453670" y="140890"/>
                  </a:cubicBezTo>
                  <a:cubicBezTo>
                    <a:pt x="443066" y="142272"/>
                    <a:pt x="432923" y="136286"/>
                    <a:pt x="428313" y="126617"/>
                  </a:cubicBezTo>
                  <a:cubicBezTo>
                    <a:pt x="414942" y="99452"/>
                    <a:pt x="387740" y="82416"/>
                    <a:pt x="357772" y="82416"/>
                  </a:cubicBezTo>
                  <a:cubicBezTo>
                    <a:pt x="352240" y="82416"/>
                    <a:pt x="347168" y="82877"/>
                    <a:pt x="341636" y="84258"/>
                  </a:cubicBezTo>
                  <a:cubicBezTo>
                    <a:pt x="333337" y="86100"/>
                    <a:pt x="325038" y="83337"/>
                    <a:pt x="318583" y="77352"/>
                  </a:cubicBezTo>
                  <a:cubicBezTo>
                    <a:pt x="301064" y="60316"/>
                    <a:pt x="277550" y="50647"/>
                    <a:pt x="253115" y="50647"/>
                  </a:cubicBezTo>
                  <a:cubicBezTo>
                    <a:pt x="209776" y="50647"/>
                    <a:pt x="172432" y="80114"/>
                    <a:pt x="161827" y="122013"/>
                  </a:cubicBezTo>
                  <a:cubicBezTo>
                    <a:pt x="159061" y="133984"/>
                    <a:pt x="147535" y="141811"/>
                    <a:pt x="135087" y="140890"/>
                  </a:cubicBezTo>
                  <a:cubicBezTo>
                    <a:pt x="133243" y="140890"/>
                    <a:pt x="130937" y="140430"/>
                    <a:pt x="129093" y="140430"/>
                  </a:cubicBezTo>
                  <a:cubicBezTo>
                    <a:pt x="85755" y="140430"/>
                    <a:pt x="50715" y="175422"/>
                    <a:pt x="50715" y="218702"/>
                  </a:cubicBezTo>
                  <a:cubicBezTo>
                    <a:pt x="50715" y="253234"/>
                    <a:pt x="73306" y="282702"/>
                    <a:pt x="104658" y="292831"/>
                  </a:cubicBezTo>
                  <a:cubicBezTo>
                    <a:pt x="103275" y="296975"/>
                    <a:pt x="102352" y="301579"/>
                    <a:pt x="102352" y="306183"/>
                  </a:cubicBezTo>
                  <a:lnTo>
                    <a:pt x="102352" y="344859"/>
                  </a:lnTo>
                  <a:cubicBezTo>
                    <a:pt x="43799" y="332428"/>
                    <a:pt x="0" y="280400"/>
                    <a:pt x="0" y="218702"/>
                  </a:cubicBezTo>
                  <a:cubicBezTo>
                    <a:pt x="0" y="153782"/>
                    <a:pt x="48410" y="99913"/>
                    <a:pt x="110651" y="91164"/>
                  </a:cubicBezTo>
                  <a:cubicBezTo>
                    <a:pt x="115723" y="90244"/>
                    <a:pt x="120333" y="87021"/>
                    <a:pt x="122177" y="82416"/>
                  </a:cubicBezTo>
                  <a:cubicBezTo>
                    <a:pt x="145691" y="32690"/>
                    <a:pt x="196406" y="0"/>
                    <a:pt x="253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1" name="Google Shape;871;p24"/>
          <p:cNvGrpSpPr/>
          <p:nvPr/>
        </p:nvGrpSpPr>
        <p:grpSpPr>
          <a:xfrm rot="-3603178">
            <a:off x="6329077" y="3536939"/>
            <a:ext cx="892726" cy="1053942"/>
            <a:chOff x="2203431" y="2785616"/>
            <a:chExt cx="1484998" cy="1754222"/>
          </a:xfrm>
        </p:grpSpPr>
        <p:sp>
          <p:nvSpPr>
            <p:cNvPr id="872" name="Google Shape;872;p24"/>
            <p:cNvSpPr/>
            <p:nvPr/>
          </p:nvSpPr>
          <p:spPr>
            <a:xfrm flipH="1" rot="10800000">
              <a:off x="2203431" y="2785616"/>
              <a:ext cx="1484998" cy="1754222"/>
            </a:xfrm>
            <a:custGeom>
              <a:rect b="b" l="l" r="r" t="t"/>
              <a:pathLst>
                <a:path extrusionOk="0" h="4320" w="3657">
                  <a:moveTo>
                    <a:pt x="2878" y="182"/>
                  </a:moveTo>
                  <a:lnTo>
                    <a:pt x="2813" y="186"/>
                  </a:lnTo>
                  <a:lnTo>
                    <a:pt x="2750" y="198"/>
                  </a:lnTo>
                  <a:lnTo>
                    <a:pt x="2690" y="217"/>
                  </a:lnTo>
                  <a:lnTo>
                    <a:pt x="2633" y="243"/>
                  </a:lnTo>
                  <a:lnTo>
                    <a:pt x="2581" y="275"/>
                  </a:lnTo>
                  <a:lnTo>
                    <a:pt x="2532" y="313"/>
                  </a:lnTo>
                  <a:lnTo>
                    <a:pt x="2489" y="357"/>
                  </a:lnTo>
                  <a:lnTo>
                    <a:pt x="2451" y="406"/>
                  </a:lnTo>
                  <a:lnTo>
                    <a:pt x="2419" y="458"/>
                  </a:lnTo>
                  <a:lnTo>
                    <a:pt x="2392" y="514"/>
                  </a:lnTo>
                  <a:lnTo>
                    <a:pt x="2373" y="575"/>
                  </a:lnTo>
                  <a:lnTo>
                    <a:pt x="2361" y="638"/>
                  </a:lnTo>
                  <a:lnTo>
                    <a:pt x="2357" y="703"/>
                  </a:lnTo>
                  <a:lnTo>
                    <a:pt x="2361" y="768"/>
                  </a:lnTo>
                  <a:lnTo>
                    <a:pt x="2373" y="831"/>
                  </a:lnTo>
                  <a:lnTo>
                    <a:pt x="2392" y="891"/>
                  </a:lnTo>
                  <a:lnTo>
                    <a:pt x="2419" y="948"/>
                  </a:lnTo>
                  <a:lnTo>
                    <a:pt x="2451" y="1001"/>
                  </a:lnTo>
                  <a:lnTo>
                    <a:pt x="2489" y="1049"/>
                  </a:lnTo>
                  <a:lnTo>
                    <a:pt x="2532" y="1093"/>
                  </a:lnTo>
                  <a:lnTo>
                    <a:pt x="2581" y="1131"/>
                  </a:lnTo>
                  <a:lnTo>
                    <a:pt x="2633" y="1164"/>
                  </a:lnTo>
                  <a:lnTo>
                    <a:pt x="2690" y="1189"/>
                  </a:lnTo>
                  <a:lnTo>
                    <a:pt x="2750" y="1208"/>
                  </a:lnTo>
                  <a:lnTo>
                    <a:pt x="2813" y="1220"/>
                  </a:lnTo>
                  <a:lnTo>
                    <a:pt x="2878" y="1224"/>
                  </a:lnTo>
                  <a:lnTo>
                    <a:pt x="2943" y="1220"/>
                  </a:lnTo>
                  <a:lnTo>
                    <a:pt x="3006" y="1208"/>
                  </a:lnTo>
                  <a:lnTo>
                    <a:pt x="3066" y="1189"/>
                  </a:lnTo>
                  <a:lnTo>
                    <a:pt x="3123" y="1164"/>
                  </a:lnTo>
                  <a:lnTo>
                    <a:pt x="3176" y="1131"/>
                  </a:lnTo>
                  <a:lnTo>
                    <a:pt x="3225" y="1093"/>
                  </a:lnTo>
                  <a:lnTo>
                    <a:pt x="3268" y="1049"/>
                  </a:lnTo>
                  <a:lnTo>
                    <a:pt x="3306" y="1001"/>
                  </a:lnTo>
                  <a:lnTo>
                    <a:pt x="3339" y="948"/>
                  </a:lnTo>
                  <a:lnTo>
                    <a:pt x="3365" y="891"/>
                  </a:lnTo>
                  <a:lnTo>
                    <a:pt x="3383" y="831"/>
                  </a:lnTo>
                  <a:lnTo>
                    <a:pt x="3395" y="768"/>
                  </a:lnTo>
                  <a:lnTo>
                    <a:pt x="3399" y="703"/>
                  </a:lnTo>
                  <a:lnTo>
                    <a:pt x="3395" y="638"/>
                  </a:lnTo>
                  <a:lnTo>
                    <a:pt x="3383" y="575"/>
                  </a:lnTo>
                  <a:lnTo>
                    <a:pt x="3365" y="514"/>
                  </a:lnTo>
                  <a:lnTo>
                    <a:pt x="3339" y="458"/>
                  </a:lnTo>
                  <a:lnTo>
                    <a:pt x="3306" y="406"/>
                  </a:lnTo>
                  <a:lnTo>
                    <a:pt x="3268" y="357"/>
                  </a:lnTo>
                  <a:lnTo>
                    <a:pt x="3225" y="313"/>
                  </a:lnTo>
                  <a:lnTo>
                    <a:pt x="3176" y="275"/>
                  </a:lnTo>
                  <a:lnTo>
                    <a:pt x="3123" y="243"/>
                  </a:lnTo>
                  <a:lnTo>
                    <a:pt x="3066" y="217"/>
                  </a:lnTo>
                  <a:lnTo>
                    <a:pt x="3006" y="198"/>
                  </a:lnTo>
                  <a:lnTo>
                    <a:pt x="2943" y="186"/>
                  </a:lnTo>
                  <a:lnTo>
                    <a:pt x="2878" y="182"/>
                  </a:lnTo>
                  <a:close/>
                  <a:moveTo>
                    <a:pt x="2603" y="0"/>
                  </a:moveTo>
                  <a:lnTo>
                    <a:pt x="3154" y="0"/>
                  </a:lnTo>
                  <a:lnTo>
                    <a:pt x="3193" y="4"/>
                  </a:lnTo>
                  <a:lnTo>
                    <a:pt x="3231" y="14"/>
                  </a:lnTo>
                  <a:lnTo>
                    <a:pt x="3268" y="30"/>
                  </a:lnTo>
                  <a:lnTo>
                    <a:pt x="3299" y="52"/>
                  </a:lnTo>
                  <a:lnTo>
                    <a:pt x="3327" y="81"/>
                  </a:lnTo>
                  <a:lnTo>
                    <a:pt x="3350" y="114"/>
                  </a:lnTo>
                  <a:lnTo>
                    <a:pt x="3625" y="589"/>
                  </a:lnTo>
                  <a:lnTo>
                    <a:pt x="3642" y="626"/>
                  </a:lnTo>
                  <a:lnTo>
                    <a:pt x="3653" y="664"/>
                  </a:lnTo>
                  <a:lnTo>
                    <a:pt x="3657" y="703"/>
                  </a:lnTo>
                  <a:lnTo>
                    <a:pt x="3653" y="742"/>
                  </a:lnTo>
                  <a:lnTo>
                    <a:pt x="3642" y="782"/>
                  </a:lnTo>
                  <a:lnTo>
                    <a:pt x="3625" y="817"/>
                  </a:lnTo>
                  <a:lnTo>
                    <a:pt x="3350" y="1293"/>
                  </a:lnTo>
                  <a:lnTo>
                    <a:pt x="3327" y="1326"/>
                  </a:lnTo>
                  <a:lnTo>
                    <a:pt x="3299" y="1355"/>
                  </a:lnTo>
                  <a:lnTo>
                    <a:pt x="3268" y="1377"/>
                  </a:lnTo>
                  <a:lnTo>
                    <a:pt x="3231" y="1394"/>
                  </a:lnTo>
                  <a:lnTo>
                    <a:pt x="3193" y="1405"/>
                  </a:lnTo>
                  <a:lnTo>
                    <a:pt x="3154" y="1409"/>
                  </a:lnTo>
                  <a:lnTo>
                    <a:pt x="2747" y="1409"/>
                  </a:lnTo>
                  <a:lnTo>
                    <a:pt x="2744" y="1409"/>
                  </a:lnTo>
                  <a:lnTo>
                    <a:pt x="2738" y="1409"/>
                  </a:lnTo>
                  <a:lnTo>
                    <a:pt x="2729" y="1411"/>
                  </a:lnTo>
                  <a:lnTo>
                    <a:pt x="2717" y="1413"/>
                  </a:lnTo>
                  <a:lnTo>
                    <a:pt x="2703" y="1416"/>
                  </a:lnTo>
                  <a:lnTo>
                    <a:pt x="2686" y="1422"/>
                  </a:lnTo>
                  <a:lnTo>
                    <a:pt x="2669" y="1430"/>
                  </a:lnTo>
                  <a:lnTo>
                    <a:pt x="2650" y="1437"/>
                  </a:lnTo>
                  <a:lnTo>
                    <a:pt x="2631" y="1449"/>
                  </a:lnTo>
                  <a:lnTo>
                    <a:pt x="2612" y="1462"/>
                  </a:lnTo>
                  <a:lnTo>
                    <a:pt x="2594" y="1478"/>
                  </a:lnTo>
                  <a:lnTo>
                    <a:pt x="2578" y="1496"/>
                  </a:lnTo>
                  <a:lnTo>
                    <a:pt x="2563" y="1519"/>
                  </a:lnTo>
                  <a:lnTo>
                    <a:pt x="2549" y="1543"/>
                  </a:lnTo>
                  <a:lnTo>
                    <a:pt x="2540" y="1572"/>
                  </a:lnTo>
                  <a:lnTo>
                    <a:pt x="2532" y="1604"/>
                  </a:lnTo>
                  <a:lnTo>
                    <a:pt x="2530" y="1640"/>
                  </a:lnTo>
                  <a:lnTo>
                    <a:pt x="2531" y="1681"/>
                  </a:lnTo>
                  <a:lnTo>
                    <a:pt x="2536" y="1725"/>
                  </a:lnTo>
                  <a:lnTo>
                    <a:pt x="3078" y="2661"/>
                  </a:lnTo>
                  <a:lnTo>
                    <a:pt x="3103" y="2710"/>
                  </a:lnTo>
                  <a:lnTo>
                    <a:pt x="3121" y="2760"/>
                  </a:lnTo>
                  <a:lnTo>
                    <a:pt x="3133" y="2812"/>
                  </a:lnTo>
                  <a:lnTo>
                    <a:pt x="3140" y="2864"/>
                  </a:lnTo>
                  <a:lnTo>
                    <a:pt x="3140" y="2918"/>
                  </a:lnTo>
                  <a:lnTo>
                    <a:pt x="3133" y="2970"/>
                  </a:lnTo>
                  <a:lnTo>
                    <a:pt x="3121" y="3023"/>
                  </a:lnTo>
                  <a:lnTo>
                    <a:pt x="3103" y="3074"/>
                  </a:lnTo>
                  <a:lnTo>
                    <a:pt x="3078" y="3122"/>
                  </a:lnTo>
                  <a:lnTo>
                    <a:pt x="2523" y="4086"/>
                  </a:lnTo>
                  <a:lnTo>
                    <a:pt x="2493" y="4130"/>
                  </a:lnTo>
                  <a:lnTo>
                    <a:pt x="2459" y="4172"/>
                  </a:lnTo>
                  <a:lnTo>
                    <a:pt x="2420" y="4209"/>
                  </a:lnTo>
                  <a:lnTo>
                    <a:pt x="2378" y="4241"/>
                  </a:lnTo>
                  <a:lnTo>
                    <a:pt x="2332" y="4269"/>
                  </a:lnTo>
                  <a:lnTo>
                    <a:pt x="2284" y="4291"/>
                  </a:lnTo>
                  <a:lnTo>
                    <a:pt x="2233" y="4307"/>
                  </a:lnTo>
                  <a:lnTo>
                    <a:pt x="2179" y="4316"/>
                  </a:lnTo>
                  <a:lnTo>
                    <a:pt x="2125" y="4320"/>
                  </a:lnTo>
                  <a:lnTo>
                    <a:pt x="1013" y="4320"/>
                  </a:lnTo>
                  <a:lnTo>
                    <a:pt x="959" y="4316"/>
                  </a:lnTo>
                  <a:lnTo>
                    <a:pt x="907" y="4307"/>
                  </a:lnTo>
                  <a:lnTo>
                    <a:pt x="856" y="4291"/>
                  </a:lnTo>
                  <a:lnTo>
                    <a:pt x="808" y="4269"/>
                  </a:lnTo>
                  <a:lnTo>
                    <a:pt x="762" y="4241"/>
                  </a:lnTo>
                  <a:lnTo>
                    <a:pt x="719" y="4210"/>
                  </a:lnTo>
                  <a:lnTo>
                    <a:pt x="681" y="4172"/>
                  </a:lnTo>
                  <a:lnTo>
                    <a:pt x="647" y="4131"/>
                  </a:lnTo>
                  <a:lnTo>
                    <a:pt x="616" y="4086"/>
                  </a:lnTo>
                  <a:lnTo>
                    <a:pt x="60" y="3121"/>
                  </a:lnTo>
                  <a:lnTo>
                    <a:pt x="37" y="3072"/>
                  </a:lnTo>
                  <a:lnTo>
                    <a:pt x="18" y="3021"/>
                  </a:lnTo>
                  <a:lnTo>
                    <a:pt x="5" y="2970"/>
                  </a:lnTo>
                  <a:lnTo>
                    <a:pt x="0" y="2918"/>
                  </a:lnTo>
                  <a:lnTo>
                    <a:pt x="0" y="2864"/>
                  </a:lnTo>
                  <a:lnTo>
                    <a:pt x="5" y="2812"/>
                  </a:lnTo>
                  <a:lnTo>
                    <a:pt x="18" y="2761"/>
                  </a:lnTo>
                  <a:lnTo>
                    <a:pt x="37" y="2710"/>
                  </a:lnTo>
                  <a:lnTo>
                    <a:pt x="60" y="2661"/>
                  </a:lnTo>
                  <a:lnTo>
                    <a:pt x="616" y="1704"/>
                  </a:lnTo>
                  <a:lnTo>
                    <a:pt x="647" y="1659"/>
                  </a:lnTo>
                  <a:lnTo>
                    <a:pt x="681" y="1618"/>
                  </a:lnTo>
                  <a:lnTo>
                    <a:pt x="719" y="1583"/>
                  </a:lnTo>
                  <a:lnTo>
                    <a:pt x="762" y="1553"/>
                  </a:lnTo>
                  <a:lnTo>
                    <a:pt x="808" y="1526"/>
                  </a:lnTo>
                  <a:lnTo>
                    <a:pt x="856" y="1507"/>
                  </a:lnTo>
                  <a:lnTo>
                    <a:pt x="907" y="1492"/>
                  </a:lnTo>
                  <a:lnTo>
                    <a:pt x="959" y="1483"/>
                  </a:lnTo>
                  <a:lnTo>
                    <a:pt x="1013" y="1479"/>
                  </a:lnTo>
                  <a:lnTo>
                    <a:pt x="2125" y="1479"/>
                  </a:lnTo>
                  <a:lnTo>
                    <a:pt x="2171" y="1474"/>
                  </a:lnTo>
                  <a:lnTo>
                    <a:pt x="2211" y="1464"/>
                  </a:lnTo>
                  <a:lnTo>
                    <a:pt x="2243" y="1452"/>
                  </a:lnTo>
                  <a:lnTo>
                    <a:pt x="2272" y="1437"/>
                  </a:lnTo>
                  <a:lnTo>
                    <a:pt x="2296" y="1420"/>
                  </a:lnTo>
                  <a:lnTo>
                    <a:pt x="2314" y="1402"/>
                  </a:lnTo>
                  <a:lnTo>
                    <a:pt x="2328" y="1382"/>
                  </a:lnTo>
                  <a:lnTo>
                    <a:pt x="2339" y="1361"/>
                  </a:lnTo>
                  <a:lnTo>
                    <a:pt x="2347" y="1339"/>
                  </a:lnTo>
                  <a:lnTo>
                    <a:pt x="2352" y="1317"/>
                  </a:lnTo>
                  <a:lnTo>
                    <a:pt x="2353" y="1295"/>
                  </a:lnTo>
                  <a:lnTo>
                    <a:pt x="2353" y="1274"/>
                  </a:lnTo>
                  <a:lnTo>
                    <a:pt x="2352" y="1253"/>
                  </a:lnTo>
                  <a:lnTo>
                    <a:pt x="2349" y="1233"/>
                  </a:lnTo>
                  <a:lnTo>
                    <a:pt x="2345" y="1215"/>
                  </a:lnTo>
                  <a:lnTo>
                    <a:pt x="2341" y="1199"/>
                  </a:lnTo>
                  <a:lnTo>
                    <a:pt x="2336" y="1185"/>
                  </a:lnTo>
                  <a:lnTo>
                    <a:pt x="2332" y="1173"/>
                  </a:lnTo>
                  <a:lnTo>
                    <a:pt x="2328" y="1164"/>
                  </a:lnTo>
                  <a:lnTo>
                    <a:pt x="2326" y="1159"/>
                  </a:lnTo>
                  <a:lnTo>
                    <a:pt x="2326" y="1157"/>
                  </a:lnTo>
                  <a:lnTo>
                    <a:pt x="2132" y="817"/>
                  </a:lnTo>
                  <a:lnTo>
                    <a:pt x="2115" y="780"/>
                  </a:lnTo>
                  <a:lnTo>
                    <a:pt x="2104" y="742"/>
                  </a:lnTo>
                  <a:lnTo>
                    <a:pt x="2101" y="703"/>
                  </a:lnTo>
                  <a:lnTo>
                    <a:pt x="2104" y="664"/>
                  </a:lnTo>
                  <a:lnTo>
                    <a:pt x="2115" y="626"/>
                  </a:lnTo>
                  <a:lnTo>
                    <a:pt x="2132" y="589"/>
                  </a:lnTo>
                  <a:lnTo>
                    <a:pt x="2407" y="114"/>
                  </a:lnTo>
                  <a:lnTo>
                    <a:pt x="2429" y="81"/>
                  </a:lnTo>
                  <a:lnTo>
                    <a:pt x="2458" y="52"/>
                  </a:lnTo>
                  <a:lnTo>
                    <a:pt x="2489" y="30"/>
                  </a:lnTo>
                  <a:lnTo>
                    <a:pt x="2525" y="14"/>
                  </a:lnTo>
                  <a:lnTo>
                    <a:pt x="2563" y="4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CFDAE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4"/>
            <p:cNvSpPr/>
            <p:nvPr/>
          </p:nvSpPr>
          <p:spPr>
            <a:xfrm rot="3606808">
              <a:off x="3146186" y="3993167"/>
              <a:ext cx="391343" cy="3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</a:rPr>
                <a:t>4</a:t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4"/>
            <p:cNvSpPr/>
            <p:nvPr/>
          </p:nvSpPr>
          <p:spPr>
            <a:xfrm rot="3599392">
              <a:off x="2555610" y="3035307"/>
              <a:ext cx="592909" cy="609645"/>
            </a:xfrm>
            <a:custGeom>
              <a:rect b="b" l="l" r="r" t="t"/>
              <a:pathLst>
                <a:path extrusionOk="0" h="606798" w="590140">
                  <a:moveTo>
                    <a:pt x="275280" y="496336"/>
                  </a:moveTo>
                  <a:lnTo>
                    <a:pt x="314935" y="496336"/>
                  </a:lnTo>
                  <a:lnTo>
                    <a:pt x="314935" y="542822"/>
                  </a:lnTo>
                  <a:lnTo>
                    <a:pt x="347213" y="542822"/>
                  </a:lnTo>
                  <a:lnTo>
                    <a:pt x="347213" y="554789"/>
                  </a:lnTo>
                  <a:lnTo>
                    <a:pt x="458801" y="554789"/>
                  </a:lnTo>
                  <a:lnTo>
                    <a:pt x="458801" y="594831"/>
                  </a:lnTo>
                  <a:lnTo>
                    <a:pt x="347213" y="594831"/>
                  </a:lnTo>
                  <a:lnTo>
                    <a:pt x="347213" y="606798"/>
                  </a:lnTo>
                  <a:lnTo>
                    <a:pt x="243463" y="606798"/>
                  </a:lnTo>
                  <a:lnTo>
                    <a:pt x="243463" y="594831"/>
                  </a:lnTo>
                  <a:lnTo>
                    <a:pt x="131414" y="594831"/>
                  </a:lnTo>
                  <a:lnTo>
                    <a:pt x="131414" y="554789"/>
                  </a:lnTo>
                  <a:lnTo>
                    <a:pt x="243463" y="554789"/>
                  </a:lnTo>
                  <a:lnTo>
                    <a:pt x="243463" y="542822"/>
                  </a:lnTo>
                  <a:lnTo>
                    <a:pt x="275280" y="542822"/>
                  </a:lnTo>
                  <a:close/>
                  <a:moveTo>
                    <a:pt x="341174" y="439218"/>
                  </a:moveTo>
                  <a:lnTo>
                    <a:pt x="341174" y="464548"/>
                  </a:lnTo>
                  <a:lnTo>
                    <a:pt x="416785" y="464548"/>
                  </a:lnTo>
                  <a:lnTo>
                    <a:pt x="416785" y="439218"/>
                  </a:lnTo>
                  <a:close/>
                  <a:moveTo>
                    <a:pt x="159063" y="412046"/>
                  </a:moveTo>
                  <a:cubicBezTo>
                    <a:pt x="153069" y="412046"/>
                    <a:pt x="148459" y="416651"/>
                    <a:pt x="148459" y="422638"/>
                  </a:cubicBezTo>
                  <a:cubicBezTo>
                    <a:pt x="148459" y="428625"/>
                    <a:pt x="153069" y="433692"/>
                    <a:pt x="159063" y="433692"/>
                  </a:cubicBezTo>
                  <a:cubicBezTo>
                    <a:pt x="165056" y="433692"/>
                    <a:pt x="169667" y="428625"/>
                    <a:pt x="169667" y="422638"/>
                  </a:cubicBezTo>
                  <a:cubicBezTo>
                    <a:pt x="169667" y="416651"/>
                    <a:pt x="165056" y="412046"/>
                    <a:pt x="159063" y="412046"/>
                  </a:cubicBezTo>
                  <a:close/>
                  <a:moveTo>
                    <a:pt x="145232" y="392242"/>
                  </a:moveTo>
                  <a:lnTo>
                    <a:pt x="445369" y="392242"/>
                  </a:lnTo>
                  <a:cubicBezTo>
                    <a:pt x="454590" y="392242"/>
                    <a:pt x="462428" y="400071"/>
                    <a:pt x="462428" y="409743"/>
                  </a:cubicBezTo>
                  <a:lnTo>
                    <a:pt x="462428" y="468693"/>
                  </a:lnTo>
                  <a:cubicBezTo>
                    <a:pt x="462428" y="478365"/>
                    <a:pt x="454590" y="486194"/>
                    <a:pt x="445369" y="486194"/>
                  </a:cubicBezTo>
                  <a:lnTo>
                    <a:pt x="145232" y="486194"/>
                  </a:lnTo>
                  <a:cubicBezTo>
                    <a:pt x="135550" y="486194"/>
                    <a:pt x="127712" y="478365"/>
                    <a:pt x="127712" y="468693"/>
                  </a:cubicBezTo>
                  <a:lnTo>
                    <a:pt x="127712" y="409743"/>
                  </a:lnTo>
                  <a:cubicBezTo>
                    <a:pt x="127712" y="400071"/>
                    <a:pt x="135550" y="392242"/>
                    <a:pt x="145232" y="392242"/>
                  </a:cubicBezTo>
                  <a:close/>
                  <a:moveTo>
                    <a:pt x="341174" y="336094"/>
                  </a:moveTo>
                  <a:lnTo>
                    <a:pt x="341174" y="360968"/>
                  </a:lnTo>
                  <a:lnTo>
                    <a:pt x="416785" y="360968"/>
                  </a:lnTo>
                  <a:lnTo>
                    <a:pt x="416785" y="336094"/>
                  </a:lnTo>
                  <a:close/>
                  <a:moveTo>
                    <a:pt x="159063" y="308917"/>
                  </a:moveTo>
                  <a:cubicBezTo>
                    <a:pt x="153069" y="308917"/>
                    <a:pt x="148459" y="313523"/>
                    <a:pt x="148459" y="319511"/>
                  </a:cubicBezTo>
                  <a:cubicBezTo>
                    <a:pt x="148459" y="325500"/>
                    <a:pt x="153069" y="330106"/>
                    <a:pt x="159063" y="330106"/>
                  </a:cubicBezTo>
                  <a:cubicBezTo>
                    <a:pt x="165056" y="330106"/>
                    <a:pt x="169667" y="325500"/>
                    <a:pt x="169667" y="319511"/>
                  </a:cubicBezTo>
                  <a:cubicBezTo>
                    <a:pt x="169667" y="313523"/>
                    <a:pt x="165056" y="308917"/>
                    <a:pt x="159063" y="308917"/>
                  </a:cubicBezTo>
                  <a:close/>
                  <a:moveTo>
                    <a:pt x="145232" y="289110"/>
                  </a:moveTo>
                  <a:lnTo>
                    <a:pt x="445369" y="289110"/>
                  </a:lnTo>
                  <a:cubicBezTo>
                    <a:pt x="454590" y="289110"/>
                    <a:pt x="462428" y="296941"/>
                    <a:pt x="462428" y="306153"/>
                  </a:cubicBezTo>
                  <a:lnTo>
                    <a:pt x="462428" y="365574"/>
                  </a:lnTo>
                  <a:cubicBezTo>
                    <a:pt x="462428" y="375247"/>
                    <a:pt x="454590" y="382617"/>
                    <a:pt x="445369" y="382617"/>
                  </a:cubicBezTo>
                  <a:lnTo>
                    <a:pt x="145232" y="382617"/>
                  </a:lnTo>
                  <a:cubicBezTo>
                    <a:pt x="135550" y="382617"/>
                    <a:pt x="127712" y="375247"/>
                    <a:pt x="127712" y="365574"/>
                  </a:cubicBezTo>
                  <a:lnTo>
                    <a:pt x="127712" y="306153"/>
                  </a:lnTo>
                  <a:cubicBezTo>
                    <a:pt x="127712" y="296941"/>
                    <a:pt x="135550" y="289110"/>
                    <a:pt x="145232" y="289110"/>
                  </a:cubicBezTo>
                  <a:close/>
                  <a:moveTo>
                    <a:pt x="341174" y="232510"/>
                  </a:moveTo>
                  <a:lnTo>
                    <a:pt x="341174" y="257840"/>
                  </a:lnTo>
                  <a:lnTo>
                    <a:pt x="416785" y="257840"/>
                  </a:lnTo>
                  <a:lnTo>
                    <a:pt x="416785" y="232510"/>
                  </a:lnTo>
                  <a:close/>
                  <a:moveTo>
                    <a:pt x="159063" y="205338"/>
                  </a:moveTo>
                  <a:cubicBezTo>
                    <a:pt x="153069" y="205338"/>
                    <a:pt x="148459" y="209943"/>
                    <a:pt x="148459" y="215930"/>
                  </a:cubicBezTo>
                  <a:cubicBezTo>
                    <a:pt x="148459" y="221917"/>
                    <a:pt x="153069" y="226984"/>
                    <a:pt x="159063" y="226984"/>
                  </a:cubicBezTo>
                  <a:cubicBezTo>
                    <a:pt x="165056" y="226984"/>
                    <a:pt x="169667" y="221917"/>
                    <a:pt x="169667" y="215930"/>
                  </a:cubicBezTo>
                  <a:cubicBezTo>
                    <a:pt x="169667" y="209943"/>
                    <a:pt x="165056" y="205338"/>
                    <a:pt x="159063" y="205338"/>
                  </a:cubicBezTo>
                  <a:close/>
                  <a:moveTo>
                    <a:pt x="145232" y="185534"/>
                  </a:moveTo>
                  <a:lnTo>
                    <a:pt x="445369" y="185534"/>
                  </a:lnTo>
                  <a:cubicBezTo>
                    <a:pt x="454590" y="185534"/>
                    <a:pt x="462428" y="193363"/>
                    <a:pt x="462428" y="203035"/>
                  </a:cubicBezTo>
                  <a:lnTo>
                    <a:pt x="462428" y="261985"/>
                  </a:lnTo>
                  <a:cubicBezTo>
                    <a:pt x="462428" y="271657"/>
                    <a:pt x="454590" y="279486"/>
                    <a:pt x="445369" y="279486"/>
                  </a:cubicBezTo>
                  <a:lnTo>
                    <a:pt x="145232" y="279486"/>
                  </a:lnTo>
                  <a:cubicBezTo>
                    <a:pt x="135550" y="279486"/>
                    <a:pt x="127712" y="271657"/>
                    <a:pt x="127712" y="261985"/>
                  </a:cubicBezTo>
                  <a:lnTo>
                    <a:pt x="127712" y="203035"/>
                  </a:lnTo>
                  <a:cubicBezTo>
                    <a:pt x="127712" y="193363"/>
                    <a:pt x="135550" y="185534"/>
                    <a:pt x="145232" y="185534"/>
                  </a:cubicBezTo>
                  <a:close/>
                  <a:moveTo>
                    <a:pt x="253115" y="0"/>
                  </a:moveTo>
                  <a:cubicBezTo>
                    <a:pt x="284927" y="0"/>
                    <a:pt x="315356" y="10129"/>
                    <a:pt x="340253" y="29007"/>
                  </a:cubicBezTo>
                  <a:cubicBezTo>
                    <a:pt x="343019" y="31309"/>
                    <a:pt x="346707" y="32230"/>
                    <a:pt x="349935" y="32230"/>
                  </a:cubicBezTo>
                  <a:cubicBezTo>
                    <a:pt x="352701" y="31770"/>
                    <a:pt x="355006" y="31770"/>
                    <a:pt x="357772" y="31770"/>
                  </a:cubicBezTo>
                  <a:cubicBezTo>
                    <a:pt x="398806" y="31770"/>
                    <a:pt x="437533" y="52028"/>
                    <a:pt x="461508" y="84258"/>
                  </a:cubicBezTo>
                  <a:cubicBezTo>
                    <a:pt x="463813" y="87941"/>
                    <a:pt x="467963" y="89783"/>
                    <a:pt x="472112" y="90244"/>
                  </a:cubicBezTo>
                  <a:cubicBezTo>
                    <a:pt x="538503" y="95769"/>
                    <a:pt x="590140" y="151480"/>
                    <a:pt x="590140" y="218702"/>
                  </a:cubicBezTo>
                  <a:cubicBezTo>
                    <a:pt x="590140" y="280400"/>
                    <a:pt x="546341" y="332428"/>
                    <a:pt x="487788" y="344399"/>
                  </a:cubicBezTo>
                  <a:lnTo>
                    <a:pt x="487788" y="306183"/>
                  </a:lnTo>
                  <a:cubicBezTo>
                    <a:pt x="487788" y="301579"/>
                    <a:pt x="487327" y="296975"/>
                    <a:pt x="485482" y="292831"/>
                  </a:cubicBezTo>
                  <a:cubicBezTo>
                    <a:pt x="516834" y="282702"/>
                    <a:pt x="539425" y="253234"/>
                    <a:pt x="539425" y="218702"/>
                  </a:cubicBezTo>
                  <a:cubicBezTo>
                    <a:pt x="539425" y="175422"/>
                    <a:pt x="504385" y="140430"/>
                    <a:pt x="461508" y="140430"/>
                  </a:cubicBezTo>
                  <a:cubicBezTo>
                    <a:pt x="458742" y="140430"/>
                    <a:pt x="455975" y="140890"/>
                    <a:pt x="453670" y="140890"/>
                  </a:cubicBezTo>
                  <a:cubicBezTo>
                    <a:pt x="443066" y="142272"/>
                    <a:pt x="432923" y="136286"/>
                    <a:pt x="428313" y="126617"/>
                  </a:cubicBezTo>
                  <a:cubicBezTo>
                    <a:pt x="414942" y="99452"/>
                    <a:pt x="387740" y="82416"/>
                    <a:pt x="357772" y="82416"/>
                  </a:cubicBezTo>
                  <a:cubicBezTo>
                    <a:pt x="352240" y="82416"/>
                    <a:pt x="347168" y="82877"/>
                    <a:pt x="341636" y="84258"/>
                  </a:cubicBezTo>
                  <a:cubicBezTo>
                    <a:pt x="333337" y="86100"/>
                    <a:pt x="325038" y="83337"/>
                    <a:pt x="318583" y="77352"/>
                  </a:cubicBezTo>
                  <a:cubicBezTo>
                    <a:pt x="301064" y="60316"/>
                    <a:pt x="277550" y="50647"/>
                    <a:pt x="253115" y="50647"/>
                  </a:cubicBezTo>
                  <a:cubicBezTo>
                    <a:pt x="209776" y="50647"/>
                    <a:pt x="172432" y="80114"/>
                    <a:pt x="161827" y="122013"/>
                  </a:cubicBezTo>
                  <a:cubicBezTo>
                    <a:pt x="159061" y="133984"/>
                    <a:pt x="147535" y="141811"/>
                    <a:pt x="135087" y="140890"/>
                  </a:cubicBezTo>
                  <a:cubicBezTo>
                    <a:pt x="133243" y="140890"/>
                    <a:pt x="130937" y="140430"/>
                    <a:pt x="129093" y="140430"/>
                  </a:cubicBezTo>
                  <a:cubicBezTo>
                    <a:pt x="85755" y="140430"/>
                    <a:pt x="50715" y="175422"/>
                    <a:pt x="50715" y="218702"/>
                  </a:cubicBezTo>
                  <a:cubicBezTo>
                    <a:pt x="50715" y="253234"/>
                    <a:pt x="73306" y="282702"/>
                    <a:pt x="104658" y="292831"/>
                  </a:cubicBezTo>
                  <a:cubicBezTo>
                    <a:pt x="103275" y="296975"/>
                    <a:pt x="102352" y="301579"/>
                    <a:pt x="102352" y="306183"/>
                  </a:cubicBezTo>
                  <a:lnTo>
                    <a:pt x="102352" y="344859"/>
                  </a:lnTo>
                  <a:cubicBezTo>
                    <a:pt x="43799" y="332428"/>
                    <a:pt x="0" y="280400"/>
                    <a:pt x="0" y="218702"/>
                  </a:cubicBezTo>
                  <a:cubicBezTo>
                    <a:pt x="0" y="153782"/>
                    <a:pt x="48410" y="99913"/>
                    <a:pt x="110651" y="91164"/>
                  </a:cubicBezTo>
                  <a:cubicBezTo>
                    <a:pt x="115723" y="90244"/>
                    <a:pt x="120333" y="87021"/>
                    <a:pt x="122177" y="82416"/>
                  </a:cubicBezTo>
                  <a:cubicBezTo>
                    <a:pt x="145691" y="32690"/>
                    <a:pt x="196406" y="0"/>
                    <a:pt x="253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5" name="Google Shape;875;p24"/>
          <p:cNvCxnSpPr/>
          <p:nvPr/>
        </p:nvCxnSpPr>
        <p:spPr>
          <a:xfrm flipH="1" rot="10800000">
            <a:off x="7865004" y="2239833"/>
            <a:ext cx="3727200" cy="1800"/>
          </a:xfrm>
          <a:prstGeom prst="straightConnector1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6" name="Google Shape;876;p24"/>
          <p:cNvCxnSpPr/>
          <p:nvPr/>
        </p:nvCxnSpPr>
        <p:spPr>
          <a:xfrm rot="10800000">
            <a:off x="1265181" y="2577450"/>
            <a:ext cx="3587100" cy="0"/>
          </a:xfrm>
          <a:prstGeom prst="straightConnector1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7" name="Google Shape;877;p24"/>
          <p:cNvSpPr/>
          <p:nvPr/>
        </p:nvSpPr>
        <p:spPr>
          <a:xfrm>
            <a:off x="8283575" y="4111225"/>
            <a:ext cx="33066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這次其實我也有嘗試用EfficientNet，不過效果不像VGG那麼好，所以其實挑對框架比較重要，不是每一種框架都可以用。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78" name="Google Shape;878;p24"/>
          <p:cNvSpPr txBox="1"/>
          <p:nvPr/>
        </p:nvSpPr>
        <p:spPr>
          <a:xfrm>
            <a:off x="8163279" y="1955896"/>
            <a:ext cx="23133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顯卡效能不足</a:t>
            </a:r>
            <a:endParaRPr sz="2000"/>
          </a:p>
        </p:txBody>
      </p:sp>
      <p:sp>
        <p:nvSpPr>
          <p:cNvPr id="879" name="Google Shape;879;p24"/>
          <p:cNvSpPr/>
          <p:nvPr/>
        </p:nvSpPr>
        <p:spPr>
          <a:xfrm>
            <a:off x="1238900" y="2706450"/>
            <a:ext cx="30267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資料量不夠，所以需要用套件來縮放或是切割照片等來提升資料量。。</a:t>
            </a:r>
            <a:endParaRPr sz="1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80" name="Google Shape;880;p24"/>
          <p:cNvSpPr txBox="1"/>
          <p:nvPr/>
        </p:nvSpPr>
        <p:spPr>
          <a:xfrm>
            <a:off x="1265179" y="2176313"/>
            <a:ext cx="23403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資料前處理</a:t>
            </a:r>
            <a:endParaRPr sz="2000"/>
          </a:p>
        </p:txBody>
      </p:sp>
      <p:grpSp>
        <p:nvGrpSpPr>
          <p:cNvPr id="881" name="Google Shape;881;p24"/>
          <p:cNvGrpSpPr/>
          <p:nvPr/>
        </p:nvGrpSpPr>
        <p:grpSpPr>
          <a:xfrm>
            <a:off x="6114606" y="2093976"/>
            <a:ext cx="1321696" cy="1521642"/>
            <a:chOff x="1997816" y="2809900"/>
            <a:chExt cx="1321696" cy="1370108"/>
          </a:xfrm>
        </p:grpSpPr>
        <p:grpSp>
          <p:nvGrpSpPr>
            <p:cNvPr id="882" name="Google Shape;882;p24"/>
            <p:cNvGrpSpPr/>
            <p:nvPr/>
          </p:nvGrpSpPr>
          <p:grpSpPr>
            <a:xfrm>
              <a:off x="1997816" y="2809900"/>
              <a:ext cx="1321696" cy="1370108"/>
              <a:chOff x="4521000" y="1775837"/>
              <a:chExt cx="1155329" cy="1364785"/>
            </a:xfrm>
          </p:grpSpPr>
          <p:sp>
            <p:nvSpPr>
              <p:cNvPr id="883" name="Google Shape;883;p24"/>
              <p:cNvSpPr/>
              <p:nvPr/>
            </p:nvSpPr>
            <p:spPr>
              <a:xfrm>
                <a:off x="4521000" y="1775837"/>
                <a:ext cx="1155329" cy="1364785"/>
              </a:xfrm>
              <a:custGeom>
                <a:rect b="b" l="l" r="r" t="t"/>
                <a:pathLst>
                  <a:path extrusionOk="0" h="4320" w="3657">
                    <a:moveTo>
                      <a:pt x="2878" y="182"/>
                    </a:moveTo>
                    <a:lnTo>
                      <a:pt x="2813" y="186"/>
                    </a:lnTo>
                    <a:lnTo>
                      <a:pt x="2750" y="198"/>
                    </a:lnTo>
                    <a:lnTo>
                      <a:pt x="2690" y="217"/>
                    </a:lnTo>
                    <a:lnTo>
                      <a:pt x="2633" y="243"/>
                    </a:lnTo>
                    <a:lnTo>
                      <a:pt x="2581" y="275"/>
                    </a:lnTo>
                    <a:lnTo>
                      <a:pt x="2532" y="313"/>
                    </a:lnTo>
                    <a:lnTo>
                      <a:pt x="2489" y="357"/>
                    </a:lnTo>
                    <a:lnTo>
                      <a:pt x="2451" y="406"/>
                    </a:lnTo>
                    <a:lnTo>
                      <a:pt x="2419" y="458"/>
                    </a:lnTo>
                    <a:lnTo>
                      <a:pt x="2392" y="514"/>
                    </a:lnTo>
                    <a:lnTo>
                      <a:pt x="2373" y="575"/>
                    </a:lnTo>
                    <a:lnTo>
                      <a:pt x="2361" y="638"/>
                    </a:lnTo>
                    <a:lnTo>
                      <a:pt x="2357" y="703"/>
                    </a:lnTo>
                    <a:lnTo>
                      <a:pt x="2361" y="768"/>
                    </a:lnTo>
                    <a:lnTo>
                      <a:pt x="2373" y="831"/>
                    </a:lnTo>
                    <a:lnTo>
                      <a:pt x="2392" y="891"/>
                    </a:lnTo>
                    <a:lnTo>
                      <a:pt x="2419" y="948"/>
                    </a:lnTo>
                    <a:lnTo>
                      <a:pt x="2451" y="1001"/>
                    </a:lnTo>
                    <a:lnTo>
                      <a:pt x="2489" y="1049"/>
                    </a:lnTo>
                    <a:lnTo>
                      <a:pt x="2532" y="1093"/>
                    </a:lnTo>
                    <a:lnTo>
                      <a:pt x="2581" y="1131"/>
                    </a:lnTo>
                    <a:lnTo>
                      <a:pt x="2633" y="1164"/>
                    </a:lnTo>
                    <a:lnTo>
                      <a:pt x="2690" y="1189"/>
                    </a:lnTo>
                    <a:lnTo>
                      <a:pt x="2750" y="1208"/>
                    </a:lnTo>
                    <a:lnTo>
                      <a:pt x="2813" y="1220"/>
                    </a:lnTo>
                    <a:lnTo>
                      <a:pt x="2878" y="1224"/>
                    </a:lnTo>
                    <a:lnTo>
                      <a:pt x="2943" y="1220"/>
                    </a:lnTo>
                    <a:lnTo>
                      <a:pt x="3006" y="1208"/>
                    </a:lnTo>
                    <a:lnTo>
                      <a:pt x="3066" y="1189"/>
                    </a:lnTo>
                    <a:lnTo>
                      <a:pt x="3123" y="1164"/>
                    </a:lnTo>
                    <a:lnTo>
                      <a:pt x="3176" y="1131"/>
                    </a:lnTo>
                    <a:lnTo>
                      <a:pt x="3225" y="1093"/>
                    </a:lnTo>
                    <a:lnTo>
                      <a:pt x="3268" y="1049"/>
                    </a:lnTo>
                    <a:lnTo>
                      <a:pt x="3306" y="1001"/>
                    </a:lnTo>
                    <a:lnTo>
                      <a:pt x="3339" y="948"/>
                    </a:lnTo>
                    <a:lnTo>
                      <a:pt x="3365" y="891"/>
                    </a:lnTo>
                    <a:lnTo>
                      <a:pt x="3383" y="831"/>
                    </a:lnTo>
                    <a:lnTo>
                      <a:pt x="3395" y="768"/>
                    </a:lnTo>
                    <a:lnTo>
                      <a:pt x="3399" y="703"/>
                    </a:lnTo>
                    <a:lnTo>
                      <a:pt x="3395" y="638"/>
                    </a:lnTo>
                    <a:lnTo>
                      <a:pt x="3383" y="575"/>
                    </a:lnTo>
                    <a:lnTo>
                      <a:pt x="3365" y="514"/>
                    </a:lnTo>
                    <a:lnTo>
                      <a:pt x="3339" y="458"/>
                    </a:lnTo>
                    <a:lnTo>
                      <a:pt x="3306" y="406"/>
                    </a:lnTo>
                    <a:lnTo>
                      <a:pt x="3268" y="357"/>
                    </a:lnTo>
                    <a:lnTo>
                      <a:pt x="3225" y="313"/>
                    </a:lnTo>
                    <a:lnTo>
                      <a:pt x="3176" y="275"/>
                    </a:lnTo>
                    <a:lnTo>
                      <a:pt x="3123" y="243"/>
                    </a:lnTo>
                    <a:lnTo>
                      <a:pt x="3066" y="217"/>
                    </a:lnTo>
                    <a:lnTo>
                      <a:pt x="3006" y="198"/>
                    </a:lnTo>
                    <a:lnTo>
                      <a:pt x="2943" y="186"/>
                    </a:lnTo>
                    <a:lnTo>
                      <a:pt x="2878" y="182"/>
                    </a:lnTo>
                    <a:close/>
                    <a:moveTo>
                      <a:pt x="2603" y="0"/>
                    </a:moveTo>
                    <a:lnTo>
                      <a:pt x="3154" y="0"/>
                    </a:lnTo>
                    <a:lnTo>
                      <a:pt x="3193" y="4"/>
                    </a:lnTo>
                    <a:lnTo>
                      <a:pt x="3231" y="14"/>
                    </a:lnTo>
                    <a:lnTo>
                      <a:pt x="3268" y="30"/>
                    </a:lnTo>
                    <a:lnTo>
                      <a:pt x="3299" y="52"/>
                    </a:lnTo>
                    <a:lnTo>
                      <a:pt x="3327" y="81"/>
                    </a:lnTo>
                    <a:lnTo>
                      <a:pt x="3350" y="114"/>
                    </a:lnTo>
                    <a:lnTo>
                      <a:pt x="3625" y="589"/>
                    </a:lnTo>
                    <a:lnTo>
                      <a:pt x="3642" y="626"/>
                    </a:lnTo>
                    <a:lnTo>
                      <a:pt x="3653" y="664"/>
                    </a:lnTo>
                    <a:lnTo>
                      <a:pt x="3657" y="703"/>
                    </a:lnTo>
                    <a:lnTo>
                      <a:pt x="3653" y="742"/>
                    </a:lnTo>
                    <a:lnTo>
                      <a:pt x="3642" y="782"/>
                    </a:lnTo>
                    <a:lnTo>
                      <a:pt x="3625" y="817"/>
                    </a:lnTo>
                    <a:lnTo>
                      <a:pt x="3350" y="1293"/>
                    </a:lnTo>
                    <a:lnTo>
                      <a:pt x="3327" y="1326"/>
                    </a:lnTo>
                    <a:lnTo>
                      <a:pt x="3299" y="1355"/>
                    </a:lnTo>
                    <a:lnTo>
                      <a:pt x="3268" y="1377"/>
                    </a:lnTo>
                    <a:lnTo>
                      <a:pt x="3231" y="1394"/>
                    </a:lnTo>
                    <a:lnTo>
                      <a:pt x="3193" y="1405"/>
                    </a:lnTo>
                    <a:lnTo>
                      <a:pt x="3154" y="1409"/>
                    </a:lnTo>
                    <a:lnTo>
                      <a:pt x="2747" y="1409"/>
                    </a:lnTo>
                    <a:lnTo>
                      <a:pt x="2744" y="1409"/>
                    </a:lnTo>
                    <a:lnTo>
                      <a:pt x="2738" y="1409"/>
                    </a:lnTo>
                    <a:lnTo>
                      <a:pt x="2729" y="1411"/>
                    </a:lnTo>
                    <a:lnTo>
                      <a:pt x="2717" y="1413"/>
                    </a:lnTo>
                    <a:lnTo>
                      <a:pt x="2703" y="1416"/>
                    </a:lnTo>
                    <a:lnTo>
                      <a:pt x="2686" y="1422"/>
                    </a:lnTo>
                    <a:lnTo>
                      <a:pt x="2669" y="1430"/>
                    </a:lnTo>
                    <a:lnTo>
                      <a:pt x="2650" y="1437"/>
                    </a:lnTo>
                    <a:lnTo>
                      <a:pt x="2631" y="1449"/>
                    </a:lnTo>
                    <a:lnTo>
                      <a:pt x="2612" y="1462"/>
                    </a:lnTo>
                    <a:lnTo>
                      <a:pt x="2594" y="1478"/>
                    </a:lnTo>
                    <a:lnTo>
                      <a:pt x="2578" y="1496"/>
                    </a:lnTo>
                    <a:lnTo>
                      <a:pt x="2563" y="1519"/>
                    </a:lnTo>
                    <a:lnTo>
                      <a:pt x="2549" y="1543"/>
                    </a:lnTo>
                    <a:lnTo>
                      <a:pt x="2540" y="1572"/>
                    </a:lnTo>
                    <a:lnTo>
                      <a:pt x="2532" y="1604"/>
                    </a:lnTo>
                    <a:lnTo>
                      <a:pt x="2530" y="1640"/>
                    </a:lnTo>
                    <a:lnTo>
                      <a:pt x="2531" y="1681"/>
                    </a:lnTo>
                    <a:lnTo>
                      <a:pt x="2536" y="1725"/>
                    </a:lnTo>
                    <a:lnTo>
                      <a:pt x="3078" y="2661"/>
                    </a:lnTo>
                    <a:lnTo>
                      <a:pt x="3103" y="2710"/>
                    </a:lnTo>
                    <a:lnTo>
                      <a:pt x="3121" y="2760"/>
                    </a:lnTo>
                    <a:lnTo>
                      <a:pt x="3133" y="2812"/>
                    </a:lnTo>
                    <a:lnTo>
                      <a:pt x="3140" y="2864"/>
                    </a:lnTo>
                    <a:lnTo>
                      <a:pt x="3140" y="2918"/>
                    </a:lnTo>
                    <a:lnTo>
                      <a:pt x="3133" y="2970"/>
                    </a:lnTo>
                    <a:lnTo>
                      <a:pt x="3121" y="3023"/>
                    </a:lnTo>
                    <a:lnTo>
                      <a:pt x="3103" y="3074"/>
                    </a:lnTo>
                    <a:lnTo>
                      <a:pt x="3078" y="3122"/>
                    </a:lnTo>
                    <a:lnTo>
                      <a:pt x="2523" y="4086"/>
                    </a:lnTo>
                    <a:lnTo>
                      <a:pt x="2493" y="4130"/>
                    </a:lnTo>
                    <a:lnTo>
                      <a:pt x="2459" y="4172"/>
                    </a:lnTo>
                    <a:lnTo>
                      <a:pt x="2420" y="4209"/>
                    </a:lnTo>
                    <a:lnTo>
                      <a:pt x="2378" y="4241"/>
                    </a:lnTo>
                    <a:lnTo>
                      <a:pt x="2332" y="4269"/>
                    </a:lnTo>
                    <a:lnTo>
                      <a:pt x="2284" y="4291"/>
                    </a:lnTo>
                    <a:lnTo>
                      <a:pt x="2233" y="4307"/>
                    </a:lnTo>
                    <a:lnTo>
                      <a:pt x="2179" y="4316"/>
                    </a:lnTo>
                    <a:lnTo>
                      <a:pt x="2125" y="4320"/>
                    </a:lnTo>
                    <a:lnTo>
                      <a:pt x="1013" y="4320"/>
                    </a:lnTo>
                    <a:lnTo>
                      <a:pt x="959" y="4316"/>
                    </a:lnTo>
                    <a:lnTo>
                      <a:pt x="907" y="4307"/>
                    </a:lnTo>
                    <a:lnTo>
                      <a:pt x="856" y="4291"/>
                    </a:lnTo>
                    <a:lnTo>
                      <a:pt x="808" y="4269"/>
                    </a:lnTo>
                    <a:lnTo>
                      <a:pt x="762" y="4241"/>
                    </a:lnTo>
                    <a:lnTo>
                      <a:pt x="719" y="4210"/>
                    </a:lnTo>
                    <a:lnTo>
                      <a:pt x="681" y="4172"/>
                    </a:lnTo>
                    <a:lnTo>
                      <a:pt x="647" y="4131"/>
                    </a:lnTo>
                    <a:lnTo>
                      <a:pt x="616" y="4086"/>
                    </a:lnTo>
                    <a:lnTo>
                      <a:pt x="60" y="3121"/>
                    </a:lnTo>
                    <a:lnTo>
                      <a:pt x="37" y="3072"/>
                    </a:lnTo>
                    <a:lnTo>
                      <a:pt x="18" y="3021"/>
                    </a:lnTo>
                    <a:lnTo>
                      <a:pt x="5" y="2970"/>
                    </a:lnTo>
                    <a:lnTo>
                      <a:pt x="0" y="2918"/>
                    </a:lnTo>
                    <a:lnTo>
                      <a:pt x="0" y="2864"/>
                    </a:lnTo>
                    <a:lnTo>
                      <a:pt x="5" y="2812"/>
                    </a:lnTo>
                    <a:lnTo>
                      <a:pt x="18" y="2761"/>
                    </a:lnTo>
                    <a:lnTo>
                      <a:pt x="37" y="2710"/>
                    </a:lnTo>
                    <a:lnTo>
                      <a:pt x="60" y="2661"/>
                    </a:lnTo>
                    <a:lnTo>
                      <a:pt x="616" y="1704"/>
                    </a:lnTo>
                    <a:lnTo>
                      <a:pt x="647" y="1659"/>
                    </a:lnTo>
                    <a:lnTo>
                      <a:pt x="681" y="1618"/>
                    </a:lnTo>
                    <a:lnTo>
                      <a:pt x="719" y="1583"/>
                    </a:lnTo>
                    <a:lnTo>
                      <a:pt x="762" y="1553"/>
                    </a:lnTo>
                    <a:lnTo>
                      <a:pt x="808" y="1526"/>
                    </a:lnTo>
                    <a:lnTo>
                      <a:pt x="856" y="1507"/>
                    </a:lnTo>
                    <a:lnTo>
                      <a:pt x="907" y="1492"/>
                    </a:lnTo>
                    <a:lnTo>
                      <a:pt x="959" y="1483"/>
                    </a:lnTo>
                    <a:lnTo>
                      <a:pt x="1013" y="1479"/>
                    </a:lnTo>
                    <a:lnTo>
                      <a:pt x="2125" y="1479"/>
                    </a:lnTo>
                    <a:lnTo>
                      <a:pt x="2171" y="1474"/>
                    </a:lnTo>
                    <a:lnTo>
                      <a:pt x="2211" y="1464"/>
                    </a:lnTo>
                    <a:lnTo>
                      <a:pt x="2243" y="1452"/>
                    </a:lnTo>
                    <a:lnTo>
                      <a:pt x="2272" y="1437"/>
                    </a:lnTo>
                    <a:lnTo>
                      <a:pt x="2296" y="1420"/>
                    </a:lnTo>
                    <a:lnTo>
                      <a:pt x="2314" y="1402"/>
                    </a:lnTo>
                    <a:lnTo>
                      <a:pt x="2328" y="1382"/>
                    </a:lnTo>
                    <a:lnTo>
                      <a:pt x="2339" y="1361"/>
                    </a:lnTo>
                    <a:lnTo>
                      <a:pt x="2347" y="1339"/>
                    </a:lnTo>
                    <a:lnTo>
                      <a:pt x="2352" y="1317"/>
                    </a:lnTo>
                    <a:lnTo>
                      <a:pt x="2353" y="1295"/>
                    </a:lnTo>
                    <a:lnTo>
                      <a:pt x="2353" y="1274"/>
                    </a:lnTo>
                    <a:lnTo>
                      <a:pt x="2352" y="1253"/>
                    </a:lnTo>
                    <a:lnTo>
                      <a:pt x="2349" y="1233"/>
                    </a:lnTo>
                    <a:lnTo>
                      <a:pt x="2345" y="1215"/>
                    </a:lnTo>
                    <a:lnTo>
                      <a:pt x="2341" y="1199"/>
                    </a:lnTo>
                    <a:lnTo>
                      <a:pt x="2336" y="1185"/>
                    </a:lnTo>
                    <a:lnTo>
                      <a:pt x="2332" y="1173"/>
                    </a:lnTo>
                    <a:lnTo>
                      <a:pt x="2328" y="1164"/>
                    </a:lnTo>
                    <a:lnTo>
                      <a:pt x="2326" y="1159"/>
                    </a:lnTo>
                    <a:lnTo>
                      <a:pt x="2326" y="1157"/>
                    </a:lnTo>
                    <a:lnTo>
                      <a:pt x="2132" y="817"/>
                    </a:lnTo>
                    <a:lnTo>
                      <a:pt x="2115" y="780"/>
                    </a:lnTo>
                    <a:lnTo>
                      <a:pt x="2104" y="742"/>
                    </a:lnTo>
                    <a:lnTo>
                      <a:pt x="2101" y="703"/>
                    </a:lnTo>
                    <a:lnTo>
                      <a:pt x="2104" y="664"/>
                    </a:lnTo>
                    <a:lnTo>
                      <a:pt x="2115" y="626"/>
                    </a:lnTo>
                    <a:lnTo>
                      <a:pt x="2132" y="589"/>
                    </a:lnTo>
                    <a:lnTo>
                      <a:pt x="2407" y="114"/>
                    </a:lnTo>
                    <a:lnTo>
                      <a:pt x="2429" y="81"/>
                    </a:lnTo>
                    <a:lnTo>
                      <a:pt x="2458" y="52"/>
                    </a:lnTo>
                    <a:lnTo>
                      <a:pt x="2489" y="30"/>
                    </a:lnTo>
                    <a:lnTo>
                      <a:pt x="2525" y="14"/>
                    </a:lnTo>
                    <a:lnTo>
                      <a:pt x="2563" y="4"/>
                    </a:lnTo>
                    <a:lnTo>
                      <a:pt x="2603" y="0"/>
                    </a:lnTo>
                    <a:close/>
                  </a:path>
                </a:pathLst>
              </a:custGeom>
              <a:solidFill>
                <a:srgbClr val="CFDAE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24"/>
              <p:cNvSpPr/>
              <p:nvPr/>
            </p:nvSpPr>
            <p:spPr>
              <a:xfrm>
                <a:off x="5284213" y="1845900"/>
                <a:ext cx="304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</a:rPr>
                  <a:t>2</a:t>
                </a:r>
                <a:endParaRPr b="1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5" name="Google Shape;885;p24"/>
            <p:cNvSpPr/>
            <p:nvPr/>
          </p:nvSpPr>
          <p:spPr>
            <a:xfrm>
              <a:off x="2285246" y="3476999"/>
              <a:ext cx="528175" cy="476336"/>
            </a:xfrm>
            <a:custGeom>
              <a:rect b="b" l="l" r="r" t="t"/>
              <a:pathLst>
                <a:path extrusionOk="0" h="606798" w="590140">
                  <a:moveTo>
                    <a:pt x="275280" y="496336"/>
                  </a:moveTo>
                  <a:lnTo>
                    <a:pt x="314935" y="496336"/>
                  </a:lnTo>
                  <a:lnTo>
                    <a:pt x="314935" y="542822"/>
                  </a:lnTo>
                  <a:lnTo>
                    <a:pt x="347213" y="542822"/>
                  </a:lnTo>
                  <a:lnTo>
                    <a:pt x="347213" y="554789"/>
                  </a:lnTo>
                  <a:lnTo>
                    <a:pt x="458801" y="554789"/>
                  </a:lnTo>
                  <a:lnTo>
                    <a:pt x="458801" y="594831"/>
                  </a:lnTo>
                  <a:lnTo>
                    <a:pt x="347213" y="594831"/>
                  </a:lnTo>
                  <a:lnTo>
                    <a:pt x="347213" y="606798"/>
                  </a:lnTo>
                  <a:lnTo>
                    <a:pt x="243463" y="606798"/>
                  </a:lnTo>
                  <a:lnTo>
                    <a:pt x="243463" y="594831"/>
                  </a:lnTo>
                  <a:lnTo>
                    <a:pt x="131414" y="594831"/>
                  </a:lnTo>
                  <a:lnTo>
                    <a:pt x="131414" y="554789"/>
                  </a:lnTo>
                  <a:lnTo>
                    <a:pt x="243463" y="554789"/>
                  </a:lnTo>
                  <a:lnTo>
                    <a:pt x="243463" y="542822"/>
                  </a:lnTo>
                  <a:lnTo>
                    <a:pt x="275280" y="542822"/>
                  </a:lnTo>
                  <a:close/>
                  <a:moveTo>
                    <a:pt x="341174" y="439218"/>
                  </a:moveTo>
                  <a:lnTo>
                    <a:pt x="341174" y="464548"/>
                  </a:lnTo>
                  <a:lnTo>
                    <a:pt x="416785" y="464548"/>
                  </a:lnTo>
                  <a:lnTo>
                    <a:pt x="416785" y="439218"/>
                  </a:lnTo>
                  <a:close/>
                  <a:moveTo>
                    <a:pt x="159063" y="412046"/>
                  </a:moveTo>
                  <a:cubicBezTo>
                    <a:pt x="153069" y="412046"/>
                    <a:pt x="148459" y="416651"/>
                    <a:pt x="148459" y="422638"/>
                  </a:cubicBezTo>
                  <a:cubicBezTo>
                    <a:pt x="148459" y="428625"/>
                    <a:pt x="153069" y="433692"/>
                    <a:pt x="159063" y="433692"/>
                  </a:cubicBezTo>
                  <a:cubicBezTo>
                    <a:pt x="165056" y="433692"/>
                    <a:pt x="169667" y="428625"/>
                    <a:pt x="169667" y="422638"/>
                  </a:cubicBezTo>
                  <a:cubicBezTo>
                    <a:pt x="169667" y="416651"/>
                    <a:pt x="165056" y="412046"/>
                    <a:pt x="159063" y="412046"/>
                  </a:cubicBezTo>
                  <a:close/>
                  <a:moveTo>
                    <a:pt x="145232" y="392242"/>
                  </a:moveTo>
                  <a:lnTo>
                    <a:pt x="445369" y="392242"/>
                  </a:lnTo>
                  <a:cubicBezTo>
                    <a:pt x="454590" y="392242"/>
                    <a:pt x="462428" y="400071"/>
                    <a:pt x="462428" y="409743"/>
                  </a:cubicBezTo>
                  <a:lnTo>
                    <a:pt x="462428" y="468693"/>
                  </a:lnTo>
                  <a:cubicBezTo>
                    <a:pt x="462428" y="478365"/>
                    <a:pt x="454590" y="486194"/>
                    <a:pt x="445369" y="486194"/>
                  </a:cubicBezTo>
                  <a:lnTo>
                    <a:pt x="145232" y="486194"/>
                  </a:lnTo>
                  <a:cubicBezTo>
                    <a:pt x="135550" y="486194"/>
                    <a:pt x="127712" y="478365"/>
                    <a:pt x="127712" y="468693"/>
                  </a:cubicBezTo>
                  <a:lnTo>
                    <a:pt x="127712" y="409743"/>
                  </a:lnTo>
                  <a:cubicBezTo>
                    <a:pt x="127712" y="400071"/>
                    <a:pt x="135550" y="392242"/>
                    <a:pt x="145232" y="392242"/>
                  </a:cubicBezTo>
                  <a:close/>
                  <a:moveTo>
                    <a:pt x="341174" y="336094"/>
                  </a:moveTo>
                  <a:lnTo>
                    <a:pt x="341174" y="360968"/>
                  </a:lnTo>
                  <a:lnTo>
                    <a:pt x="416785" y="360968"/>
                  </a:lnTo>
                  <a:lnTo>
                    <a:pt x="416785" y="336094"/>
                  </a:lnTo>
                  <a:close/>
                  <a:moveTo>
                    <a:pt x="159063" y="308917"/>
                  </a:moveTo>
                  <a:cubicBezTo>
                    <a:pt x="153069" y="308917"/>
                    <a:pt x="148459" y="313523"/>
                    <a:pt x="148459" y="319511"/>
                  </a:cubicBezTo>
                  <a:cubicBezTo>
                    <a:pt x="148459" y="325500"/>
                    <a:pt x="153069" y="330106"/>
                    <a:pt x="159063" y="330106"/>
                  </a:cubicBezTo>
                  <a:cubicBezTo>
                    <a:pt x="165056" y="330106"/>
                    <a:pt x="169667" y="325500"/>
                    <a:pt x="169667" y="319511"/>
                  </a:cubicBezTo>
                  <a:cubicBezTo>
                    <a:pt x="169667" y="313523"/>
                    <a:pt x="165056" y="308917"/>
                    <a:pt x="159063" y="308917"/>
                  </a:cubicBezTo>
                  <a:close/>
                  <a:moveTo>
                    <a:pt x="145232" y="289110"/>
                  </a:moveTo>
                  <a:lnTo>
                    <a:pt x="445369" y="289110"/>
                  </a:lnTo>
                  <a:cubicBezTo>
                    <a:pt x="454590" y="289110"/>
                    <a:pt x="462428" y="296941"/>
                    <a:pt x="462428" y="306153"/>
                  </a:cubicBezTo>
                  <a:lnTo>
                    <a:pt x="462428" y="365574"/>
                  </a:lnTo>
                  <a:cubicBezTo>
                    <a:pt x="462428" y="375247"/>
                    <a:pt x="454590" y="382617"/>
                    <a:pt x="445369" y="382617"/>
                  </a:cubicBezTo>
                  <a:lnTo>
                    <a:pt x="145232" y="382617"/>
                  </a:lnTo>
                  <a:cubicBezTo>
                    <a:pt x="135550" y="382617"/>
                    <a:pt x="127712" y="375247"/>
                    <a:pt x="127712" y="365574"/>
                  </a:cubicBezTo>
                  <a:lnTo>
                    <a:pt x="127712" y="306153"/>
                  </a:lnTo>
                  <a:cubicBezTo>
                    <a:pt x="127712" y="296941"/>
                    <a:pt x="135550" y="289110"/>
                    <a:pt x="145232" y="289110"/>
                  </a:cubicBezTo>
                  <a:close/>
                  <a:moveTo>
                    <a:pt x="341174" y="232510"/>
                  </a:moveTo>
                  <a:lnTo>
                    <a:pt x="341174" y="257840"/>
                  </a:lnTo>
                  <a:lnTo>
                    <a:pt x="416785" y="257840"/>
                  </a:lnTo>
                  <a:lnTo>
                    <a:pt x="416785" y="232510"/>
                  </a:lnTo>
                  <a:close/>
                  <a:moveTo>
                    <a:pt x="159063" y="205338"/>
                  </a:moveTo>
                  <a:cubicBezTo>
                    <a:pt x="153069" y="205338"/>
                    <a:pt x="148459" y="209943"/>
                    <a:pt x="148459" y="215930"/>
                  </a:cubicBezTo>
                  <a:cubicBezTo>
                    <a:pt x="148459" y="221917"/>
                    <a:pt x="153069" y="226984"/>
                    <a:pt x="159063" y="226984"/>
                  </a:cubicBezTo>
                  <a:cubicBezTo>
                    <a:pt x="165056" y="226984"/>
                    <a:pt x="169667" y="221917"/>
                    <a:pt x="169667" y="215930"/>
                  </a:cubicBezTo>
                  <a:cubicBezTo>
                    <a:pt x="169667" y="209943"/>
                    <a:pt x="165056" y="205338"/>
                    <a:pt x="159063" y="205338"/>
                  </a:cubicBezTo>
                  <a:close/>
                  <a:moveTo>
                    <a:pt x="145232" y="185534"/>
                  </a:moveTo>
                  <a:lnTo>
                    <a:pt x="445369" y="185534"/>
                  </a:lnTo>
                  <a:cubicBezTo>
                    <a:pt x="454590" y="185534"/>
                    <a:pt x="462428" y="193363"/>
                    <a:pt x="462428" y="203035"/>
                  </a:cubicBezTo>
                  <a:lnTo>
                    <a:pt x="462428" y="261985"/>
                  </a:lnTo>
                  <a:cubicBezTo>
                    <a:pt x="462428" y="271657"/>
                    <a:pt x="454590" y="279486"/>
                    <a:pt x="445369" y="279486"/>
                  </a:cubicBezTo>
                  <a:lnTo>
                    <a:pt x="145232" y="279486"/>
                  </a:lnTo>
                  <a:cubicBezTo>
                    <a:pt x="135550" y="279486"/>
                    <a:pt x="127712" y="271657"/>
                    <a:pt x="127712" y="261985"/>
                  </a:cubicBezTo>
                  <a:lnTo>
                    <a:pt x="127712" y="203035"/>
                  </a:lnTo>
                  <a:cubicBezTo>
                    <a:pt x="127712" y="193363"/>
                    <a:pt x="135550" y="185534"/>
                    <a:pt x="145232" y="185534"/>
                  </a:cubicBezTo>
                  <a:close/>
                  <a:moveTo>
                    <a:pt x="253115" y="0"/>
                  </a:moveTo>
                  <a:cubicBezTo>
                    <a:pt x="284927" y="0"/>
                    <a:pt x="315356" y="10129"/>
                    <a:pt x="340253" y="29007"/>
                  </a:cubicBezTo>
                  <a:cubicBezTo>
                    <a:pt x="343019" y="31309"/>
                    <a:pt x="346707" y="32230"/>
                    <a:pt x="349935" y="32230"/>
                  </a:cubicBezTo>
                  <a:cubicBezTo>
                    <a:pt x="352701" y="31770"/>
                    <a:pt x="355006" y="31770"/>
                    <a:pt x="357772" y="31770"/>
                  </a:cubicBezTo>
                  <a:cubicBezTo>
                    <a:pt x="398806" y="31770"/>
                    <a:pt x="437533" y="52028"/>
                    <a:pt x="461508" y="84258"/>
                  </a:cubicBezTo>
                  <a:cubicBezTo>
                    <a:pt x="463813" y="87941"/>
                    <a:pt x="467963" y="89783"/>
                    <a:pt x="472112" y="90244"/>
                  </a:cubicBezTo>
                  <a:cubicBezTo>
                    <a:pt x="538503" y="95769"/>
                    <a:pt x="590140" y="151480"/>
                    <a:pt x="590140" y="218702"/>
                  </a:cubicBezTo>
                  <a:cubicBezTo>
                    <a:pt x="590140" y="280400"/>
                    <a:pt x="546341" y="332428"/>
                    <a:pt x="487788" y="344399"/>
                  </a:cubicBezTo>
                  <a:lnTo>
                    <a:pt x="487788" y="306183"/>
                  </a:lnTo>
                  <a:cubicBezTo>
                    <a:pt x="487788" y="301579"/>
                    <a:pt x="487327" y="296975"/>
                    <a:pt x="485482" y="292831"/>
                  </a:cubicBezTo>
                  <a:cubicBezTo>
                    <a:pt x="516834" y="282702"/>
                    <a:pt x="539425" y="253234"/>
                    <a:pt x="539425" y="218702"/>
                  </a:cubicBezTo>
                  <a:cubicBezTo>
                    <a:pt x="539425" y="175422"/>
                    <a:pt x="504385" y="140430"/>
                    <a:pt x="461508" y="140430"/>
                  </a:cubicBezTo>
                  <a:cubicBezTo>
                    <a:pt x="458742" y="140430"/>
                    <a:pt x="455975" y="140890"/>
                    <a:pt x="453670" y="140890"/>
                  </a:cubicBezTo>
                  <a:cubicBezTo>
                    <a:pt x="443066" y="142272"/>
                    <a:pt x="432923" y="136286"/>
                    <a:pt x="428313" y="126617"/>
                  </a:cubicBezTo>
                  <a:cubicBezTo>
                    <a:pt x="414942" y="99452"/>
                    <a:pt x="387740" y="82416"/>
                    <a:pt x="357772" y="82416"/>
                  </a:cubicBezTo>
                  <a:cubicBezTo>
                    <a:pt x="352240" y="82416"/>
                    <a:pt x="347168" y="82877"/>
                    <a:pt x="341636" y="84258"/>
                  </a:cubicBezTo>
                  <a:cubicBezTo>
                    <a:pt x="333337" y="86100"/>
                    <a:pt x="325038" y="83337"/>
                    <a:pt x="318583" y="77352"/>
                  </a:cubicBezTo>
                  <a:cubicBezTo>
                    <a:pt x="301064" y="60316"/>
                    <a:pt x="277550" y="50647"/>
                    <a:pt x="253115" y="50647"/>
                  </a:cubicBezTo>
                  <a:cubicBezTo>
                    <a:pt x="209776" y="50647"/>
                    <a:pt x="172432" y="80114"/>
                    <a:pt x="161827" y="122013"/>
                  </a:cubicBezTo>
                  <a:cubicBezTo>
                    <a:pt x="159061" y="133984"/>
                    <a:pt x="147535" y="141811"/>
                    <a:pt x="135087" y="140890"/>
                  </a:cubicBezTo>
                  <a:cubicBezTo>
                    <a:pt x="133243" y="140890"/>
                    <a:pt x="130937" y="140430"/>
                    <a:pt x="129093" y="140430"/>
                  </a:cubicBezTo>
                  <a:cubicBezTo>
                    <a:pt x="85755" y="140430"/>
                    <a:pt x="50715" y="175422"/>
                    <a:pt x="50715" y="218702"/>
                  </a:cubicBezTo>
                  <a:cubicBezTo>
                    <a:pt x="50715" y="253234"/>
                    <a:pt x="73306" y="282702"/>
                    <a:pt x="104658" y="292831"/>
                  </a:cubicBezTo>
                  <a:cubicBezTo>
                    <a:pt x="103275" y="296975"/>
                    <a:pt x="102352" y="301579"/>
                    <a:pt x="102352" y="306183"/>
                  </a:cubicBezTo>
                  <a:lnTo>
                    <a:pt x="102352" y="344859"/>
                  </a:lnTo>
                  <a:cubicBezTo>
                    <a:pt x="43799" y="332428"/>
                    <a:pt x="0" y="280400"/>
                    <a:pt x="0" y="218702"/>
                  </a:cubicBezTo>
                  <a:cubicBezTo>
                    <a:pt x="0" y="153782"/>
                    <a:pt x="48410" y="99913"/>
                    <a:pt x="110651" y="91164"/>
                  </a:cubicBezTo>
                  <a:cubicBezTo>
                    <a:pt x="115723" y="90244"/>
                    <a:pt x="120333" y="87021"/>
                    <a:pt x="122177" y="82416"/>
                  </a:cubicBezTo>
                  <a:cubicBezTo>
                    <a:pt x="145691" y="32690"/>
                    <a:pt x="196406" y="0"/>
                    <a:pt x="253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6" name="Google Shape;886;p24"/>
          <p:cNvGrpSpPr/>
          <p:nvPr/>
        </p:nvGrpSpPr>
        <p:grpSpPr>
          <a:xfrm rot="3618204">
            <a:off x="4981426" y="3988503"/>
            <a:ext cx="1267955" cy="1589918"/>
            <a:chOff x="2203431" y="2785616"/>
            <a:chExt cx="1484998" cy="1754222"/>
          </a:xfrm>
        </p:grpSpPr>
        <p:sp>
          <p:nvSpPr>
            <p:cNvPr id="887" name="Google Shape;887;p24"/>
            <p:cNvSpPr/>
            <p:nvPr/>
          </p:nvSpPr>
          <p:spPr>
            <a:xfrm flipH="1" rot="10800000">
              <a:off x="2203431" y="2785616"/>
              <a:ext cx="1484998" cy="1754222"/>
            </a:xfrm>
            <a:custGeom>
              <a:rect b="b" l="l" r="r" t="t"/>
              <a:pathLst>
                <a:path extrusionOk="0" h="4320" w="3657">
                  <a:moveTo>
                    <a:pt x="2878" y="182"/>
                  </a:moveTo>
                  <a:lnTo>
                    <a:pt x="2813" y="186"/>
                  </a:lnTo>
                  <a:lnTo>
                    <a:pt x="2750" y="198"/>
                  </a:lnTo>
                  <a:lnTo>
                    <a:pt x="2690" y="217"/>
                  </a:lnTo>
                  <a:lnTo>
                    <a:pt x="2633" y="243"/>
                  </a:lnTo>
                  <a:lnTo>
                    <a:pt x="2581" y="275"/>
                  </a:lnTo>
                  <a:lnTo>
                    <a:pt x="2532" y="313"/>
                  </a:lnTo>
                  <a:lnTo>
                    <a:pt x="2489" y="357"/>
                  </a:lnTo>
                  <a:lnTo>
                    <a:pt x="2451" y="406"/>
                  </a:lnTo>
                  <a:lnTo>
                    <a:pt x="2419" y="458"/>
                  </a:lnTo>
                  <a:lnTo>
                    <a:pt x="2392" y="514"/>
                  </a:lnTo>
                  <a:lnTo>
                    <a:pt x="2373" y="575"/>
                  </a:lnTo>
                  <a:lnTo>
                    <a:pt x="2361" y="638"/>
                  </a:lnTo>
                  <a:lnTo>
                    <a:pt x="2357" y="703"/>
                  </a:lnTo>
                  <a:lnTo>
                    <a:pt x="2361" y="768"/>
                  </a:lnTo>
                  <a:lnTo>
                    <a:pt x="2373" y="831"/>
                  </a:lnTo>
                  <a:lnTo>
                    <a:pt x="2392" y="891"/>
                  </a:lnTo>
                  <a:lnTo>
                    <a:pt x="2419" y="948"/>
                  </a:lnTo>
                  <a:lnTo>
                    <a:pt x="2451" y="1001"/>
                  </a:lnTo>
                  <a:lnTo>
                    <a:pt x="2489" y="1049"/>
                  </a:lnTo>
                  <a:lnTo>
                    <a:pt x="2532" y="1093"/>
                  </a:lnTo>
                  <a:lnTo>
                    <a:pt x="2581" y="1131"/>
                  </a:lnTo>
                  <a:lnTo>
                    <a:pt x="2633" y="1164"/>
                  </a:lnTo>
                  <a:lnTo>
                    <a:pt x="2690" y="1189"/>
                  </a:lnTo>
                  <a:lnTo>
                    <a:pt x="2750" y="1208"/>
                  </a:lnTo>
                  <a:lnTo>
                    <a:pt x="2813" y="1220"/>
                  </a:lnTo>
                  <a:lnTo>
                    <a:pt x="2878" y="1224"/>
                  </a:lnTo>
                  <a:lnTo>
                    <a:pt x="2943" y="1220"/>
                  </a:lnTo>
                  <a:lnTo>
                    <a:pt x="3006" y="1208"/>
                  </a:lnTo>
                  <a:lnTo>
                    <a:pt x="3066" y="1189"/>
                  </a:lnTo>
                  <a:lnTo>
                    <a:pt x="3123" y="1164"/>
                  </a:lnTo>
                  <a:lnTo>
                    <a:pt x="3176" y="1131"/>
                  </a:lnTo>
                  <a:lnTo>
                    <a:pt x="3225" y="1093"/>
                  </a:lnTo>
                  <a:lnTo>
                    <a:pt x="3268" y="1049"/>
                  </a:lnTo>
                  <a:lnTo>
                    <a:pt x="3306" y="1001"/>
                  </a:lnTo>
                  <a:lnTo>
                    <a:pt x="3339" y="948"/>
                  </a:lnTo>
                  <a:lnTo>
                    <a:pt x="3365" y="891"/>
                  </a:lnTo>
                  <a:lnTo>
                    <a:pt x="3383" y="831"/>
                  </a:lnTo>
                  <a:lnTo>
                    <a:pt x="3395" y="768"/>
                  </a:lnTo>
                  <a:lnTo>
                    <a:pt x="3399" y="703"/>
                  </a:lnTo>
                  <a:lnTo>
                    <a:pt x="3395" y="638"/>
                  </a:lnTo>
                  <a:lnTo>
                    <a:pt x="3383" y="575"/>
                  </a:lnTo>
                  <a:lnTo>
                    <a:pt x="3365" y="514"/>
                  </a:lnTo>
                  <a:lnTo>
                    <a:pt x="3339" y="458"/>
                  </a:lnTo>
                  <a:lnTo>
                    <a:pt x="3306" y="406"/>
                  </a:lnTo>
                  <a:lnTo>
                    <a:pt x="3268" y="357"/>
                  </a:lnTo>
                  <a:lnTo>
                    <a:pt x="3225" y="313"/>
                  </a:lnTo>
                  <a:lnTo>
                    <a:pt x="3176" y="275"/>
                  </a:lnTo>
                  <a:lnTo>
                    <a:pt x="3123" y="243"/>
                  </a:lnTo>
                  <a:lnTo>
                    <a:pt x="3066" y="217"/>
                  </a:lnTo>
                  <a:lnTo>
                    <a:pt x="3006" y="198"/>
                  </a:lnTo>
                  <a:lnTo>
                    <a:pt x="2943" y="186"/>
                  </a:lnTo>
                  <a:lnTo>
                    <a:pt x="2878" y="182"/>
                  </a:lnTo>
                  <a:close/>
                  <a:moveTo>
                    <a:pt x="2603" y="0"/>
                  </a:moveTo>
                  <a:lnTo>
                    <a:pt x="3154" y="0"/>
                  </a:lnTo>
                  <a:lnTo>
                    <a:pt x="3193" y="4"/>
                  </a:lnTo>
                  <a:lnTo>
                    <a:pt x="3231" y="14"/>
                  </a:lnTo>
                  <a:lnTo>
                    <a:pt x="3268" y="30"/>
                  </a:lnTo>
                  <a:lnTo>
                    <a:pt x="3299" y="52"/>
                  </a:lnTo>
                  <a:lnTo>
                    <a:pt x="3327" y="81"/>
                  </a:lnTo>
                  <a:lnTo>
                    <a:pt x="3350" y="114"/>
                  </a:lnTo>
                  <a:lnTo>
                    <a:pt x="3625" y="589"/>
                  </a:lnTo>
                  <a:lnTo>
                    <a:pt x="3642" y="626"/>
                  </a:lnTo>
                  <a:lnTo>
                    <a:pt x="3653" y="664"/>
                  </a:lnTo>
                  <a:lnTo>
                    <a:pt x="3657" y="703"/>
                  </a:lnTo>
                  <a:lnTo>
                    <a:pt x="3653" y="742"/>
                  </a:lnTo>
                  <a:lnTo>
                    <a:pt x="3642" y="782"/>
                  </a:lnTo>
                  <a:lnTo>
                    <a:pt x="3625" y="817"/>
                  </a:lnTo>
                  <a:lnTo>
                    <a:pt x="3350" y="1293"/>
                  </a:lnTo>
                  <a:lnTo>
                    <a:pt x="3327" y="1326"/>
                  </a:lnTo>
                  <a:lnTo>
                    <a:pt x="3299" y="1355"/>
                  </a:lnTo>
                  <a:lnTo>
                    <a:pt x="3268" y="1377"/>
                  </a:lnTo>
                  <a:lnTo>
                    <a:pt x="3231" y="1394"/>
                  </a:lnTo>
                  <a:lnTo>
                    <a:pt x="3193" y="1405"/>
                  </a:lnTo>
                  <a:lnTo>
                    <a:pt x="3154" y="1409"/>
                  </a:lnTo>
                  <a:lnTo>
                    <a:pt x="2747" y="1409"/>
                  </a:lnTo>
                  <a:lnTo>
                    <a:pt x="2744" y="1409"/>
                  </a:lnTo>
                  <a:lnTo>
                    <a:pt x="2738" y="1409"/>
                  </a:lnTo>
                  <a:lnTo>
                    <a:pt x="2729" y="1411"/>
                  </a:lnTo>
                  <a:lnTo>
                    <a:pt x="2717" y="1413"/>
                  </a:lnTo>
                  <a:lnTo>
                    <a:pt x="2703" y="1416"/>
                  </a:lnTo>
                  <a:lnTo>
                    <a:pt x="2686" y="1422"/>
                  </a:lnTo>
                  <a:lnTo>
                    <a:pt x="2669" y="1430"/>
                  </a:lnTo>
                  <a:lnTo>
                    <a:pt x="2650" y="1437"/>
                  </a:lnTo>
                  <a:lnTo>
                    <a:pt x="2631" y="1449"/>
                  </a:lnTo>
                  <a:lnTo>
                    <a:pt x="2612" y="1462"/>
                  </a:lnTo>
                  <a:lnTo>
                    <a:pt x="2594" y="1478"/>
                  </a:lnTo>
                  <a:lnTo>
                    <a:pt x="2578" y="1496"/>
                  </a:lnTo>
                  <a:lnTo>
                    <a:pt x="2563" y="1519"/>
                  </a:lnTo>
                  <a:lnTo>
                    <a:pt x="2549" y="1543"/>
                  </a:lnTo>
                  <a:lnTo>
                    <a:pt x="2540" y="1572"/>
                  </a:lnTo>
                  <a:lnTo>
                    <a:pt x="2532" y="1604"/>
                  </a:lnTo>
                  <a:lnTo>
                    <a:pt x="2530" y="1640"/>
                  </a:lnTo>
                  <a:lnTo>
                    <a:pt x="2531" y="1681"/>
                  </a:lnTo>
                  <a:lnTo>
                    <a:pt x="2536" y="1725"/>
                  </a:lnTo>
                  <a:lnTo>
                    <a:pt x="3078" y="2661"/>
                  </a:lnTo>
                  <a:lnTo>
                    <a:pt x="3103" y="2710"/>
                  </a:lnTo>
                  <a:lnTo>
                    <a:pt x="3121" y="2760"/>
                  </a:lnTo>
                  <a:lnTo>
                    <a:pt x="3133" y="2812"/>
                  </a:lnTo>
                  <a:lnTo>
                    <a:pt x="3140" y="2864"/>
                  </a:lnTo>
                  <a:lnTo>
                    <a:pt x="3140" y="2918"/>
                  </a:lnTo>
                  <a:lnTo>
                    <a:pt x="3133" y="2970"/>
                  </a:lnTo>
                  <a:lnTo>
                    <a:pt x="3121" y="3023"/>
                  </a:lnTo>
                  <a:lnTo>
                    <a:pt x="3103" y="3074"/>
                  </a:lnTo>
                  <a:lnTo>
                    <a:pt x="3078" y="3122"/>
                  </a:lnTo>
                  <a:lnTo>
                    <a:pt x="2523" y="4086"/>
                  </a:lnTo>
                  <a:lnTo>
                    <a:pt x="2493" y="4130"/>
                  </a:lnTo>
                  <a:lnTo>
                    <a:pt x="2459" y="4172"/>
                  </a:lnTo>
                  <a:lnTo>
                    <a:pt x="2420" y="4209"/>
                  </a:lnTo>
                  <a:lnTo>
                    <a:pt x="2378" y="4241"/>
                  </a:lnTo>
                  <a:lnTo>
                    <a:pt x="2332" y="4269"/>
                  </a:lnTo>
                  <a:lnTo>
                    <a:pt x="2284" y="4291"/>
                  </a:lnTo>
                  <a:lnTo>
                    <a:pt x="2233" y="4307"/>
                  </a:lnTo>
                  <a:lnTo>
                    <a:pt x="2179" y="4316"/>
                  </a:lnTo>
                  <a:lnTo>
                    <a:pt x="2125" y="4320"/>
                  </a:lnTo>
                  <a:lnTo>
                    <a:pt x="1013" y="4320"/>
                  </a:lnTo>
                  <a:lnTo>
                    <a:pt x="959" y="4316"/>
                  </a:lnTo>
                  <a:lnTo>
                    <a:pt x="907" y="4307"/>
                  </a:lnTo>
                  <a:lnTo>
                    <a:pt x="856" y="4291"/>
                  </a:lnTo>
                  <a:lnTo>
                    <a:pt x="808" y="4269"/>
                  </a:lnTo>
                  <a:lnTo>
                    <a:pt x="762" y="4241"/>
                  </a:lnTo>
                  <a:lnTo>
                    <a:pt x="719" y="4210"/>
                  </a:lnTo>
                  <a:lnTo>
                    <a:pt x="681" y="4172"/>
                  </a:lnTo>
                  <a:lnTo>
                    <a:pt x="647" y="4131"/>
                  </a:lnTo>
                  <a:lnTo>
                    <a:pt x="616" y="4086"/>
                  </a:lnTo>
                  <a:lnTo>
                    <a:pt x="60" y="3121"/>
                  </a:lnTo>
                  <a:lnTo>
                    <a:pt x="37" y="3072"/>
                  </a:lnTo>
                  <a:lnTo>
                    <a:pt x="18" y="3021"/>
                  </a:lnTo>
                  <a:lnTo>
                    <a:pt x="5" y="2970"/>
                  </a:lnTo>
                  <a:lnTo>
                    <a:pt x="0" y="2918"/>
                  </a:lnTo>
                  <a:lnTo>
                    <a:pt x="0" y="2864"/>
                  </a:lnTo>
                  <a:lnTo>
                    <a:pt x="5" y="2812"/>
                  </a:lnTo>
                  <a:lnTo>
                    <a:pt x="18" y="2761"/>
                  </a:lnTo>
                  <a:lnTo>
                    <a:pt x="37" y="2710"/>
                  </a:lnTo>
                  <a:lnTo>
                    <a:pt x="60" y="2661"/>
                  </a:lnTo>
                  <a:lnTo>
                    <a:pt x="616" y="1704"/>
                  </a:lnTo>
                  <a:lnTo>
                    <a:pt x="647" y="1659"/>
                  </a:lnTo>
                  <a:lnTo>
                    <a:pt x="681" y="1618"/>
                  </a:lnTo>
                  <a:lnTo>
                    <a:pt x="719" y="1583"/>
                  </a:lnTo>
                  <a:lnTo>
                    <a:pt x="762" y="1553"/>
                  </a:lnTo>
                  <a:lnTo>
                    <a:pt x="808" y="1526"/>
                  </a:lnTo>
                  <a:lnTo>
                    <a:pt x="856" y="1507"/>
                  </a:lnTo>
                  <a:lnTo>
                    <a:pt x="907" y="1492"/>
                  </a:lnTo>
                  <a:lnTo>
                    <a:pt x="959" y="1483"/>
                  </a:lnTo>
                  <a:lnTo>
                    <a:pt x="1013" y="1479"/>
                  </a:lnTo>
                  <a:lnTo>
                    <a:pt x="2125" y="1479"/>
                  </a:lnTo>
                  <a:lnTo>
                    <a:pt x="2171" y="1474"/>
                  </a:lnTo>
                  <a:lnTo>
                    <a:pt x="2211" y="1464"/>
                  </a:lnTo>
                  <a:lnTo>
                    <a:pt x="2243" y="1452"/>
                  </a:lnTo>
                  <a:lnTo>
                    <a:pt x="2272" y="1437"/>
                  </a:lnTo>
                  <a:lnTo>
                    <a:pt x="2296" y="1420"/>
                  </a:lnTo>
                  <a:lnTo>
                    <a:pt x="2314" y="1402"/>
                  </a:lnTo>
                  <a:lnTo>
                    <a:pt x="2328" y="1382"/>
                  </a:lnTo>
                  <a:lnTo>
                    <a:pt x="2339" y="1361"/>
                  </a:lnTo>
                  <a:lnTo>
                    <a:pt x="2347" y="1339"/>
                  </a:lnTo>
                  <a:lnTo>
                    <a:pt x="2352" y="1317"/>
                  </a:lnTo>
                  <a:lnTo>
                    <a:pt x="2353" y="1295"/>
                  </a:lnTo>
                  <a:lnTo>
                    <a:pt x="2353" y="1274"/>
                  </a:lnTo>
                  <a:lnTo>
                    <a:pt x="2352" y="1253"/>
                  </a:lnTo>
                  <a:lnTo>
                    <a:pt x="2349" y="1233"/>
                  </a:lnTo>
                  <a:lnTo>
                    <a:pt x="2345" y="1215"/>
                  </a:lnTo>
                  <a:lnTo>
                    <a:pt x="2341" y="1199"/>
                  </a:lnTo>
                  <a:lnTo>
                    <a:pt x="2336" y="1185"/>
                  </a:lnTo>
                  <a:lnTo>
                    <a:pt x="2332" y="1173"/>
                  </a:lnTo>
                  <a:lnTo>
                    <a:pt x="2328" y="1164"/>
                  </a:lnTo>
                  <a:lnTo>
                    <a:pt x="2326" y="1159"/>
                  </a:lnTo>
                  <a:lnTo>
                    <a:pt x="2326" y="1157"/>
                  </a:lnTo>
                  <a:lnTo>
                    <a:pt x="2132" y="817"/>
                  </a:lnTo>
                  <a:lnTo>
                    <a:pt x="2115" y="780"/>
                  </a:lnTo>
                  <a:lnTo>
                    <a:pt x="2104" y="742"/>
                  </a:lnTo>
                  <a:lnTo>
                    <a:pt x="2101" y="703"/>
                  </a:lnTo>
                  <a:lnTo>
                    <a:pt x="2104" y="664"/>
                  </a:lnTo>
                  <a:lnTo>
                    <a:pt x="2115" y="626"/>
                  </a:lnTo>
                  <a:lnTo>
                    <a:pt x="2132" y="589"/>
                  </a:lnTo>
                  <a:lnTo>
                    <a:pt x="2407" y="114"/>
                  </a:lnTo>
                  <a:lnTo>
                    <a:pt x="2429" y="81"/>
                  </a:lnTo>
                  <a:lnTo>
                    <a:pt x="2458" y="52"/>
                  </a:lnTo>
                  <a:lnTo>
                    <a:pt x="2489" y="30"/>
                  </a:lnTo>
                  <a:lnTo>
                    <a:pt x="2525" y="14"/>
                  </a:lnTo>
                  <a:lnTo>
                    <a:pt x="2563" y="4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CFDAE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4"/>
            <p:cNvSpPr/>
            <p:nvPr/>
          </p:nvSpPr>
          <p:spPr>
            <a:xfrm rot="-3506794">
              <a:off x="3192593" y="4045187"/>
              <a:ext cx="374933" cy="413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</a:rPr>
                <a:t>3</a:t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4"/>
            <p:cNvSpPr/>
            <p:nvPr/>
          </p:nvSpPr>
          <p:spPr>
            <a:xfrm rot="-3502381">
              <a:off x="2567983" y="3021712"/>
              <a:ext cx="568322" cy="637320"/>
            </a:xfrm>
            <a:custGeom>
              <a:rect b="b" l="l" r="r" t="t"/>
              <a:pathLst>
                <a:path extrusionOk="0" h="606798" w="590140">
                  <a:moveTo>
                    <a:pt x="275280" y="496336"/>
                  </a:moveTo>
                  <a:lnTo>
                    <a:pt x="314935" y="496336"/>
                  </a:lnTo>
                  <a:lnTo>
                    <a:pt x="314935" y="542822"/>
                  </a:lnTo>
                  <a:lnTo>
                    <a:pt x="347213" y="542822"/>
                  </a:lnTo>
                  <a:lnTo>
                    <a:pt x="347213" y="554789"/>
                  </a:lnTo>
                  <a:lnTo>
                    <a:pt x="458801" y="554789"/>
                  </a:lnTo>
                  <a:lnTo>
                    <a:pt x="458801" y="594831"/>
                  </a:lnTo>
                  <a:lnTo>
                    <a:pt x="347213" y="594831"/>
                  </a:lnTo>
                  <a:lnTo>
                    <a:pt x="347213" y="606798"/>
                  </a:lnTo>
                  <a:lnTo>
                    <a:pt x="243463" y="606798"/>
                  </a:lnTo>
                  <a:lnTo>
                    <a:pt x="243463" y="594831"/>
                  </a:lnTo>
                  <a:lnTo>
                    <a:pt x="131414" y="594831"/>
                  </a:lnTo>
                  <a:lnTo>
                    <a:pt x="131414" y="554789"/>
                  </a:lnTo>
                  <a:lnTo>
                    <a:pt x="243463" y="554789"/>
                  </a:lnTo>
                  <a:lnTo>
                    <a:pt x="243463" y="542822"/>
                  </a:lnTo>
                  <a:lnTo>
                    <a:pt x="275280" y="542822"/>
                  </a:lnTo>
                  <a:close/>
                  <a:moveTo>
                    <a:pt x="341174" y="439218"/>
                  </a:moveTo>
                  <a:lnTo>
                    <a:pt x="341174" y="464548"/>
                  </a:lnTo>
                  <a:lnTo>
                    <a:pt x="416785" y="464548"/>
                  </a:lnTo>
                  <a:lnTo>
                    <a:pt x="416785" y="439218"/>
                  </a:lnTo>
                  <a:close/>
                  <a:moveTo>
                    <a:pt x="159063" y="412046"/>
                  </a:moveTo>
                  <a:cubicBezTo>
                    <a:pt x="153069" y="412046"/>
                    <a:pt x="148459" y="416651"/>
                    <a:pt x="148459" y="422638"/>
                  </a:cubicBezTo>
                  <a:cubicBezTo>
                    <a:pt x="148459" y="428625"/>
                    <a:pt x="153069" y="433692"/>
                    <a:pt x="159063" y="433692"/>
                  </a:cubicBezTo>
                  <a:cubicBezTo>
                    <a:pt x="165056" y="433692"/>
                    <a:pt x="169667" y="428625"/>
                    <a:pt x="169667" y="422638"/>
                  </a:cubicBezTo>
                  <a:cubicBezTo>
                    <a:pt x="169667" y="416651"/>
                    <a:pt x="165056" y="412046"/>
                    <a:pt x="159063" y="412046"/>
                  </a:cubicBezTo>
                  <a:close/>
                  <a:moveTo>
                    <a:pt x="145232" y="392242"/>
                  </a:moveTo>
                  <a:lnTo>
                    <a:pt x="445369" y="392242"/>
                  </a:lnTo>
                  <a:cubicBezTo>
                    <a:pt x="454590" y="392242"/>
                    <a:pt x="462428" y="400071"/>
                    <a:pt x="462428" y="409743"/>
                  </a:cubicBezTo>
                  <a:lnTo>
                    <a:pt x="462428" y="468693"/>
                  </a:lnTo>
                  <a:cubicBezTo>
                    <a:pt x="462428" y="478365"/>
                    <a:pt x="454590" y="486194"/>
                    <a:pt x="445369" y="486194"/>
                  </a:cubicBezTo>
                  <a:lnTo>
                    <a:pt x="145232" y="486194"/>
                  </a:lnTo>
                  <a:cubicBezTo>
                    <a:pt x="135550" y="486194"/>
                    <a:pt x="127712" y="478365"/>
                    <a:pt x="127712" y="468693"/>
                  </a:cubicBezTo>
                  <a:lnTo>
                    <a:pt x="127712" y="409743"/>
                  </a:lnTo>
                  <a:cubicBezTo>
                    <a:pt x="127712" y="400071"/>
                    <a:pt x="135550" y="392242"/>
                    <a:pt x="145232" y="392242"/>
                  </a:cubicBezTo>
                  <a:close/>
                  <a:moveTo>
                    <a:pt x="341174" y="336094"/>
                  </a:moveTo>
                  <a:lnTo>
                    <a:pt x="341174" y="360968"/>
                  </a:lnTo>
                  <a:lnTo>
                    <a:pt x="416785" y="360968"/>
                  </a:lnTo>
                  <a:lnTo>
                    <a:pt x="416785" y="336094"/>
                  </a:lnTo>
                  <a:close/>
                  <a:moveTo>
                    <a:pt x="159063" y="308917"/>
                  </a:moveTo>
                  <a:cubicBezTo>
                    <a:pt x="153069" y="308917"/>
                    <a:pt x="148459" y="313523"/>
                    <a:pt x="148459" y="319511"/>
                  </a:cubicBezTo>
                  <a:cubicBezTo>
                    <a:pt x="148459" y="325500"/>
                    <a:pt x="153069" y="330106"/>
                    <a:pt x="159063" y="330106"/>
                  </a:cubicBezTo>
                  <a:cubicBezTo>
                    <a:pt x="165056" y="330106"/>
                    <a:pt x="169667" y="325500"/>
                    <a:pt x="169667" y="319511"/>
                  </a:cubicBezTo>
                  <a:cubicBezTo>
                    <a:pt x="169667" y="313523"/>
                    <a:pt x="165056" y="308917"/>
                    <a:pt x="159063" y="308917"/>
                  </a:cubicBezTo>
                  <a:close/>
                  <a:moveTo>
                    <a:pt x="145232" y="289110"/>
                  </a:moveTo>
                  <a:lnTo>
                    <a:pt x="445369" y="289110"/>
                  </a:lnTo>
                  <a:cubicBezTo>
                    <a:pt x="454590" y="289110"/>
                    <a:pt x="462428" y="296941"/>
                    <a:pt x="462428" y="306153"/>
                  </a:cubicBezTo>
                  <a:lnTo>
                    <a:pt x="462428" y="365574"/>
                  </a:lnTo>
                  <a:cubicBezTo>
                    <a:pt x="462428" y="375247"/>
                    <a:pt x="454590" y="382617"/>
                    <a:pt x="445369" y="382617"/>
                  </a:cubicBezTo>
                  <a:lnTo>
                    <a:pt x="145232" y="382617"/>
                  </a:lnTo>
                  <a:cubicBezTo>
                    <a:pt x="135550" y="382617"/>
                    <a:pt x="127712" y="375247"/>
                    <a:pt x="127712" y="365574"/>
                  </a:cubicBezTo>
                  <a:lnTo>
                    <a:pt x="127712" y="306153"/>
                  </a:lnTo>
                  <a:cubicBezTo>
                    <a:pt x="127712" y="296941"/>
                    <a:pt x="135550" y="289110"/>
                    <a:pt x="145232" y="289110"/>
                  </a:cubicBezTo>
                  <a:close/>
                  <a:moveTo>
                    <a:pt x="341174" y="232510"/>
                  </a:moveTo>
                  <a:lnTo>
                    <a:pt x="341174" y="257840"/>
                  </a:lnTo>
                  <a:lnTo>
                    <a:pt x="416785" y="257840"/>
                  </a:lnTo>
                  <a:lnTo>
                    <a:pt x="416785" y="232510"/>
                  </a:lnTo>
                  <a:close/>
                  <a:moveTo>
                    <a:pt x="159063" y="205338"/>
                  </a:moveTo>
                  <a:cubicBezTo>
                    <a:pt x="153069" y="205338"/>
                    <a:pt x="148459" y="209943"/>
                    <a:pt x="148459" y="215930"/>
                  </a:cubicBezTo>
                  <a:cubicBezTo>
                    <a:pt x="148459" y="221917"/>
                    <a:pt x="153069" y="226984"/>
                    <a:pt x="159063" y="226984"/>
                  </a:cubicBezTo>
                  <a:cubicBezTo>
                    <a:pt x="165056" y="226984"/>
                    <a:pt x="169667" y="221917"/>
                    <a:pt x="169667" y="215930"/>
                  </a:cubicBezTo>
                  <a:cubicBezTo>
                    <a:pt x="169667" y="209943"/>
                    <a:pt x="165056" y="205338"/>
                    <a:pt x="159063" y="205338"/>
                  </a:cubicBezTo>
                  <a:close/>
                  <a:moveTo>
                    <a:pt x="145232" y="185534"/>
                  </a:moveTo>
                  <a:lnTo>
                    <a:pt x="445369" y="185534"/>
                  </a:lnTo>
                  <a:cubicBezTo>
                    <a:pt x="454590" y="185534"/>
                    <a:pt x="462428" y="193363"/>
                    <a:pt x="462428" y="203035"/>
                  </a:cubicBezTo>
                  <a:lnTo>
                    <a:pt x="462428" y="261985"/>
                  </a:lnTo>
                  <a:cubicBezTo>
                    <a:pt x="462428" y="271657"/>
                    <a:pt x="454590" y="279486"/>
                    <a:pt x="445369" y="279486"/>
                  </a:cubicBezTo>
                  <a:lnTo>
                    <a:pt x="145232" y="279486"/>
                  </a:lnTo>
                  <a:cubicBezTo>
                    <a:pt x="135550" y="279486"/>
                    <a:pt x="127712" y="271657"/>
                    <a:pt x="127712" y="261985"/>
                  </a:cubicBezTo>
                  <a:lnTo>
                    <a:pt x="127712" y="203035"/>
                  </a:lnTo>
                  <a:cubicBezTo>
                    <a:pt x="127712" y="193363"/>
                    <a:pt x="135550" y="185534"/>
                    <a:pt x="145232" y="185534"/>
                  </a:cubicBezTo>
                  <a:close/>
                  <a:moveTo>
                    <a:pt x="253115" y="0"/>
                  </a:moveTo>
                  <a:cubicBezTo>
                    <a:pt x="284927" y="0"/>
                    <a:pt x="315356" y="10129"/>
                    <a:pt x="340253" y="29007"/>
                  </a:cubicBezTo>
                  <a:cubicBezTo>
                    <a:pt x="343019" y="31309"/>
                    <a:pt x="346707" y="32230"/>
                    <a:pt x="349935" y="32230"/>
                  </a:cubicBezTo>
                  <a:cubicBezTo>
                    <a:pt x="352701" y="31770"/>
                    <a:pt x="355006" y="31770"/>
                    <a:pt x="357772" y="31770"/>
                  </a:cubicBezTo>
                  <a:cubicBezTo>
                    <a:pt x="398806" y="31770"/>
                    <a:pt x="437533" y="52028"/>
                    <a:pt x="461508" y="84258"/>
                  </a:cubicBezTo>
                  <a:cubicBezTo>
                    <a:pt x="463813" y="87941"/>
                    <a:pt x="467963" y="89783"/>
                    <a:pt x="472112" y="90244"/>
                  </a:cubicBezTo>
                  <a:cubicBezTo>
                    <a:pt x="538503" y="95769"/>
                    <a:pt x="590140" y="151480"/>
                    <a:pt x="590140" y="218702"/>
                  </a:cubicBezTo>
                  <a:cubicBezTo>
                    <a:pt x="590140" y="280400"/>
                    <a:pt x="546341" y="332428"/>
                    <a:pt x="487788" y="344399"/>
                  </a:cubicBezTo>
                  <a:lnTo>
                    <a:pt x="487788" y="306183"/>
                  </a:lnTo>
                  <a:cubicBezTo>
                    <a:pt x="487788" y="301579"/>
                    <a:pt x="487327" y="296975"/>
                    <a:pt x="485482" y="292831"/>
                  </a:cubicBezTo>
                  <a:cubicBezTo>
                    <a:pt x="516834" y="282702"/>
                    <a:pt x="539425" y="253234"/>
                    <a:pt x="539425" y="218702"/>
                  </a:cubicBezTo>
                  <a:cubicBezTo>
                    <a:pt x="539425" y="175422"/>
                    <a:pt x="504385" y="140430"/>
                    <a:pt x="461508" y="140430"/>
                  </a:cubicBezTo>
                  <a:cubicBezTo>
                    <a:pt x="458742" y="140430"/>
                    <a:pt x="455975" y="140890"/>
                    <a:pt x="453670" y="140890"/>
                  </a:cubicBezTo>
                  <a:cubicBezTo>
                    <a:pt x="443066" y="142272"/>
                    <a:pt x="432923" y="136286"/>
                    <a:pt x="428313" y="126617"/>
                  </a:cubicBezTo>
                  <a:cubicBezTo>
                    <a:pt x="414942" y="99452"/>
                    <a:pt x="387740" y="82416"/>
                    <a:pt x="357772" y="82416"/>
                  </a:cubicBezTo>
                  <a:cubicBezTo>
                    <a:pt x="352240" y="82416"/>
                    <a:pt x="347168" y="82877"/>
                    <a:pt x="341636" y="84258"/>
                  </a:cubicBezTo>
                  <a:cubicBezTo>
                    <a:pt x="333337" y="86100"/>
                    <a:pt x="325038" y="83337"/>
                    <a:pt x="318583" y="77352"/>
                  </a:cubicBezTo>
                  <a:cubicBezTo>
                    <a:pt x="301064" y="60316"/>
                    <a:pt x="277550" y="50647"/>
                    <a:pt x="253115" y="50647"/>
                  </a:cubicBezTo>
                  <a:cubicBezTo>
                    <a:pt x="209776" y="50647"/>
                    <a:pt x="172432" y="80114"/>
                    <a:pt x="161827" y="122013"/>
                  </a:cubicBezTo>
                  <a:cubicBezTo>
                    <a:pt x="159061" y="133984"/>
                    <a:pt x="147535" y="141811"/>
                    <a:pt x="135087" y="140890"/>
                  </a:cubicBezTo>
                  <a:cubicBezTo>
                    <a:pt x="133243" y="140890"/>
                    <a:pt x="130937" y="140430"/>
                    <a:pt x="129093" y="140430"/>
                  </a:cubicBezTo>
                  <a:cubicBezTo>
                    <a:pt x="85755" y="140430"/>
                    <a:pt x="50715" y="175422"/>
                    <a:pt x="50715" y="218702"/>
                  </a:cubicBezTo>
                  <a:cubicBezTo>
                    <a:pt x="50715" y="253234"/>
                    <a:pt x="73306" y="282702"/>
                    <a:pt x="104658" y="292831"/>
                  </a:cubicBezTo>
                  <a:cubicBezTo>
                    <a:pt x="103275" y="296975"/>
                    <a:pt x="102352" y="301579"/>
                    <a:pt x="102352" y="306183"/>
                  </a:cubicBezTo>
                  <a:lnTo>
                    <a:pt x="102352" y="344859"/>
                  </a:lnTo>
                  <a:cubicBezTo>
                    <a:pt x="43799" y="332428"/>
                    <a:pt x="0" y="280400"/>
                    <a:pt x="0" y="218702"/>
                  </a:cubicBezTo>
                  <a:cubicBezTo>
                    <a:pt x="0" y="153782"/>
                    <a:pt x="48410" y="99913"/>
                    <a:pt x="110651" y="91164"/>
                  </a:cubicBezTo>
                  <a:cubicBezTo>
                    <a:pt x="115723" y="90244"/>
                    <a:pt x="120333" y="87021"/>
                    <a:pt x="122177" y="82416"/>
                  </a:cubicBezTo>
                  <a:cubicBezTo>
                    <a:pt x="145691" y="32690"/>
                    <a:pt x="196406" y="0"/>
                    <a:pt x="253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90" name="Google Shape;890;p24"/>
          <p:cNvCxnSpPr/>
          <p:nvPr/>
        </p:nvCxnSpPr>
        <p:spPr>
          <a:xfrm flipH="1" rot="10800000">
            <a:off x="7692738" y="4090900"/>
            <a:ext cx="3418200" cy="10800"/>
          </a:xfrm>
          <a:prstGeom prst="straightConnector1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1" name="Google Shape;891;p24"/>
          <p:cNvCxnSpPr/>
          <p:nvPr/>
        </p:nvCxnSpPr>
        <p:spPr>
          <a:xfrm flipH="1">
            <a:off x="669950" y="5300100"/>
            <a:ext cx="4164600" cy="18600"/>
          </a:xfrm>
          <a:prstGeom prst="straightConnector1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2" name="Google Shape;892;p24"/>
          <p:cNvSpPr/>
          <p:nvPr/>
        </p:nvSpPr>
        <p:spPr>
          <a:xfrm>
            <a:off x="8163275" y="2253450"/>
            <a:ext cx="35472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</a:rPr>
              <a:t>這次訓練所使用的顯卡是Nvidia GTX1660 oc 6G，顯卡的內存明顯不夠，所以在訓練的時候沒辦法跑到100%。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93" name="Google Shape;893;p24"/>
          <p:cNvSpPr txBox="1"/>
          <p:nvPr/>
        </p:nvSpPr>
        <p:spPr>
          <a:xfrm>
            <a:off x="8339967" y="3711774"/>
            <a:ext cx="3424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訓練架構</a:t>
            </a:r>
            <a:endParaRPr/>
          </a:p>
        </p:txBody>
      </p:sp>
      <p:sp>
        <p:nvSpPr>
          <p:cNvPr id="894" name="Google Shape;894;p24"/>
          <p:cNvSpPr/>
          <p:nvPr/>
        </p:nvSpPr>
        <p:spPr>
          <a:xfrm>
            <a:off x="669936" y="5381995"/>
            <a:ext cx="34647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python用來做資料前處理的套件真的好多，需要花很多時間來熟悉各個套件的使用方法和</a:t>
            </a:r>
            <a:r>
              <a:rPr lang="en-US" sz="1100">
                <a:solidFill>
                  <a:schemeClr val="dk1"/>
                </a:solidFill>
              </a:rPr>
              <a:t>使用</a:t>
            </a:r>
            <a:r>
              <a:rPr lang="en-US" sz="1100">
                <a:solidFill>
                  <a:schemeClr val="dk1"/>
                </a:solidFill>
              </a:rPr>
              <a:t>時機。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24"/>
          <p:cNvSpPr txBox="1"/>
          <p:nvPr/>
        </p:nvSpPr>
        <p:spPr>
          <a:xfrm>
            <a:off x="669936" y="4853400"/>
            <a:ext cx="3464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熟悉度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22391419ea_0_115"/>
          <p:cNvSpPr/>
          <p:nvPr/>
        </p:nvSpPr>
        <p:spPr>
          <a:xfrm rot="3886918">
            <a:off x="4815921" y="2183749"/>
            <a:ext cx="1244179" cy="1244179"/>
          </a:xfrm>
          <a:prstGeom prst="ellipse">
            <a:avLst/>
          </a:prstGeom>
          <a:gradFill>
            <a:gsLst>
              <a:gs pos="0">
                <a:srgbClr val="FFD9D9"/>
              </a:gs>
              <a:gs pos="100000">
                <a:srgbClr val="FFF0C1"/>
              </a:gs>
            </a:gsLst>
            <a:lin ang="59999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g122391419ea_0_115"/>
          <p:cNvSpPr/>
          <p:nvPr/>
        </p:nvSpPr>
        <p:spPr>
          <a:xfrm>
            <a:off x="1129434" y="1151515"/>
            <a:ext cx="3440400" cy="34404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AFAF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g122391419ea_0_115"/>
          <p:cNvSpPr/>
          <p:nvPr/>
        </p:nvSpPr>
        <p:spPr>
          <a:xfrm>
            <a:off x="960870" y="982951"/>
            <a:ext cx="3777600" cy="3777600"/>
          </a:xfrm>
          <a:prstGeom prst="ellipse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g122391419ea_0_115"/>
          <p:cNvSpPr/>
          <p:nvPr/>
        </p:nvSpPr>
        <p:spPr>
          <a:xfrm>
            <a:off x="824995" y="847076"/>
            <a:ext cx="4049400" cy="4049400"/>
          </a:xfrm>
          <a:prstGeom prst="ellipse">
            <a:avLst/>
          </a:prstGeom>
          <a:noFill/>
          <a:ln cap="flat" cmpd="sng" w="12700">
            <a:solidFill>
              <a:srgbClr val="FFC000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g122391419ea_0_115"/>
          <p:cNvSpPr/>
          <p:nvPr/>
        </p:nvSpPr>
        <p:spPr>
          <a:xfrm>
            <a:off x="669925" y="692006"/>
            <a:ext cx="4359600" cy="4359600"/>
          </a:xfrm>
          <a:prstGeom prst="ellipse">
            <a:avLst/>
          </a:prstGeom>
          <a:noFill/>
          <a:ln cap="flat" cmpd="sng" w="12700">
            <a:solidFill>
              <a:srgbClr val="FFC000">
                <a:alpha val="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g122391419ea_0_115"/>
          <p:cNvSpPr/>
          <p:nvPr/>
        </p:nvSpPr>
        <p:spPr>
          <a:xfrm rot="10800000">
            <a:off x="5676750" y="0"/>
            <a:ext cx="3829200" cy="308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12189" r="7209" t="2962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g122391419ea_0_115"/>
          <p:cNvSpPr/>
          <p:nvPr/>
        </p:nvSpPr>
        <p:spPr>
          <a:xfrm rot="3886854">
            <a:off x="8534080" y="2552250"/>
            <a:ext cx="1782056" cy="1782056"/>
          </a:xfrm>
          <a:prstGeom prst="ellipse">
            <a:avLst/>
          </a:prstGeom>
          <a:gradFill>
            <a:gsLst>
              <a:gs pos="0">
                <a:srgbClr val="E8D9F3">
                  <a:alpha val="42745"/>
                </a:srgbClr>
              </a:gs>
              <a:gs pos="100000">
                <a:srgbClr val="C9E8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g122391419ea_0_115"/>
          <p:cNvSpPr/>
          <p:nvPr/>
        </p:nvSpPr>
        <p:spPr>
          <a:xfrm rot="10800000">
            <a:off x="2837795" y="5029200"/>
            <a:ext cx="2730900" cy="1828800"/>
          </a:xfrm>
          <a:prstGeom prst="rect">
            <a:avLst/>
          </a:prstGeom>
          <a:blipFill rotWithShape="1">
            <a:blip r:embed="rId4">
              <a:alphaModFix amt="40000"/>
            </a:blip>
            <a:stretch>
              <a:fillRect b="4209" l="4459" r="7429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g122391419ea_0_115"/>
          <p:cNvSpPr/>
          <p:nvPr/>
        </p:nvSpPr>
        <p:spPr>
          <a:xfrm rot="10800000">
            <a:off x="150" y="4114800"/>
            <a:ext cx="2838300" cy="2743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16319" l="13419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g122391419ea_0_115"/>
          <p:cNvSpPr/>
          <p:nvPr/>
        </p:nvSpPr>
        <p:spPr>
          <a:xfrm>
            <a:off x="7905750" y="5791200"/>
            <a:ext cx="2610000" cy="1066800"/>
          </a:xfrm>
          <a:prstGeom prst="rect">
            <a:avLst/>
          </a:prstGeom>
          <a:blipFill rotWithShape="1">
            <a:blip r:embed="rId6">
              <a:alphaModFix amt="56000"/>
            </a:blip>
            <a:stretch>
              <a:fillRect b="0" l="10949" r="8759" t="3243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g122391419ea_0_115"/>
          <p:cNvSpPr/>
          <p:nvPr/>
        </p:nvSpPr>
        <p:spPr>
          <a:xfrm>
            <a:off x="0" y="0"/>
            <a:ext cx="2724300" cy="2514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g122391419ea_0_115"/>
          <p:cNvSpPr/>
          <p:nvPr/>
        </p:nvSpPr>
        <p:spPr>
          <a:xfrm>
            <a:off x="9620250" y="1333500"/>
            <a:ext cx="2571900" cy="49071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4829" l="0" r="0" t="698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g122391419ea_0_115"/>
          <p:cNvSpPr txBox="1"/>
          <p:nvPr>
            <p:ph type="title"/>
          </p:nvPr>
        </p:nvSpPr>
        <p:spPr>
          <a:xfrm>
            <a:off x="5278872" y="4150918"/>
            <a:ext cx="47064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3000"/>
              <a:t>參考資料</a:t>
            </a:r>
            <a:endParaRPr b="0" sz="3000"/>
          </a:p>
        </p:txBody>
      </p:sp>
      <p:sp>
        <p:nvSpPr>
          <p:cNvPr id="913" name="Google Shape;913;g122391419ea_0_115"/>
          <p:cNvSpPr txBox="1"/>
          <p:nvPr>
            <p:ph idx="1" type="body"/>
          </p:nvPr>
        </p:nvSpPr>
        <p:spPr>
          <a:xfrm>
            <a:off x="5278872" y="4962938"/>
            <a:ext cx="47064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讚嘆網路的發達</a:t>
            </a:r>
            <a:endParaRPr/>
          </a:p>
        </p:txBody>
      </p:sp>
      <p:sp>
        <p:nvSpPr>
          <p:cNvPr id="914" name="Google Shape;914;g122391419ea_0_115"/>
          <p:cNvSpPr/>
          <p:nvPr/>
        </p:nvSpPr>
        <p:spPr>
          <a:xfrm>
            <a:off x="2252870" y="2046514"/>
            <a:ext cx="1123617" cy="11295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lt1"/>
                </a:solidFill>
                <a:latin typeface="Impact"/>
              </a:rPr>
              <a:t>06</a:t>
            </a:r>
          </a:p>
        </p:txBody>
      </p:sp>
      <p:sp>
        <p:nvSpPr>
          <p:cNvPr id="915" name="Google Shape;915;g122391419ea_0_115"/>
          <p:cNvSpPr txBox="1"/>
          <p:nvPr>
            <p:ph idx="4294967295" type="body"/>
          </p:nvPr>
        </p:nvSpPr>
        <p:spPr>
          <a:xfrm>
            <a:off x="1626819" y="3328988"/>
            <a:ext cx="2370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600">
                <a:solidFill>
                  <a:schemeClr val="lt1"/>
                </a:solidFill>
              </a:rPr>
              <a:t>sixth</a:t>
            </a: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chapter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6" name="Google Shape;916;g122391419ea_0_115"/>
          <p:cNvCxnSpPr/>
          <p:nvPr/>
        </p:nvCxnSpPr>
        <p:spPr>
          <a:xfrm>
            <a:off x="5339172" y="4867009"/>
            <a:ext cx="46275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無莖的花朵" id="921" name="Google Shape;921;g1252d948aef_2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26871" y="2106163"/>
            <a:ext cx="3024283" cy="30242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無莖的花朵" id="922" name="Google Shape;922;g1252d948aef_2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73778">
            <a:off x="683734" y="1302168"/>
            <a:ext cx="1561374" cy="1561374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g1252d948aef_2_25"/>
          <p:cNvSpPr txBox="1"/>
          <p:nvPr>
            <p:ph type="title"/>
          </p:nvPr>
        </p:nvSpPr>
        <p:spPr>
          <a:xfrm>
            <a:off x="670718" y="-61752"/>
            <a:ext cx="10850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F61"/>
              </a:buClr>
              <a:buSzPts val="3600"/>
              <a:buFont typeface="Arial"/>
              <a:buNone/>
            </a:pPr>
            <a:r>
              <a:rPr lang="en-US" sz="3600"/>
              <a:t>參考資料</a:t>
            </a:r>
            <a:endParaRPr sz="3600"/>
          </a:p>
        </p:txBody>
      </p:sp>
      <p:pic>
        <p:nvPicPr>
          <p:cNvPr descr="無莖的花朵" id="924" name="Google Shape;924;g1252d948aef_2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58511" y="69585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無莖的花朵" id="925" name="Google Shape;925;g1252d948aef_2_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211740" y="3198763"/>
            <a:ext cx="4013329" cy="40133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無莖的花朵" id="926" name="Google Shape;926;g1252d948aef_2_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3960" y="-156571"/>
            <a:ext cx="1704849" cy="1704849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g1252d948aef_2_25"/>
          <p:cNvSpPr txBox="1"/>
          <p:nvPr/>
        </p:nvSpPr>
        <p:spPr>
          <a:xfrm>
            <a:off x="1205525" y="1336475"/>
            <a:ext cx="9944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8"/>
              </a:rPr>
              <a:t>https://www.kaggle.com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9"/>
              </a:rPr>
              <a:t>https://stackoverflow.com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機器學習實務(MOOCs)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10"/>
              </a:rPr>
              <a:t>https://www.youtube.com/playlist?list=PLJV_el3uVTsPy9oCRY30oBPNLCo89yu49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https://ithelp.ithome.com.tw/articles</a:t>
            </a:r>
            <a:endParaRPr/>
          </a:p>
        </p:txBody>
      </p:sp>
      <p:sp>
        <p:nvSpPr>
          <p:cNvPr id="928" name="Google Shape;928;g1252d948aef_2_25"/>
          <p:cNvSpPr txBox="1"/>
          <p:nvPr>
            <p:ph idx="12" type="sldNum"/>
          </p:nvPr>
        </p:nvSpPr>
        <p:spPr>
          <a:xfrm>
            <a:off x="8610599" y="6240463"/>
            <a:ext cx="2910000" cy="20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0"/>
          <p:cNvSpPr/>
          <p:nvPr/>
        </p:nvSpPr>
        <p:spPr>
          <a:xfrm rot="-6913106">
            <a:off x="4341174" y="4277674"/>
            <a:ext cx="1244251" cy="1244251"/>
          </a:xfrm>
          <a:prstGeom prst="ellipse">
            <a:avLst/>
          </a:prstGeom>
          <a:gradFill>
            <a:gsLst>
              <a:gs pos="0">
                <a:srgbClr val="F3EBF9"/>
              </a:gs>
              <a:gs pos="100000">
                <a:srgbClr val="DDF0FF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10"/>
          <p:cNvSpPr/>
          <p:nvPr/>
        </p:nvSpPr>
        <p:spPr>
          <a:xfrm rot="10800000">
            <a:off x="8266176" y="4229100"/>
            <a:ext cx="3925824" cy="2628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4210" l="4463" r="7427" t="-35995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10"/>
          <p:cNvSpPr/>
          <p:nvPr/>
        </p:nvSpPr>
        <p:spPr>
          <a:xfrm rot="10800000">
            <a:off x="0" y="4114800"/>
            <a:ext cx="2838450" cy="2743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16318" l="13422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0"/>
          <p:cNvSpPr/>
          <p:nvPr/>
        </p:nvSpPr>
        <p:spPr>
          <a:xfrm rot="-6913106">
            <a:off x="1881896" y="2273382"/>
            <a:ext cx="1516331" cy="1516331"/>
          </a:xfrm>
          <a:prstGeom prst="ellipse">
            <a:avLst/>
          </a:prstGeom>
          <a:gradFill>
            <a:gsLst>
              <a:gs pos="0">
                <a:srgbClr val="E8D9F3">
                  <a:alpha val="42745"/>
                </a:srgbClr>
              </a:gs>
              <a:gs pos="100000">
                <a:srgbClr val="C9E8FF">
                  <a:alpha val="7294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10"/>
          <p:cNvSpPr/>
          <p:nvPr/>
        </p:nvSpPr>
        <p:spPr>
          <a:xfrm rot="-6913106">
            <a:off x="2974594" y="1847850"/>
            <a:ext cx="1058705" cy="1058705"/>
          </a:xfrm>
          <a:prstGeom prst="ellipse">
            <a:avLst/>
          </a:prstGeom>
          <a:gradFill>
            <a:gsLst>
              <a:gs pos="0">
                <a:srgbClr val="FDF0DF">
                  <a:alpha val="17647"/>
                </a:srgbClr>
              </a:gs>
              <a:gs pos="100000">
                <a:srgbClr val="DAEFC3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10"/>
          <p:cNvSpPr/>
          <p:nvPr/>
        </p:nvSpPr>
        <p:spPr>
          <a:xfrm rot="-6913106">
            <a:off x="9217973" y="2602087"/>
            <a:ext cx="1244251" cy="1244251"/>
          </a:xfrm>
          <a:prstGeom prst="ellipse">
            <a:avLst/>
          </a:prstGeom>
          <a:gradFill>
            <a:gsLst>
              <a:gs pos="0">
                <a:srgbClr val="FFD9D9"/>
              </a:gs>
              <a:gs pos="100000">
                <a:srgbClr val="FFF0C1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10"/>
          <p:cNvSpPr/>
          <p:nvPr/>
        </p:nvSpPr>
        <p:spPr>
          <a:xfrm rot="10800000">
            <a:off x="3771900" y="0"/>
            <a:ext cx="2609850" cy="1066800"/>
          </a:xfrm>
          <a:prstGeom prst="rect">
            <a:avLst/>
          </a:prstGeom>
          <a:blipFill rotWithShape="1">
            <a:blip r:embed="rId5">
              <a:alphaModFix amt="56000"/>
            </a:blip>
            <a:stretch>
              <a:fillRect b="0" l="10948" r="8757" t="3243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10"/>
          <p:cNvSpPr/>
          <p:nvPr/>
        </p:nvSpPr>
        <p:spPr>
          <a:xfrm>
            <a:off x="4375727" y="1913515"/>
            <a:ext cx="3440546" cy="344054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AFAF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10"/>
          <p:cNvSpPr/>
          <p:nvPr/>
        </p:nvSpPr>
        <p:spPr>
          <a:xfrm>
            <a:off x="4207163" y="1744951"/>
            <a:ext cx="3777674" cy="3777674"/>
          </a:xfrm>
          <a:prstGeom prst="ellipse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10"/>
          <p:cNvSpPr/>
          <p:nvPr/>
        </p:nvSpPr>
        <p:spPr>
          <a:xfrm>
            <a:off x="4071288" y="1609076"/>
            <a:ext cx="4049425" cy="4049425"/>
          </a:xfrm>
          <a:prstGeom prst="ellipse">
            <a:avLst/>
          </a:prstGeom>
          <a:noFill/>
          <a:ln cap="flat" cmpd="sng" w="12700">
            <a:solidFill>
              <a:srgbClr val="FFC000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10"/>
          <p:cNvSpPr/>
          <p:nvPr/>
        </p:nvSpPr>
        <p:spPr>
          <a:xfrm>
            <a:off x="3916218" y="1454006"/>
            <a:ext cx="4359600" cy="4359600"/>
          </a:xfrm>
          <a:prstGeom prst="ellipse">
            <a:avLst/>
          </a:prstGeom>
          <a:noFill/>
          <a:ln cap="flat" cmpd="sng" w="12700">
            <a:solidFill>
              <a:srgbClr val="FFC000">
                <a:alpha val="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4" name="Google Shape;944;p10"/>
          <p:cNvCxnSpPr/>
          <p:nvPr/>
        </p:nvCxnSpPr>
        <p:spPr>
          <a:xfrm>
            <a:off x="5273963" y="3929351"/>
            <a:ext cx="164407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45" name="Google Shape;945;p10"/>
          <p:cNvGrpSpPr/>
          <p:nvPr/>
        </p:nvGrpSpPr>
        <p:grpSpPr>
          <a:xfrm>
            <a:off x="4710970" y="4720769"/>
            <a:ext cx="2770107" cy="1203664"/>
            <a:chOff x="2855913" y="-477838"/>
            <a:chExt cx="5757862" cy="2501900"/>
          </a:xfrm>
        </p:grpSpPr>
        <p:sp>
          <p:nvSpPr>
            <p:cNvPr id="946" name="Google Shape;946;p10"/>
            <p:cNvSpPr/>
            <p:nvPr/>
          </p:nvSpPr>
          <p:spPr>
            <a:xfrm>
              <a:off x="2855913" y="76200"/>
              <a:ext cx="1317625" cy="1687513"/>
            </a:xfrm>
            <a:custGeom>
              <a:rect b="b" l="l" r="r" t="t"/>
              <a:pathLst>
                <a:path extrusionOk="0" h="898" w="702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0"/>
            <p:cNvSpPr/>
            <p:nvPr/>
          </p:nvSpPr>
          <p:spPr>
            <a:xfrm>
              <a:off x="5822950" y="-236538"/>
              <a:ext cx="796925" cy="1274763"/>
            </a:xfrm>
            <a:custGeom>
              <a:rect b="b" l="l" r="r" t="t"/>
              <a:pathLst>
                <a:path extrusionOk="0" h="678" w="425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0"/>
            <p:cNvSpPr/>
            <p:nvPr/>
          </p:nvSpPr>
          <p:spPr>
            <a:xfrm>
              <a:off x="3781425" y="1284287"/>
              <a:ext cx="4832350" cy="739775"/>
            </a:xfrm>
            <a:custGeom>
              <a:rect b="b" l="l" r="r" t="t"/>
              <a:pathLst>
                <a:path extrusionOk="0" h="394" w="2575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0"/>
            <p:cNvSpPr/>
            <p:nvPr/>
          </p:nvSpPr>
          <p:spPr>
            <a:xfrm>
              <a:off x="3929063" y="6350"/>
              <a:ext cx="1911350" cy="1619250"/>
            </a:xfrm>
            <a:custGeom>
              <a:rect b="b" l="l" r="r" t="t"/>
              <a:pathLst>
                <a:path extrusionOk="0" h="862" w="1018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0"/>
            <p:cNvSpPr/>
            <p:nvPr/>
          </p:nvSpPr>
          <p:spPr>
            <a:xfrm>
              <a:off x="6592888" y="-477838"/>
              <a:ext cx="1638300" cy="1947863"/>
            </a:xfrm>
            <a:custGeom>
              <a:rect b="b" l="l" r="r" t="t"/>
              <a:pathLst>
                <a:path extrusionOk="0" h="1036" w="873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1" name="Google Shape;951;p10"/>
          <p:cNvSpPr/>
          <p:nvPr/>
        </p:nvSpPr>
        <p:spPr>
          <a:xfrm rot="-5400000">
            <a:off x="8846344" y="121444"/>
            <a:ext cx="3467100" cy="3224212"/>
          </a:xfrm>
          <a:prstGeom prst="rect">
            <a:avLst/>
          </a:prstGeom>
          <a:blipFill rotWithShape="1">
            <a:blip r:embed="rId6">
              <a:alphaModFix amt="51000"/>
            </a:blip>
            <a:stretch>
              <a:fillRect b="0" l="20877" r="0" t="1632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10"/>
          <p:cNvSpPr/>
          <p:nvPr/>
        </p:nvSpPr>
        <p:spPr>
          <a:xfrm>
            <a:off x="0" y="0"/>
            <a:ext cx="2667000" cy="25527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1491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10"/>
          <p:cNvSpPr txBox="1"/>
          <p:nvPr>
            <p:ph type="ctrTitle"/>
          </p:nvPr>
        </p:nvSpPr>
        <p:spPr>
          <a:xfrm>
            <a:off x="4548010" y="3081660"/>
            <a:ext cx="30960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4400"/>
              <a:t>THE END</a:t>
            </a:r>
            <a:endParaRPr sz="4400"/>
          </a:p>
        </p:txBody>
      </p:sp>
      <p:sp>
        <p:nvSpPr>
          <p:cNvPr id="954" name="Google Shape;954;p10"/>
          <p:cNvSpPr txBox="1"/>
          <p:nvPr>
            <p:ph idx="1" type="body"/>
          </p:nvPr>
        </p:nvSpPr>
        <p:spPr>
          <a:xfrm>
            <a:off x="4441679" y="4114416"/>
            <a:ext cx="33084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謝謝觀賞</a:t>
            </a:r>
            <a:endParaRPr/>
          </a:p>
        </p:txBody>
      </p:sp>
      <p:sp>
        <p:nvSpPr>
          <p:cNvPr id="955" name="Google Shape;955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 rot="3886894">
            <a:off x="4815874" y="2183763"/>
            <a:ext cx="1244251" cy="1244251"/>
          </a:xfrm>
          <a:prstGeom prst="ellipse">
            <a:avLst/>
          </a:prstGeom>
          <a:gradFill>
            <a:gsLst>
              <a:gs pos="0">
                <a:srgbClr val="FFD9D9"/>
              </a:gs>
              <a:gs pos="100000">
                <a:srgbClr val="FFF0C1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129434" y="1151515"/>
            <a:ext cx="3440546" cy="344054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AFAF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960870" y="982951"/>
            <a:ext cx="3777674" cy="3777674"/>
          </a:xfrm>
          <a:prstGeom prst="ellipse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824995" y="847076"/>
            <a:ext cx="4049425" cy="4049425"/>
          </a:xfrm>
          <a:prstGeom prst="ellipse">
            <a:avLst/>
          </a:prstGeom>
          <a:noFill/>
          <a:ln cap="flat" cmpd="sng" w="12700">
            <a:solidFill>
              <a:srgbClr val="FFC000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669925" y="692006"/>
            <a:ext cx="4359565" cy="4359565"/>
          </a:xfrm>
          <a:prstGeom prst="ellipse">
            <a:avLst/>
          </a:prstGeom>
          <a:noFill/>
          <a:ln cap="flat" cmpd="sng" w="12700">
            <a:solidFill>
              <a:srgbClr val="FFC000">
                <a:alpha val="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 rot="10800000">
            <a:off x="5676900" y="0"/>
            <a:ext cx="3829050" cy="308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12188" r="7214" t="29628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 rot="3886894">
            <a:off x="8534050" y="2552249"/>
            <a:ext cx="1782079" cy="1782079"/>
          </a:xfrm>
          <a:prstGeom prst="ellipse">
            <a:avLst/>
          </a:prstGeom>
          <a:gradFill>
            <a:gsLst>
              <a:gs pos="0">
                <a:srgbClr val="E8D9F3">
                  <a:alpha val="42745"/>
                </a:srgbClr>
              </a:gs>
              <a:gs pos="100000">
                <a:srgbClr val="C9E8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 rot="10800000">
            <a:off x="2837688" y="5029200"/>
            <a:ext cx="2731007" cy="1828800"/>
          </a:xfrm>
          <a:prstGeom prst="rect">
            <a:avLst/>
          </a:prstGeom>
          <a:blipFill rotWithShape="1">
            <a:blip r:embed="rId4">
              <a:alphaModFix amt="40000"/>
            </a:blip>
            <a:stretch>
              <a:fillRect b="4210" l="4463" r="7427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 rot="10800000">
            <a:off x="0" y="4114800"/>
            <a:ext cx="2838450" cy="2743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16318" l="13422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905750" y="5791200"/>
            <a:ext cx="2609850" cy="1066800"/>
          </a:xfrm>
          <a:prstGeom prst="rect">
            <a:avLst/>
          </a:prstGeom>
          <a:blipFill rotWithShape="1">
            <a:blip r:embed="rId6">
              <a:alphaModFix amt="56000"/>
            </a:blip>
            <a:stretch>
              <a:fillRect b="0" l="10948" r="8757" t="3243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0" y="0"/>
            <a:ext cx="2724300" cy="2514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9620250" y="1333500"/>
            <a:ext cx="2571750" cy="490696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4819" l="0" r="0" t="6994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>
            <p:ph type="title"/>
          </p:nvPr>
        </p:nvSpPr>
        <p:spPr>
          <a:xfrm>
            <a:off x="5278872" y="4150918"/>
            <a:ext cx="4706376" cy="658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3000"/>
              <a:t>動機及目的</a:t>
            </a:r>
            <a:endParaRPr sz="3000"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5278872" y="4962938"/>
            <a:ext cx="4706376" cy="1003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希望女友大人開心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2252870" y="2046514"/>
            <a:ext cx="1118054" cy="112815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lt1"/>
                </a:solidFill>
                <a:latin typeface="Impact"/>
              </a:rPr>
              <a:t>01</a:t>
            </a:r>
          </a:p>
        </p:txBody>
      </p:sp>
      <p:sp>
        <p:nvSpPr>
          <p:cNvPr id="116" name="Google Shape;116;p3"/>
          <p:cNvSpPr txBox="1"/>
          <p:nvPr>
            <p:ph idx="4294967295" type="body"/>
          </p:nvPr>
        </p:nvSpPr>
        <p:spPr>
          <a:xfrm>
            <a:off x="1626819" y="3328988"/>
            <a:ext cx="2370157" cy="354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fist chapter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3"/>
          <p:cNvCxnSpPr/>
          <p:nvPr/>
        </p:nvCxnSpPr>
        <p:spPr>
          <a:xfrm>
            <a:off x="5339172" y="4867009"/>
            <a:ext cx="4627419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875580" y="-131123"/>
            <a:ext cx="10850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F61"/>
              </a:buClr>
              <a:buSzPts val="3600"/>
              <a:buFont typeface="Arial"/>
              <a:buNone/>
            </a:pPr>
            <a:r>
              <a:rPr lang="en-US" sz="3600"/>
              <a:t>動機</a:t>
            </a:r>
            <a:endParaRPr sz="3600"/>
          </a:p>
        </p:txBody>
      </p:sp>
      <p:grpSp>
        <p:nvGrpSpPr>
          <p:cNvPr id="123" name="Google Shape;123;p4"/>
          <p:cNvGrpSpPr/>
          <p:nvPr/>
        </p:nvGrpSpPr>
        <p:grpSpPr>
          <a:xfrm>
            <a:off x="1044770" y="1281988"/>
            <a:ext cx="4586216" cy="1678781"/>
            <a:chOff x="962024" y="2550340"/>
            <a:chExt cx="3524700" cy="1678781"/>
          </a:xfrm>
        </p:grpSpPr>
        <p:sp>
          <p:nvSpPr>
            <p:cNvPr id="124" name="Google Shape;124;p4"/>
            <p:cNvSpPr/>
            <p:nvPr/>
          </p:nvSpPr>
          <p:spPr>
            <a:xfrm>
              <a:off x="962024" y="3058821"/>
              <a:ext cx="3524700" cy="11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0000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根據心理學家的研究，花在打動女人芳心有著不可動搖的地位，不論是浪漫或是現實主義的女人，收到</a:t>
              </a:r>
              <a:r>
                <a:rPr lang="en-US">
                  <a:solidFill>
                    <a:srgbClr val="FFC000"/>
                  </a:solidFill>
                  <a:highlight>
                    <a:schemeClr val="lt1"/>
                  </a:highlight>
                  <a:latin typeface="Arial"/>
                  <a:ea typeface="Arial"/>
                  <a:cs typeface="Arial"/>
                  <a:sym typeface="Arial"/>
                </a:rPr>
                <a:t>心儀的對象送的花</a:t>
              </a: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，都會發自內心的感到喜悅</a:t>
              </a: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962024" y="2550340"/>
              <a:ext cx="3524700" cy="4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rmAutofit lnSpcReduction="10000"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送花的動機</a:t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6" name="Google Shape;126;p4"/>
          <p:cNvCxnSpPr/>
          <p:nvPr/>
        </p:nvCxnSpPr>
        <p:spPr>
          <a:xfrm>
            <a:off x="669925" y="3116111"/>
            <a:ext cx="5336100" cy="0"/>
          </a:xfrm>
          <a:prstGeom prst="straightConnector1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4"/>
          <p:cNvSpPr/>
          <p:nvPr/>
        </p:nvSpPr>
        <p:spPr>
          <a:xfrm>
            <a:off x="2540250" y="4346703"/>
            <a:ext cx="42897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24765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花要漂亮，但不能比女友漂亮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花語要優美能打動人心 (注意花種跟顏色)</a:t>
            </a:r>
            <a:endParaRPr sz="1700"/>
          </a:p>
          <a:p>
            <a:pPr indent="-24765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花的排列組合，如何能做出最完美的作品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500"/>
              <a:buFont typeface="Arial"/>
              <a:buAutoNum type="arabicPeriod"/>
            </a:pPr>
            <a:r>
              <a:rPr lang="en-US" sz="15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女友喜歡</a:t>
            </a:r>
            <a:endParaRPr sz="150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2322971" y="3786732"/>
            <a:ext cx="40932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送花參考原則：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875579" y="3580099"/>
            <a:ext cx="609324" cy="598122"/>
          </a:xfrm>
          <a:custGeom>
            <a:rect b="b" l="l" r="r" t="t"/>
            <a:pathLst>
              <a:path extrusionOk="0" h="596630" w="607804">
                <a:moveTo>
                  <a:pt x="170608" y="262009"/>
                </a:moveTo>
                <a:cubicBezTo>
                  <a:pt x="196183" y="317107"/>
                  <a:pt x="229834" y="376237"/>
                  <a:pt x="260792" y="427304"/>
                </a:cubicBezTo>
                <a:cubicBezTo>
                  <a:pt x="270214" y="442086"/>
                  <a:pt x="286367" y="451493"/>
                  <a:pt x="303865" y="451493"/>
                </a:cubicBezTo>
                <a:cubicBezTo>
                  <a:pt x="321363" y="451493"/>
                  <a:pt x="337516" y="442086"/>
                  <a:pt x="346938" y="427304"/>
                </a:cubicBezTo>
                <a:cubicBezTo>
                  <a:pt x="367128" y="393707"/>
                  <a:pt x="388665" y="357423"/>
                  <a:pt x="408855" y="319795"/>
                </a:cubicBezTo>
                <a:cubicBezTo>
                  <a:pt x="411547" y="319795"/>
                  <a:pt x="519229" y="298293"/>
                  <a:pt x="519229" y="298293"/>
                </a:cubicBezTo>
                <a:cubicBezTo>
                  <a:pt x="534036" y="295605"/>
                  <a:pt x="548842" y="305013"/>
                  <a:pt x="552880" y="319795"/>
                </a:cubicBezTo>
                <a:lnTo>
                  <a:pt x="606721" y="538844"/>
                </a:lnTo>
                <a:cubicBezTo>
                  <a:pt x="609413" y="546907"/>
                  <a:pt x="606721" y="556314"/>
                  <a:pt x="602683" y="563034"/>
                </a:cubicBezTo>
                <a:cubicBezTo>
                  <a:pt x="598645" y="569753"/>
                  <a:pt x="590569" y="573784"/>
                  <a:pt x="582493" y="575128"/>
                </a:cubicBezTo>
                <a:lnTo>
                  <a:pt x="414239" y="596630"/>
                </a:lnTo>
                <a:cubicBezTo>
                  <a:pt x="408855" y="596630"/>
                  <a:pt x="404817" y="596630"/>
                  <a:pt x="400779" y="595286"/>
                </a:cubicBezTo>
                <a:lnTo>
                  <a:pt x="205605" y="532125"/>
                </a:lnTo>
                <a:cubicBezTo>
                  <a:pt x="200221" y="530781"/>
                  <a:pt x="194837" y="530781"/>
                  <a:pt x="189453" y="532125"/>
                </a:cubicBezTo>
                <a:lnTo>
                  <a:pt x="37352" y="572441"/>
                </a:lnTo>
                <a:cubicBezTo>
                  <a:pt x="26584" y="575128"/>
                  <a:pt x="15815" y="572441"/>
                  <a:pt x="9085" y="565721"/>
                </a:cubicBezTo>
                <a:cubicBezTo>
                  <a:pt x="1009" y="557658"/>
                  <a:pt x="-1683" y="546907"/>
                  <a:pt x="1009" y="537500"/>
                </a:cubicBezTo>
                <a:lnTo>
                  <a:pt x="54850" y="321139"/>
                </a:lnTo>
                <a:cubicBezTo>
                  <a:pt x="57542" y="311732"/>
                  <a:pt x="64272" y="305013"/>
                  <a:pt x="72348" y="300981"/>
                </a:cubicBezTo>
                <a:close/>
                <a:moveTo>
                  <a:pt x="302554" y="68530"/>
                </a:moveTo>
                <a:cubicBezTo>
                  <a:pt x="266212" y="68530"/>
                  <a:pt x="237945" y="98092"/>
                  <a:pt x="237945" y="133029"/>
                </a:cubicBezTo>
                <a:cubicBezTo>
                  <a:pt x="237945" y="169310"/>
                  <a:pt x="266212" y="197528"/>
                  <a:pt x="302554" y="197528"/>
                </a:cubicBezTo>
                <a:cubicBezTo>
                  <a:pt x="338897" y="197528"/>
                  <a:pt x="367164" y="167966"/>
                  <a:pt x="367164" y="133029"/>
                </a:cubicBezTo>
                <a:cubicBezTo>
                  <a:pt x="367164" y="96749"/>
                  <a:pt x="337551" y="68530"/>
                  <a:pt x="302554" y="68530"/>
                </a:cubicBezTo>
                <a:close/>
                <a:moveTo>
                  <a:pt x="303901" y="0"/>
                </a:moveTo>
                <a:cubicBezTo>
                  <a:pt x="377932" y="0"/>
                  <a:pt x="438504" y="60468"/>
                  <a:pt x="438504" y="134373"/>
                </a:cubicBezTo>
                <a:cubicBezTo>
                  <a:pt x="438504" y="196185"/>
                  <a:pt x="344282" y="357432"/>
                  <a:pt x="313323" y="407150"/>
                </a:cubicBezTo>
                <a:cubicBezTo>
                  <a:pt x="310631" y="409838"/>
                  <a:pt x="307939" y="412525"/>
                  <a:pt x="303901" y="412525"/>
                </a:cubicBezTo>
                <a:cubicBezTo>
                  <a:pt x="301208" y="412525"/>
                  <a:pt x="297170" y="409838"/>
                  <a:pt x="294478" y="407150"/>
                </a:cubicBezTo>
                <a:cubicBezTo>
                  <a:pt x="263519" y="357432"/>
                  <a:pt x="169297" y="196185"/>
                  <a:pt x="169297" y="134373"/>
                </a:cubicBezTo>
                <a:cubicBezTo>
                  <a:pt x="169297" y="60468"/>
                  <a:pt x="229869" y="0"/>
                  <a:pt x="3039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4"/>
          <p:cNvGrpSpPr/>
          <p:nvPr/>
        </p:nvGrpSpPr>
        <p:grpSpPr>
          <a:xfrm>
            <a:off x="991900" y="3580089"/>
            <a:ext cx="1024443" cy="1026520"/>
            <a:chOff x="668200" y="3366077"/>
            <a:chExt cx="1024443" cy="1026520"/>
          </a:xfrm>
        </p:grpSpPr>
        <p:sp>
          <p:nvSpPr>
            <p:cNvPr id="131" name="Google Shape;131;p4"/>
            <p:cNvSpPr/>
            <p:nvPr/>
          </p:nvSpPr>
          <p:spPr>
            <a:xfrm>
              <a:off x="668200" y="3366077"/>
              <a:ext cx="1024443" cy="1026520"/>
            </a:xfrm>
            <a:prstGeom prst="ellipse">
              <a:avLst/>
            </a:prstGeom>
            <a:solidFill>
              <a:srgbClr val="FF898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700"/>
                <a:buFont typeface="Arial"/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" name="Google Shape;13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8348" y="3532568"/>
              <a:ext cx="690925" cy="690925"/>
            </a:xfrm>
            <a:prstGeom prst="rect">
              <a:avLst/>
            </a:prstGeom>
            <a:solidFill>
              <a:srgbClr val="FF8989"/>
            </a:solidFill>
            <a:ln>
              <a:noFill/>
            </a:ln>
          </p:spPr>
        </p:pic>
      </p:grpSp>
      <p:pic>
        <p:nvPicPr>
          <p:cNvPr id="133" name="Google Shape;133;p4"/>
          <p:cNvPicPr preferRelativeResize="0"/>
          <p:nvPr/>
        </p:nvPicPr>
        <p:blipFill>
          <a:blip r:embed="rId4">
            <a:alphaModFix amt="79000"/>
          </a:blip>
          <a:stretch>
            <a:fillRect/>
          </a:stretch>
        </p:blipFill>
        <p:spPr>
          <a:xfrm>
            <a:off x="6615625" y="1660925"/>
            <a:ext cx="5095500" cy="38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>
            <p:ph idx="12" type="sldNum"/>
          </p:nvPr>
        </p:nvSpPr>
        <p:spPr>
          <a:xfrm>
            <a:off x="8610599" y="6240463"/>
            <a:ext cx="2910000" cy="20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2d948aef_0_983"/>
          <p:cNvSpPr txBox="1"/>
          <p:nvPr>
            <p:ph type="title"/>
          </p:nvPr>
        </p:nvSpPr>
        <p:spPr>
          <a:xfrm>
            <a:off x="898418" y="-115352"/>
            <a:ext cx="10850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F61"/>
              </a:buClr>
              <a:buSzPts val="3600"/>
              <a:buFont typeface="Arial"/>
              <a:buNone/>
            </a:pPr>
            <a:r>
              <a:rPr lang="en-US" sz="3600"/>
              <a:t>目的</a:t>
            </a:r>
            <a:endParaRPr sz="3600"/>
          </a:p>
        </p:txBody>
      </p:sp>
      <p:grpSp>
        <p:nvGrpSpPr>
          <p:cNvPr id="140" name="Google Shape;140;g1252d948aef_0_983"/>
          <p:cNvGrpSpPr/>
          <p:nvPr/>
        </p:nvGrpSpPr>
        <p:grpSpPr>
          <a:xfrm>
            <a:off x="10825215" y="4934295"/>
            <a:ext cx="989350" cy="753008"/>
            <a:chOff x="10854961" y="5641515"/>
            <a:chExt cx="1269048" cy="914400"/>
          </a:xfrm>
        </p:grpSpPr>
        <p:pic>
          <p:nvPicPr>
            <p:cNvPr descr="女性" id="141" name="Google Shape;141;g1252d948aef_0_9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09609" y="564151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男人" id="142" name="Google Shape;142;g1252d948aef_0_9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54961" y="564151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" name="Google Shape;143;g1252d948aef_0_983"/>
          <p:cNvGrpSpPr/>
          <p:nvPr/>
        </p:nvGrpSpPr>
        <p:grpSpPr>
          <a:xfrm>
            <a:off x="669926" y="5010016"/>
            <a:ext cx="5745677" cy="1438007"/>
            <a:chOff x="3260151" y="5205416"/>
            <a:chExt cx="5745677" cy="1438007"/>
          </a:xfrm>
        </p:grpSpPr>
        <p:cxnSp>
          <p:nvCxnSpPr>
            <p:cNvPr id="144" name="Google Shape;144;g1252d948aef_0_983"/>
            <p:cNvCxnSpPr/>
            <p:nvPr/>
          </p:nvCxnSpPr>
          <p:spPr>
            <a:xfrm>
              <a:off x="3260151" y="6455706"/>
              <a:ext cx="4432200" cy="24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g1252d948aef_0_983"/>
            <p:cNvCxnSpPr/>
            <p:nvPr/>
          </p:nvCxnSpPr>
          <p:spPr>
            <a:xfrm>
              <a:off x="3283319" y="6047833"/>
              <a:ext cx="4425900" cy="35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descr="女性" id="146" name="Google Shape;146;g1252d948aef_0_98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91428" y="555217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耙梳" id="147" name="Google Shape;147;g1252d948aef_0_98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86571" y="5355113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步行" id="148" name="Google Shape;148;g1252d948aef_0_98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731329" y="520541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跑步" id="149" name="Google Shape;149;g1252d948aef_0_98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973256" y="520542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步行" id="150" name="Google Shape;150;g1252d948aef_0_98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794870" y="560708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無莖的花朵" id="151" name="Google Shape;151;g1252d948aef_0_98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377914" y="5839826"/>
              <a:ext cx="339120" cy="3391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跑步" id="152" name="Google Shape;152;g1252d948aef_0_98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995788" y="562078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耙梳" id="153" name="Google Shape;153;g1252d948aef_0_98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318878" y="5729023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Google Shape;154;g1252d948aef_0_983"/>
          <p:cNvSpPr/>
          <p:nvPr/>
        </p:nvSpPr>
        <p:spPr>
          <a:xfrm>
            <a:off x="3027175" y="455150"/>
            <a:ext cx="8560200" cy="135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g1252d948aef_0_983"/>
          <p:cNvPicPr preferRelativeResize="0"/>
          <p:nvPr/>
        </p:nvPicPr>
        <p:blipFill>
          <a:blip r:embed="rId13">
            <a:alphaModFix amt="39000"/>
          </a:blip>
          <a:stretch>
            <a:fillRect/>
          </a:stretch>
        </p:blipFill>
        <p:spPr>
          <a:xfrm>
            <a:off x="5210875" y="0"/>
            <a:ext cx="6981125" cy="4446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g1252d948aef_0_983"/>
          <p:cNvGrpSpPr/>
          <p:nvPr/>
        </p:nvGrpSpPr>
        <p:grpSpPr>
          <a:xfrm>
            <a:off x="9432560" y="5180818"/>
            <a:ext cx="1513244" cy="1545295"/>
            <a:chOff x="9612267" y="5114080"/>
            <a:chExt cx="1299368" cy="1447447"/>
          </a:xfrm>
        </p:grpSpPr>
        <p:pic>
          <p:nvPicPr>
            <p:cNvPr descr="困惑的人" id="157" name="Google Shape;157;g1252d948aef_0_98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812085" y="5647127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g1252d948aef_0_98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rot="4715965">
              <a:off x="10249068" y="5418100"/>
              <a:ext cx="597460" cy="6218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g1252d948aef_0_98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3308161">
              <a:off x="10124385" y="5226001"/>
              <a:ext cx="597460" cy="6218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g1252d948aef_0_98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 rot="1073333">
              <a:off x="9853909" y="5207115"/>
              <a:ext cx="597460" cy="624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g1252d948aef_0_98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 rot="-929427">
              <a:off x="9684796" y="5416828"/>
              <a:ext cx="597460" cy="6243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" name="Google Shape;162;g1252d948aef_0_983"/>
          <p:cNvSpPr txBox="1"/>
          <p:nvPr/>
        </p:nvSpPr>
        <p:spPr>
          <a:xfrm>
            <a:off x="669925" y="1848200"/>
            <a:ext cx="4541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每一朵相似外表的花，卻各有特點與美麗之處。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這份作業的宗旨是讓大家更加認識不同品種的花卉。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63" name="Google Shape;163;g1252d948aef_0_983"/>
          <p:cNvSpPr txBox="1"/>
          <p:nvPr>
            <p:ph idx="12" type="sldNum"/>
          </p:nvPr>
        </p:nvSpPr>
        <p:spPr>
          <a:xfrm>
            <a:off x="8610599" y="6240463"/>
            <a:ext cx="2910000" cy="20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/>
          <p:nvPr/>
        </p:nvSpPr>
        <p:spPr>
          <a:xfrm rot="3886894">
            <a:off x="4815874" y="2183763"/>
            <a:ext cx="1244251" cy="1244251"/>
          </a:xfrm>
          <a:prstGeom prst="ellipse">
            <a:avLst/>
          </a:prstGeom>
          <a:gradFill>
            <a:gsLst>
              <a:gs pos="0">
                <a:srgbClr val="FFD9D9"/>
              </a:gs>
              <a:gs pos="100000">
                <a:srgbClr val="FFF0C1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1129434" y="1151515"/>
            <a:ext cx="3440546" cy="344054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AFAF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960870" y="982951"/>
            <a:ext cx="3777674" cy="3777674"/>
          </a:xfrm>
          <a:prstGeom prst="ellipse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824995" y="847076"/>
            <a:ext cx="4049425" cy="4049425"/>
          </a:xfrm>
          <a:prstGeom prst="ellipse">
            <a:avLst/>
          </a:prstGeom>
          <a:noFill/>
          <a:ln cap="flat" cmpd="sng" w="12700">
            <a:solidFill>
              <a:srgbClr val="FFC000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669925" y="692006"/>
            <a:ext cx="4359565" cy="4359565"/>
          </a:xfrm>
          <a:prstGeom prst="ellipse">
            <a:avLst/>
          </a:prstGeom>
          <a:noFill/>
          <a:ln cap="flat" cmpd="sng" w="12700">
            <a:solidFill>
              <a:srgbClr val="FFC000">
                <a:alpha val="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/>
          <p:nvPr/>
        </p:nvSpPr>
        <p:spPr>
          <a:xfrm rot="10800000">
            <a:off x="5676900" y="0"/>
            <a:ext cx="3829050" cy="308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12188" r="7214" t="29628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/>
          <p:nvPr/>
        </p:nvSpPr>
        <p:spPr>
          <a:xfrm rot="3886894">
            <a:off x="8534050" y="2552249"/>
            <a:ext cx="1782079" cy="1782079"/>
          </a:xfrm>
          <a:prstGeom prst="ellipse">
            <a:avLst/>
          </a:prstGeom>
          <a:gradFill>
            <a:gsLst>
              <a:gs pos="0">
                <a:srgbClr val="E8D9F3">
                  <a:alpha val="42745"/>
                </a:srgbClr>
              </a:gs>
              <a:gs pos="100000">
                <a:srgbClr val="C9E8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/>
          <p:nvPr/>
        </p:nvSpPr>
        <p:spPr>
          <a:xfrm rot="10800000">
            <a:off x="2837688" y="5029200"/>
            <a:ext cx="2731007" cy="1828800"/>
          </a:xfrm>
          <a:prstGeom prst="rect">
            <a:avLst/>
          </a:prstGeom>
          <a:blipFill rotWithShape="1">
            <a:blip r:embed="rId4">
              <a:alphaModFix amt="40000"/>
            </a:blip>
            <a:stretch>
              <a:fillRect b="4210" l="4463" r="7427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/>
        </p:nvSpPr>
        <p:spPr>
          <a:xfrm rot="10800000">
            <a:off x="0" y="4114800"/>
            <a:ext cx="2838450" cy="2743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16318" l="13422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7905750" y="5791200"/>
            <a:ext cx="2609850" cy="1066800"/>
          </a:xfrm>
          <a:prstGeom prst="rect">
            <a:avLst/>
          </a:prstGeom>
          <a:blipFill rotWithShape="1">
            <a:blip r:embed="rId6">
              <a:alphaModFix amt="56000"/>
            </a:blip>
            <a:stretch>
              <a:fillRect b="0" l="10948" r="8757" t="3243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0" y="0"/>
            <a:ext cx="2724150" cy="2514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9620250" y="1333500"/>
            <a:ext cx="2571750" cy="490696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4819" l="0" r="0" t="6994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 txBox="1"/>
          <p:nvPr>
            <p:ph type="title"/>
          </p:nvPr>
        </p:nvSpPr>
        <p:spPr>
          <a:xfrm>
            <a:off x="5278872" y="4150918"/>
            <a:ext cx="4706376" cy="658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3000"/>
              <a:t>模型建置說明</a:t>
            </a:r>
            <a:endParaRPr sz="3000"/>
          </a:p>
        </p:txBody>
      </p:sp>
      <p:sp>
        <p:nvSpPr>
          <p:cNvPr id="181" name="Google Shape;181;p6"/>
          <p:cNvSpPr txBox="1"/>
          <p:nvPr>
            <p:ph idx="1" type="body"/>
          </p:nvPr>
        </p:nvSpPr>
        <p:spPr>
          <a:xfrm>
            <a:off x="5278872" y="4962938"/>
            <a:ext cx="4706376" cy="1003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資料數量、規格、前處理...模型架構、參數設定</a:t>
            </a:r>
            <a:endParaRPr/>
          </a:p>
        </p:txBody>
      </p:sp>
      <p:sp>
        <p:nvSpPr>
          <p:cNvPr id="182" name="Google Shape;182;p6"/>
          <p:cNvSpPr/>
          <p:nvPr/>
        </p:nvSpPr>
        <p:spPr>
          <a:xfrm>
            <a:off x="2252870" y="2046514"/>
            <a:ext cx="1118054" cy="112815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lt1"/>
                </a:solidFill>
                <a:latin typeface="Impact"/>
              </a:rPr>
              <a:t>02</a:t>
            </a:r>
          </a:p>
        </p:txBody>
      </p:sp>
      <p:sp>
        <p:nvSpPr>
          <p:cNvPr id="183" name="Google Shape;183;p6"/>
          <p:cNvSpPr txBox="1"/>
          <p:nvPr>
            <p:ph idx="4294967295" type="body"/>
          </p:nvPr>
        </p:nvSpPr>
        <p:spPr>
          <a:xfrm>
            <a:off x="1626819" y="3328988"/>
            <a:ext cx="2370157" cy="354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600">
                <a:solidFill>
                  <a:schemeClr val="lt1"/>
                </a:solidFill>
              </a:rPr>
              <a:t>sencod</a:t>
            </a: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chapter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6"/>
          <p:cNvCxnSpPr/>
          <p:nvPr/>
        </p:nvCxnSpPr>
        <p:spPr>
          <a:xfrm>
            <a:off x="5339172" y="4867009"/>
            <a:ext cx="4627419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52d948aef_0_565"/>
          <p:cNvSpPr txBox="1"/>
          <p:nvPr>
            <p:ph type="title"/>
          </p:nvPr>
        </p:nvSpPr>
        <p:spPr>
          <a:xfrm>
            <a:off x="669924" y="1"/>
            <a:ext cx="10850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F61"/>
              </a:buClr>
              <a:buSzPts val="2800"/>
              <a:buFont typeface="Arial"/>
              <a:buNone/>
            </a:pPr>
            <a:r>
              <a:rPr lang="en-US" sz="3600"/>
              <a:t>Flowers Chosen(Each amount in our data set)</a:t>
            </a:r>
            <a:endParaRPr sz="3600"/>
          </a:p>
        </p:txBody>
      </p:sp>
      <p:sp>
        <p:nvSpPr>
          <p:cNvPr id="190" name="Google Shape;190;g1252d948aef_0_565"/>
          <p:cNvSpPr txBox="1"/>
          <p:nvPr>
            <p:ph idx="11" type="ftr"/>
          </p:nvPr>
        </p:nvSpPr>
        <p:spPr>
          <a:xfrm>
            <a:off x="669924" y="6240463"/>
            <a:ext cx="41403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homeppt.com</a:t>
            </a:r>
            <a:endParaRPr/>
          </a:p>
        </p:txBody>
      </p:sp>
      <p:sp>
        <p:nvSpPr>
          <p:cNvPr id="191" name="Google Shape;191;g1252d948aef_0_565"/>
          <p:cNvSpPr txBox="1"/>
          <p:nvPr>
            <p:ph idx="12" type="sldNum"/>
          </p:nvPr>
        </p:nvSpPr>
        <p:spPr>
          <a:xfrm>
            <a:off x="8610599" y="6240463"/>
            <a:ext cx="2910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2" name="Google Shape;192;g1252d948aef_0_565"/>
          <p:cNvGrpSpPr/>
          <p:nvPr/>
        </p:nvGrpSpPr>
        <p:grpSpPr>
          <a:xfrm>
            <a:off x="664600" y="542588"/>
            <a:ext cx="11167436" cy="5773051"/>
            <a:chOff x="1489573" y="1175745"/>
            <a:chExt cx="9568534" cy="4042753"/>
          </a:xfrm>
        </p:grpSpPr>
        <p:grpSp>
          <p:nvGrpSpPr>
            <p:cNvPr id="193" name="Google Shape;193;g1252d948aef_0_565"/>
            <p:cNvGrpSpPr/>
            <p:nvPr/>
          </p:nvGrpSpPr>
          <p:grpSpPr>
            <a:xfrm>
              <a:off x="5385528" y="1195381"/>
              <a:ext cx="5672578" cy="3721923"/>
              <a:chOff x="3875479" y="1499885"/>
              <a:chExt cx="5467545" cy="3787060"/>
            </a:xfrm>
          </p:grpSpPr>
          <p:sp>
            <p:nvSpPr>
              <p:cNvPr id="194" name="Google Shape;194;g1252d948aef_0_565"/>
              <p:cNvSpPr/>
              <p:nvPr/>
            </p:nvSpPr>
            <p:spPr>
              <a:xfrm>
                <a:off x="7903833" y="2473621"/>
                <a:ext cx="144608" cy="117690"/>
              </a:xfrm>
              <a:custGeom>
                <a:rect b="b" l="l" r="r" t="t"/>
                <a:pathLst>
                  <a:path extrusionOk="0" h="70" w="82">
                    <a:moveTo>
                      <a:pt x="28" y="52"/>
                    </a:moveTo>
                    <a:lnTo>
                      <a:pt x="20" y="54"/>
                    </a:lnTo>
                    <a:lnTo>
                      <a:pt x="14" y="56"/>
                    </a:lnTo>
                    <a:lnTo>
                      <a:pt x="26" y="62"/>
                    </a:lnTo>
                    <a:lnTo>
                      <a:pt x="30" y="64"/>
                    </a:lnTo>
                    <a:lnTo>
                      <a:pt x="36" y="70"/>
                    </a:lnTo>
                    <a:lnTo>
                      <a:pt x="20" y="70"/>
                    </a:lnTo>
                    <a:lnTo>
                      <a:pt x="14" y="62"/>
                    </a:lnTo>
                    <a:lnTo>
                      <a:pt x="12" y="58"/>
                    </a:lnTo>
                    <a:lnTo>
                      <a:pt x="8" y="56"/>
                    </a:lnTo>
                    <a:lnTo>
                      <a:pt x="10" y="50"/>
                    </a:lnTo>
                    <a:lnTo>
                      <a:pt x="14" y="46"/>
                    </a:lnTo>
                    <a:lnTo>
                      <a:pt x="12" y="44"/>
                    </a:lnTo>
                    <a:lnTo>
                      <a:pt x="10" y="40"/>
                    </a:lnTo>
                    <a:lnTo>
                      <a:pt x="18" y="40"/>
                    </a:lnTo>
                    <a:lnTo>
                      <a:pt x="16" y="34"/>
                    </a:lnTo>
                    <a:lnTo>
                      <a:pt x="14" y="28"/>
                    </a:lnTo>
                    <a:lnTo>
                      <a:pt x="14" y="16"/>
                    </a:lnTo>
                    <a:lnTo>
                      <a:pt x="10" y="12"/>
                    </a:lnTo>
                    <a:lnTo>
                      <a:pt x="6" y="8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2" y="4"/>
                    </a:lnTo>
                    <a:lnTo>
                      <a:pt x="24" y="14"/>
                    </a:lnTo>
                    <a:lnTo>
                      <a:pt x="40" y="22"/>
                    </a:lnTo>
                    <a:lnTo>
                      <a:pt x="46" y="24"/>
                    </a:lnTo>
                    <a:lnTo>
                      <a:pt x="54" y="26"/>
                    </a:lnTo>
                    <a:lnTo>
                      <a:pt x="60" y="26"/>
                    </a:lnTo>
                    <a:lnTo>
                      <a:pt x="66" y="24"/>
                    </a:lnTo>
                    <a:lnTo>
                      <a:pt x="74" y="20"/>
                    </a:lnTo>
                    <a:lnTo>
                      <a:pt x="74" y="30"/>
                    </a:lnTo>
                    <a:lnTo>
                      <a:pt x="74" y="34"/>
                    </a:lnTo>
                    <a:lnTo>
                      <a:pt x="76" y="36"/>
                    </a:lnTo>
                    <a:lnTo>
                      <a:pt x="82" y="42"/>
                    </a:lnTo>
                    <a:lnTo>
                      <a:pt x="78" y="44"/>
                    </a:lnTo>
                    <a:lnTo>
                      <a:pt x="72" y="44"/>
                    </a:lnTo>
                    <a:lnTo>
                      <a:pt x="60" y="46"/>
                    </a:lnTo>
                    <a:lnTo>
                      <a:pt x="60" y="62"/>
                    </a:lnTo>
                    <a:lnTo>
                      <a:pt x="52" y="60"/>
                    </a:lnTo>
                    <a:lnTo>
                      <a:pt x="44" y="56"/>
                    </a:lnTo>
                    <a:lnTo>
                      <a:pt x="38" y="54"/>
                    </a:lnTo>
                    <a:lnTo>
                      <a:pt x="28" y="5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g1252d948aef_0_565"/>
              <p:cNvSpPr/>
              <p:nvPr/>
            </p:nvSpPr>
            <p:spPr>
              <a:xfrm>
                <a:off x="7819823" y="2598314"/>
                <a:ext cx="238258" cy="246586"/>
              </a:xfrm>
              <a:custGeom>
                <a:rect b="b" l="l" r="r" t="t"/>
                <a:pathLst>
                  <a:path extrusionOk="0" h="148" w="136">
                    <a:moveTo>
                      <a:pt x="76" y="12"/>
                    </a:moveTo>
                    <a:lnTo>
                      <a:pt x="78" y="6"/>
                    </a:lnTo>
                    <a:lnTo>
                      <a:pt x="80" y="4"/>
                    </a:lnTo>
                    <a:lnTo>
                      <a:pt x="86" y="0"/>
                    </a:lnTo>
                    <a:lnTo>
                      <a:pt x="98" y="10"/>
                    </a:lnTo>
                    <a:lnTo>
                      <a:pt x="110" y="24"/>
                    </a:lnTo>
                    <a:lnTo>
                      <a:pt x="116" y="30"/>
                    </a:lnTo>
                    <a:lnTo>
                      <a:pt x="118" y="38"/>
                    </a:lnTo>
                    <a:lnTo>
                      <a:pt x="122" y="46"/>
                    </a:lnTo>
                    <a:lnTo>
                      <a:pt x="122" y="52"/>
                    </a:lnTo>
                    <a:lnTo>
                      <a:pt x="120" y="56"/>
                    </a:lnTo>
                    <a:lnTo>
                      <a:pt x="118" y="60"/>
                    </a:lnTo>
                    <a:lnTo>
                      <a:pt x="126" y="78"/>
                    </a:lnTo>
                    <a:lnTo>
                      <a:pt x="136" y="102"/>
                    </a:lnTo>
                    <a:lnTo>
                      <a:pt x="134" y="110"/>
                    </a:lnTo>
                    <a:lnTo>
                      <a:pt x="132" y="114"/>
                    </a:lnTo>
                    <a:lnTo>
                      <a:pt x="130" y="114"/>
                    </a:lnTo>
                    <a:lnTo>
                      <a:pt x="126" y="114"/>
                    </a:lnTo>
                    <a:lnTo>
                      <a:pt x="126" y="110"/>
                    </a:lnTo>
                    <a:lnTo>
                      <a:pt x="130" y="106"/>
                    </a:lnTo>
                    <a:lnTo>
                      <a:pt x="122" y="108"/>
                    </a:lnTo>
                    <a:lnTo>
                      <a:pt x="118" y="110"/>
                    </a:lnTo>
                    <a:lnTo>
                      <a:pt x="116" y="120"/>
                    </a:lnTo>
                    <a:lnTo>
                      <a:pt x="116" y="116"/>
                    </a:lnTo>
                    <a:lnTo>
                      <a:pt x="114" y="114"/>
                    </a:lnTo>
                    <a:lnTo>
                      <a:pt x="108" y="120"/>
                    </a:lnTo>
                    <a:lnTo>
                      <a:pt x="104" y="122"/>
                    </a:lnTo>
                    <a:lnTo>
                      <a:pt x="100" y="122"/>
                    </a:lnTo>
                    <a:lnTo>
                      <a:pt x="92" y="122"/>
                    </a:lnTo>
                    <a:lnTo>
                      <a:pt x="88" y="120"/>
                    </a:lnTo>
                    <a:lnTo>
                      <a:pt x="84" y="120"/>
                    </a:lnTo>
                    <a:lnTo>
                      <a:pt x="82" y="120"/>
                    </a:lnTo>
                    <a:lnTo>
                      <a:pt x="82" y="122"/>
                    </a:lnTo>
                    <a:lnTo>
                      <a:pt x="86" y="128"/>
                    </a:lnTo>
                    <a:lnTo>
                      <a:pt x="90" y="132"/>
                    </a:lnTo>
                    <a:lnTo>
                      <a:pt x="86" y="138"/>
                    </a:lnTo>
                    <a:lnTo>
                      <a:pt x="82" y="148"/>
                    </a:lnTo>
                    <a:lnTo>
                      <a:pt x="74" y="144"/>
                    </a:lnTo>
                    <a:lnTo>
                      <a:pt x="70" y="138"/>
                    </a:lnTo>
                    <a:lnTo>
                      <a:pt x="66" y="132"/>
                    </a:lnTo>
                    <a:lnTo>
                      <a:pt x="64" y="122"/>
                    </a:lnTo>
                    <a:lnTo>
                      <a:pt x="54" y="122"/>
                    </a:lnTo>
                    <a:lnTo>
                      <a:pt x="46" y="124"/>
                    </a:lnTo>
                    <a:lnTo>
                      <a:pt x="38" y="126"/>
                    </a:lnTo>
                    <a:lnTo>
                      <a:pt x="30" y="130"/>
                    </a:lnTo>
                    <a:lnTo>
                      <a:pt x="20" y="130"/>
                    </a:lnTo>
                    <a:lnTo>
                      <a:pt x="20" y="136"/>
                    </a:lnTo>
                    <a:lnTo>
                      <a:pt x="8" y="134"/>
                    </a:lnTo>
                    <a:lnTo>
                      <a:pt x="2" y="134"/>
                    </a:lnTo>
                    <a:lnTo>
                      <a:pt x="0" y="132"/>
                    </a:lnTo>
                    <a:lnTo>
                      <a:pt x="0" y="128"/>
                    </a:lnTo>
                    <a:lnTo>
                      <a:pt x="6" y="126"/>
                    </a:lnTo>
                    <a:lnTo>
                      <a:pt x="8" y="124"/>
                    </a:lnTo>
                    <a:lnTo>
                      <a:pt x="14" y="116"/>
                    </a:lnTo>
                    <a:lnTo>
                      <a:pt x="20" y="108"/>
                    </a:lnTo>
                    <a:lnTo>
                      <a:pt x="24" y="106"/>
                    </a:lnTo>
                    <a:lnTo>
                      <a:pt x="28" y="106"/>
                    </a:lnTo>
                    <a:lnTo>
                      <a:pt x="34" y="106"/>
                    </a:lnTo>
                    <a:lnTo>
                      <a:pt x="36" y="104"/>
                    </a:lnTo>
                    <a:lnTo>
                      <a:pt x="42" y="102"/>
                    </a:lnTo>
                    <a:lnTo>
                      <a:pt x="46" y="102"/>
                    </a:lnTo>
                    <a:lnTo>
                      <a:pt x="52" y="102"/>
                    </a:lnTo>
                    <a:lnTo>
                      <a:pt x="54" y="104"/>
                    </a:lnTo>
                    <a:lnTo>
                      <a:pt x="60" y="108"/>
                    </a:lnTo>
                    <a:lnTo>
                      <a:pt x="62" y="106"/>
                    </a:lnTo>
                    <a:lnTo>
                      <a:pt x="62" y="102"/>
                    </a:lnTo>
                    <a:lnTo>
                      <a:pt x="62" y="96"/>
                    </a:lnTo>
                    <a:lnTo>
                      <a:pt x="60" y="94"/>
                    </a:lnTo>
                    <a:lnTo>
                      <a:pt x="62" y="90"/>
                    </a:lnTo>
                    <a:lnTo>
                      <a:pt x="64" y="86"/>
                    </a:lnTo>
                    <a:lnTo>
                      <a:pt x="68" y="84"/>
                    </a:lnTo>
                    <a:lnTo>
                      <a:pt x="68" y="80"/>
                    </a:lnTo>
                    <a:lnTo>
                      <a:pt x="68" y="78"/>
                    </a:lnTo>
                    <a:lnTo>
                      <a:pt x="68" y="74"/>
                    </a:lnTo>
                    <a:lnTo>
                      <a:pt x="70" y="78"/>
                    </a:lnTo>
                    <a:lnTo>
                      <a:pt x="68" y="82"/>
                    </a:lnTo>
                    <a:lnTo>
                      <a:pt x="76" y="80"/>
                    </a:lnTo>
                    <a:lnTo>
                      <a:pt x="82" y="78"/>
                    </a:lnTo>
                    <a:lnTo>
                      <a:pt x="86" y="76"/>
                    </a:lnTo>
                    <a:lnTo>
                      <a:pt x="90" y="72"/>
                    </a:lnTo>
                    <a:lnTo>
                      <a:pt x="92" y="60"/>
                    </a:lnTo>
                    <a:lnTo>
                      <a:pt x="94" y="50"/>
                    </a:lnTo>
                    <a:lnTo>
                      <a:pt x="94" y="44"/>
                    </a:lnTo>
                    <a:lnTo>
                      <a:pt x="92" y="40"/>
                    </a:lnTo>
                    <a:lnTo>
                      <a:pt x="88" y="32"/>
                    </a:lnTo>
                    <a:lnTo>
                      <a:pt x="84" y="26"/>
                    </a:lnTo>
                    <a:lnTo>
                      <a:pt x="82" y="24"/>
                    </a:lnTo>
                    <a:lnTo>
                      <a:pt x="80" y="20"/>
                    </a:lnTo>
                    <a:lnTo>
                      <a:pt x="78" y="16"/>
                    </a:lnTo>
                    <a:lnTo>
                      <a:pt x="76" y="1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g1252d948aef_0_565"/>
              <p:cNvSpPr/>
              <p:nvPr/>
            </p:nvSpPr>
            <p:spPr>
              <a:xfrm>
                <a:off x="7874913" y="2816880"/>
                <a:ext cx="53711" cy="42031"/>
              </a:xfrm>
              <a:custGeom>
                <a:rect b="b" l="l" r="r" t="t"/>
                <a:pathLst>
                  <a:path extrusionOk="0" h="26" w="32">
                    <a:moveTo>
                      <a:pt x="14" y="4"/>
                    </a:moveTo>
                    <a:lnTo>
                      <a:pt x="16" y="4"/>
                    </a:lnTo>
                    <a:lnTo>
                      <a:pt x="14" y="0"/>
                    </a:lnTo>
                    <a:lnTo>
                      <a:pt x="22" y="0"/>
                    </a:lnTo>
                    <a:lnTo>
                      <a:pt x="26" y="2"/>
                    </a:lnTo>
                    <a:lnTo>
                      <a:pt x="32" y="8"/>
                    </a:lnTo>
                    <a:lnTo>
                      <a:pt x="30" y="12"/>
                    </a:lnTo>
                    <a:lnTo>
                      <a:pt x="24" y="14"/>
                    </a:lnTo>
                    <a:lnTo>
                      <a:pt x="14" y="16"/>
                    </a:lnTo>
                    <a:lnTo>
                      <a:pt x="14" y="24"/>
                    </a:lnTo>
                    <a:lnTo>
                      <a:pt x="12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0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8" y="4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g1252d948aef_0_565"/>
              <p:cNvSpPr/>
              <p:nvPr/>
            </p:nvSpPr>
            <p:spPr>
              <a:xfrm>
                <a:off x="7803296" y="2826687"/>
                <a:ext cx="71616" cy="84063"/>
              </a:xfrm>
              <a:custGeom>
                <a:rect b="b" l="l" r="r" t="t"/>
                <a:pathLst>
                  <a:path extrusionOk="0" h="52" w="40">
                    <a:moveTo>
                      <a:pt x="12" y="24"/>
                    </a:moveTo>
                    <a:lnTo>
                      <a:pt x="4" y="20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4"/>
                    </a:lnTo>
                    <a:lnTo>
                      <a:pt x="14" y="0"/>
                    </a:lnTo>
                    <a:lnTo>
                      <a:pt x="18" y="4"/>
                    </a:lnTo>
                    <a:lnTo>
                      <a:pt x="18" y="6"/>
                    </a:lnTo>
                    <a:lnTo>
                      <a:pt x="28" y="6"/>
                    </a:lnTo>
                    <a:lnTo>
                      <a:pt x="30" y="12"/>
                    </a:lnTo>
                    <a:lnTo>
                      <a:pt x="32" y="16"/>
                    </a:lnTo>
                    <a:lnTo>
                      <a:pt x="40" y="22"/>
                    </a:lnTo>
                    <a:lnTo>
                      <a:pt x="36" y="24"/>
                    </a:lnTo>
                    <a:lnTo>
                      <a:pt x="34" y="28"/>
                    </a:lnTo>
                    <a:lnTo>
                      <a:pt x="36" y="32"/>
                    </a:lnTo>
                    <a:lnTo>
                      <a:pt x="38" y="36"/>
                    </a:lnTo>
                    <a:lnTo>
                      <a:pt x="38" y="40"/>
                    </a:lnTo>
                    <a:lnTo>
                      <a:pt x="40" y="42"/>
                    </a:lnTo>
                    <a:lnTo>
                      <a:pt x="38" y="48"/>
                    </a:lnTo>
                    <a:lnTo>
                      <a:pt x="38" y="52"/>
                    </a:lnTo>
                    <a:lnTo>
                      <a:pt x="32" y="50"/>
                    </a:lnTo>
                    <a:lnTo>
                      <a:pt x="24" y="46"/>
                    </a:lnTo>
                    <a:lnTo>
                      <a:pt x="18" y="42"/>
                    </a:lnTo>
                    <a:lnTo>
                      <a:pt x="18" y="36"/>
                    </a:lnTo>
                    <a:lnTo>
                      <a:pt x="18" y="30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g1252d948aef_0_565"/>
              <p:cNvSpPr/>
              <p:nvPr/>
            </p:nvSpPr>
            <p:spPr>
              <a:xfrm>
                <a:off x="7635276" y="3088685"/>
                <a:ext cx="42693" cy="95272"/>
              </a:xfrm>
              <a:custGeom>
                <a:rect b="b" l="l" r="r" t="t"/>
                <a:pathLst>
                  <a:path extrusionOk="0" h="56" w="24">
                    <a:moveTo>
                      <a:pt x="24" y="0"/>
                    </a:moveTo>
                    <a:lnTo>
                      <a:pt x="24" y="12"/>
                    </a:lnTo>
                    <a:lnTo>
                      <a:pt x="22" y="32"/>
                    </a:lnTo>
                    <a:lnTo>
                      <a:pt x="16" y="56"/>
                    </a:lnTo>
                    <a:lnTo>
                      <a:pt x="4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0" y="20"/>
                    </a:lnTo>
                    <a:lnTo>
                      <a:pt x="4" y="10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18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g1252d948aef_0_565"/>
              <p:cNvSpPr/>
              <p:nvPr/>
            </p:nvSpPr>
            <p:spPr>
              <a:xfrm>
                <a:off x="7346061" y="3242801"/>
                <a:ext cx="57844" cy="57443"/>
              </a:xfrm>
              <a:custGeom>
                <a:rect b="b" l="l" r="r" t="t"/>
                <a:pathLst>
                  <a:path extrusionOk="0" h="36" w="34">
                    <a:moveTo>
                      <a:pt x="18" y="36"/>
                    </a:moveTo>
                    <a:lnTo>
                      <a:pt x="12" y="34"/>
                    </a:lnTo>
                    <a:lnTo>
                      <a:pt x="6" y="30"/>
                    </a:lnTo>
                    <a:lnTo>
                      <a:pt x="2" y="24"/>
                    </a:lnTo>
                    <a:lnTo>
                      <a:pt x="0" y="20"/>
                    </a:lnTo>
                    <a:lnTo>
                      <a:pt x="2" y="16"/>
                    </a:lnTo>
                    <a:lnTo>
                      <a:pt x="4" y="12"/>
                    </a:lnTo>
                    <a:lnTo>
                      <a:pt x="12" y="6"/>
                    </a:lnTo>
                    <a:lnTo>
                      <a:pt x="26" y="2"/>
                    </a:lnTo>
                    <a:lnTo>
                      <a:pt x="34" y="0"/>
                    </a:lnTo>
                    <a:lnTo>
                      <a:pt x="34" y="10"/>
                    </a:lnTo>
                    <a:lnTo>
                      <a:pt x="30" y="20"/>
                    </a:lnTo>
                    <a:lnTo>
                      <a:pt x="24" y="32"/>
                    </a:lnTo>
                    <a:lnTo>
                      <a:pt x="22" y="34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g1252d948aef_0_565"/>
              <p:cNvSpPr/>
              <p:nvPr/>
            </p:nvSpPr>
            <p:spPr>
              <a:xfrm>
                <a:off x="6569313" y="3560840"/>
                <a:ext cx="64729" cy="120491"/>
              </a:xfrm>
              <a:custGeom>
                <a:rect b="b" l="l" r="r" t="t"/>
                <a:pathLst>
                  <a:path extrusionOk="0" h="70" w="36">
                    <a:moveTo>
                      <a:pt x="36" y="52"/>
                    </a:moveTo>
                    <a:lnTo>
                      <a:pt x="34" y="58"/>
                    </a:lnTo>
                    <a:lnTo>
                      <a:pt x="30" y="64"/>
                    </a:lnTo>
                    <a:lnTo>
                      <a:pt x="22" y="68"/>
                    </a:lnTo>
                    <a:lnTo>
                      <a:pt x="16" y="70"/>
                    </a:lnTo>
                    <a:lnTo>
                      <a:pt x="12" y="68"/>
                    </a:lnTo>
                    <a:lnTo>
                      <a:pt x="8" y="64"/>
                    </a:lnTo>
                    <a:lnTo>
                      <a:pt x="6" y="60"/>
                    </a:lnTo>
                    <a:lnTo>
                      <a:pt x="4" y="54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4"/>
                    </a:lnTo>
                    <a:lnTo>
                      <a:pt x="4" y="18"/>
                    </a:lnTo>
                    <a:lnTo>
                      <a:pt x="6" y="10"/>
                    </a:lnTo>
                    <a:lnTo>
                      <a:pt x="8" y="0"/>
                    </a:lnTo>
                    <a:lnTo>
                      <a:pt x="14" y="2"/>
                    </a:lnTo>
                    <a:lnTo>
                      <a:pt x="16" y="8"/>
                    </a:lnTo>
                    <a:lnTo>
                      <a:pt x="26" y="20"/>
                    </a:lnTo>
                    <a:lnTo>
                      <a:pt x="34" y="36"/>
                    </a:lnTo>
                    <a:lnTo>
                      <a:pt x="36" y="44"/>
                    </a:lnTo>
                    <a:lnTo>
                      <a:pt x="36" y="5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g1252d948aef_0_565"/>
              <p:cNvSpPr/>
              <p:nvPr/>
            </p:nvSpPr>
            <p:spPr>
              <a:xfrm>
                <a:off x="7139479" y="3144726"/>
                <a:ext cx="261671" cy="452541"/>
              </a:xfrm>
              <a:custGeom>
                <a:rect b="b" l="l" r="r" t="t"/>
                <a:pathLst>
                  <a:path extrusionOk="0" h="270" w="150">
                    <a:moveTo>
                      <a:pt x="64" y="232"/>
                    </a:moveTo>
                    <a:lnTo>
                      <a:pt x="70" y="228"/>
                    </a:lnTo>
                    <a:lnTo>
                      <a:pt x="78" y="226"/>
                    </a:lnTo>
                    <a:lnTo>
                      <a:pt x="96" y="220"/>
                    </a:lnTo>
                    <a:lnTo>
                      <a:pt x="92" y="216"/>
                    </a:lnTo>
                    <a:lnTo>
                      <a:pt x="90" y="216"/>
                    </a:lnTo>
                    <a:lnTo>
                      <a:pt x="88" y="214"/>
                    </a:lnTo>
                    <a:lnTo>
                      <a:pt x="112" y="200"/>
                    </a:lnTo>
                    <a:lnTo>
                      <a:pt x="114" y="198"/>
                    </a:lnTo>
                    <a:lnTo>
                      <a:pt x="116" y="194"/>
                    </a:lnTo>
                    <a:lnTo>
                      <a:pt x="114" y="190"/>
                    </a:lnTo>
                    <a:lnTo>
                      <a:pt x="114" y="186"/>
                    </a:lnTo>
                    <a:lnTo>
                      <a:pt x="114" y="182"/>
                    </a:lnTo>
                    <a:lnTo>
                      <a:pt x="112" y="176"/>
                    </a:lnTo>
                    <a:lnTo>
                      <a:pt x="112" y="160"/>
                    </a:lnTo>
                    <a:lnTo>
                      <a:pt x="106" y="146"/>
                    </a:lnTo>
                    <a:lnTo>
                      <a:pt x="100" y="136"/>
                    </a:lnTo>
                    <a:lnTo>
                      <a:pt x="86" y="118"/>
                    </a:lnTo>
                    <a:lnTo>
                      <a:pt x="82" y="112"/>
                    </a:lnTo>
                    <a:lnTo>
                      <a:pt x="76" y="106"/>
                    </a:lnTo>
                    <a:lnTo>
                      <a:pt x="70" y="106"/>
                    </a:lnTo>
                    <a:lnTo>
                      <a:pt x="68" y="102"/>
                    </a:lnTo>
                    <a:lnTo>
                      <a:pt x="66" y="96"/>
                    </a:lnTo>
                    <a:lnTo>
                      <a:pt x="60" y="92"/>
                    </a:lnTo>
                    <a:lnTo>
                      <a:pt x="52" y="86"/>
                    </a:lnTo>
                    <a:lnTo>
                      <a:pt x="42" y="78"/>
                    </a:lnTo>
                    <a:lnTo>
                      <a:pt x="34" y="70"/>
                    </a:lnTo>
                    <a:lnTo>
                      <a:pt x="32" y="64"/>
                    </a:lnTo>
                    <a:lnTo>
                      <a:pt x="30" y="60"/>
                    </a:lnTo>
                    <a:lnTo>
                      <a:pt x="38" y="58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26" y="44"/>
                    </a:lnTo>
                    <a:lnTo>
                      <a:pt x="14" y="38"/>
                    </a:lnTo>
                    <a:lnTo>
                      <a:pt x="8" y="34"/>
                    </a:lnTo>
                    <a:lnTo>
                      <a:pt x="4" y="30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26" y="12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6" y="2"/>
                    </a:lnTo>
                    <a:lnTo>
                      <a:pt x="60" y="4"/>
                    </a:lnTo>
                    <a:lnTo>
                      <a:pt x="66" y="6"/>
                    </a:lnTo>
                    <a:lnTo>
                      <a:pt x="70" y="6"/>
                    </a:lnTo>
                    <a:lnTo>
                      <a:pt x="72" y="12"/>
                    </a:lnTo>
                    <a:lnTo>
                      <a:pt x="74" y="16"/>
                    </a:lnTo>
                    <a:lnTo>
                      <a:pt x="82" y="24"/>
                    </a:lnTo>
                    <a:lnTo>
                      <a:pt x="90" y="28"/>
                    </a:lnTo>
                    <a:lnTo>
                      <a:pt x="98" y="30"/>
                    </a:lnTo>
                    <a:lnTo>
                      <a:pt x="96" y="36"/>
                    </a:lnTo>
                    <a:lnTo>
                      <a:pt x="94" y="42"/>
                    </a:lnTo>
                    <a:lnTo>
                      <a:pt x="90" y="42"/>
                    </a:lnTo>
                    <a:lnTo>
                      <a:pt x="84" y="42"/>
                    </a:lnTo>
                    <a:lnTo>
                      <a:pt x="82" y="42"/>
                    </a:lnTo>
                    <a:lnTo>
                      <a:pt x="82" y="48"/>
                    </a:lnTo>
                    <a:lnTo>
                      <a:pt x="80" y="52"/>
                    </a:lnTo>
                    <a:lnTo>
                      <a:pt x="76" y="56"/>
                    </a:lnTo>
                    <a:lnTo>
                      <a:pt x="72" y="64"/>
                    </a:lnTo>
                    <a:lnTo>
                      <a:pt x="70" y="70"/>
                    </a:lnTo>
                    <a:lnTo>
                      <a:pt x="72" y="84"/>
                    </a:lnTo>
                    <a:lnTo>
                      <a:pt x="76" y="88"/>
                    </a:lnTo>
                    <a:lnTo>
                      <a:pt x="78" y="92"/>
                    </a:lnTo>
                    <a:lnTo>
                      <a:pt x="86" y="96"/>
                    </a:lnTo>
                    <a:lnTo>
                      <a:pt x="98" y="110"/>
                    </a:lnTo>
                    <a:lnTo>
                      <a:pt x="110" y="124"/>
                    </a:lnTo>
                    <a:lnTo>
                      <a:pt x="122" y="136"/>
                    </a:lnTo>
                    <a:lnTo>
                      <a:pt x="138" y="148"/>
                    </a:lnTo>
                    <a:lnTo>
                      <a:pt x="138" y="156"/>
                    </a:lnTo>
                    <a:lnTo>
                      <a:pt x="142" y="170"/>
                    </a:lnTo>
                    <a:lnTo>
                      <a:pt x="150" y="192"/>
                    </a:lnTo>
                    <a:lnTo>
                      <a:pt x="146" y="198"/>
                    </a:lnTo>
                    <a:lnTo>
                      <a:pt x="146" y="204"/>
                    </a:lnTo>
                    <a:lnTo>
                      <a:pt x="146" y="210"/>
                    </a:lnTo>
                    <a:lnTo>
                      <a:pt x="144" y="214"/>
                    </a:lnTo>
                    <a:lnTo>
                      <a:pt x="138" y="220"/>
                    </a:lnTo>
                    <a:lnTo>
                      <a:pt x="128" y="228"/>
                    </a:lnTo>
                    <a:lnTo>
                      <a:pt x="120" y="232"/>
                    </a:lnTo>
                    <a:lnTo>
                      <a:pt x="112" y="234"/>
                    </a:lnTo>
                    <a:lnTo>
                      <a:pt x="104" y="242"/>
                    </a:lnTo>
                    <a:lnTo>
                      <a:pt x="98" y="254"/>
                    </a:lnTo>
                    <a:lnTo>
                      <a:pt x="88" y="266"/>
                    </a:lnTo>
                    <a:lnTo>
                      <a:pt x="84" y="270"/>
                    </a:lnTo>
                    <a:lnTo>
                      <a:pt x="78" y="270"/>
                    </a:lnTo>
                    <a:lnTo>
                      <a:pt x="76" y="270"/>
                    </a:lnTo>
                    <a:lnTo>
                      <a:pt x="74" y="268"/>
                    </a:lnTo>
                    <a:lnTo>
                      <a:pt x="74" y="260"/>
                    </a:lnTo>
                    <a:lnTo>
                      <a:pt x="74" y="252"/>
                    </a:lnTo>
                    <a:lnTo>
                      <a:pt x="76" y="246"/>
                    </a:lnTo>
                    <a:lnTo>
                      <a:pt x="76" y="242"/>
                    </a:lnTo>
                    <a:lnTo>
                      <a:pt x="74" y="236"/>
                    </a:lnTo>
                    <a:lnTo>
                      <a:pt x="70" y="236"/>
                    </a:lnTo>
                    <a:lnTo>
                      <a:pt x="66" y="234"/>
                    </a:lnTo>
                    <a:lnTo>
                      <a:pt x="62" y="234"/>
                    </a:lnTo>
                    <a:lnTo>
                      <a:pt x="60" y="234"/>
                    </a:lnTo>
                    <a:lnTo>
                      <a:pt x="64" y="23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g1252d948aef_0_565"/>
              <p:cNvSpPr/>
              <p:nvPr/>
            </p:nvSpPr>
            <p:spPr>
              <a:xfrm>
                <a:off x="7191813" y="3412329"/>
                <a:ext cx="151494" cy="127496"/>
              </a:xfrm>
              <a:custGeom>
                <a:rect b="b" l="l" r="r" t="t"/>
                <a:pathLst>
                  <a:path extrusionOk="0" h="76" w="86">
                    <a:moveTo>
                      <a:pt x="80" y="0"/>
                    </a:moveTo>
                    <a:lnTo>
                      <a:pt x="78" y="0"/>
                    </a:lnTo>
                    <a:lnTo>
                      <a:pt x="74" y="2"/>
                    </a:lnTo>
                    <a:lnTo>
                      <a:pt x="70" y="0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60" y="4"/>
                    </a:lnTo>
                    <a:lnTo>
                      <a:pt x="58" y="10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30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6" y="10"/>
                    </a:lnTo>
                    <a:lnTo>
                      <a:pt x="2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2" y="30"/>
                    </a:lnTo>
                    <a:lnTo>
                      <a:pt x="4" y="36"/>
                    </a:lnTo>
                    <a:lnTo>
                      <a:pt x="6" y="40"/>
                    </a:lnTo>
                    <a:lnTo>
                      <a:pt x="8" y="46"/>
                    </a:lnTo>
                    <a:lnTo>
                      <a:pt x="10" y="52"/>
                    </a:lnTo>
                    <a:lnTo>
                      <a:pt x="10" y="54"/>
                    </a:lnTo>
                    <a:lnTo>
                      <a:pt x="12" y="58"/>
                    </a:lnTo>
                    <a:lnTo>
                      <a:pt x="14" y="62"/>
                    </a:lnTo>
                    <a:lnTo>
                      <a:pt x="18" y="66"/>
                    </a:lnTo>
                    <a:lnTo>
                      <a:pt x="24" y="66"/>
                    </a:lnTo>
                    <a:lnTo>
                      <a:pt x="24" y="76"/>
                    </a:lnTo>
                    <a:lnTo>
                      <a:pt x="30" y="74"/>
                    </a:lnTo>
                    <a:lnTo>
                      <a:pt x="34" y="72"/>
                    </a:lnTo>
                    <a:lnTo>
                      <a:pt x="40" y="68"/>
                    </a:lnTo>
                    <a:lnTo>
                      <a:pt x="48" y="66"/>
                    </a:lnTo>
                    <a:lnTo>
                      <a:pt x="66" y="60"/>
                    </a:lnTo>
                    <a:lnTo>
                      <a:pt x="62" y="56"/>
                    </a:lnTo>
                    <a:lnTo>
                      <a:pt x="60" y="56"/>
                    </a:lnTo>
                    <a:lnTo>
                      <a:pt x="58" y="54"/>
                    </a:lnTo>
                    <a:lnTo>
                      <a:pt x="82" y="40"/>
                    </a:lnTo>
                    <a:lnTo>
                      <a:pt x="84" y="38"/>
                    </a:lnTo>
                    <a:lnTo>
                      <a:pt x="86" y="34"/>
                    </a:lnTo>
                    <a:lnTo>
                      <a:pt x="84" y="30"/>
                    </a:lnTo>
                    <a:lnTo>
                      <a:pt x="84" y="26"/>
                    </a:lnTo>
                    <a:lnTo>
                      <a:pt x="84" y="22"/>
                    </a:lnTo>
                    <a:lnTo>
                      <a:pt x="82" y="16"/>
                    </a:lnTo>
                    <a:lnTo>
                      <a:pt x="82" y="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g1252d948aef_0_565"/>
              <p:cNvSpPr/>
              <p:nvPr/>
            </p:nvSpPr>
            <p:spPr>
              <a:xfrm>
                <a:off x="7091277" y="3169945"/>
                <a:ext cx="243767" cy="260596"/>
              </a:xfrm>
              <a:custGeom>
                <a:rect b="b" l="l" r="r" t="t"/>
                <a:pathLst>
                  <a:path extrusionOk="0" h="156" w="140">
                    <a:moveTo>
                      <a:pt x="104" y="150"/>
                    </a:moveTo>
                    <a:lnTo>
                      <a:pt x="102" y="124"/>
                    </a:lnTo>
                    <a:lnTo>
                      <a:pt x="98" y="120"/>
                    </a:lnTo>
                    <a:lnTo>
                      <a:pt x="94" y="116"/>
                    </a:lnTo>
                    <a:lnTo>
                      <a:pt x="90" y="108"/>
                    </a:lnTo>
                    <a:lnTo>
                      <a:pt x="88" y="102"/>
                    </a:lnTo>
                    <a:lnTo>
                      <a:pt x="88" y="98"/>
                    </a:lnTo>
                    <a:lnTo>
                      <a:pt x="86" y="94"/>
                    </a:lnTo>
                    <a:lnTo>
                      <a:pt x="80" y="90"/>
                    </a:lnTo>
                    <a:lnTo>
                      <a:pt x="74" y="84"/>
                    </a:lnTo>
                    <a:lnTo>
                      <a:pt x="70" y="76"/>
                    </a:lnTo>
                    <a:lnTo>
                      <a:pt x="66" y="76"/>
                    </a:lnTo>
                    <a:lnTo>
                      <a:pt x="62" y="78"/>
                    </a:lnTo>
                    <a:lnTo>
                      <a:pt x="58" y="82"/>
                    </a:lnTo>
                    <a:lnTo>
                      <a:pt x="56" y="86"/>
                    </a:lnTo>
                    <a:lnTo>
                      <a:pt x="52" y="88"/>
                    </a:lnTo>
                    <a:lnTo>
                      <a:pt x="50" y="86"/>
                    </a:lnTo>
                    <a:lnTo>
                      <a:pt x="48" y="84"/>
                    </a:lnTo>
                    <a:lnTo>
                      <a:pt x="46" y="82"/>
                    </a:lnTo>
                    <a:lnTo>
                      <a:pt x="44" y="80"/>
                    </a:lnTo>
                    <a:lnTo>
                      <a:pt x="40" y="80"/>
                    </a:lnTo>
                    <a:lnTo>
                      <a:pt x="36" y="84"/>
                    </a:lnTo>
                    <a:lnTo>
                      <a:pt x="28" y="90"/>
                    </a:lnTo>
                    <a:lnTo>
                      <a:pt x="26" y="70"/>
                    </a:lnTo>
                    <a:lnTo>
                      <a:pt x="26" y="64"/>
                    </a:lnTo>
                    <a:lnTo>
                      <a:pt x="26" y="58"/>
                    </a:lnTo>
                    <a:lnTo>
                      <a:pt x="22" y="56"/>
                    </a:lnTo>
                    <a:lnTo>
                      <a:pt x="18" y="56"/>
                    </a:lnTo>
                    <a:lnTo>
                      <a:pt x="16" y="56"/>
                    </a:lnTo>
                    <a:lnTo>
                      <a:pt x="12" y="56"/>
                    </a:lnTo>
                    <a:lnTo>
                      <a:pt x="8" y="52"/>
                    </a:lnTo>
                    <a:lnTo>
                      <a:pt x="6" y="44"/>
                    </a:lnTo>
                    <a:lnTo>
                      <a:pt x="4" y="40"/>
                    </a:lnTo>
                    <a:lnTo>
                      <a:pt x="0" y="38"/>
                    </a:lnTo>
                    <a:lnTo>
                      <a:pt x="8" y="32"/>
                    </a:lnTo>
                    <a:lnTo>
                      <a:pt x="10" y="28"/>
                    </a:lnTo>
                    <a:lnTo>
                      <a:pt x="10" y="24"/>
                    </a:lnTo>
                    <a:lnTo>
                      <a:pt x="12" y="22"/>
                    </a:lnTo>
                    <a:lnTo>
                      <a:pt x="16" y="18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6" y="20"/>
                    </a:lnTo>
                    <a:lnTo>
                      <a:pt x="22" y="14"/>
                    </a:lnTo>
                    <a:lnTo>
                      <a:pt x="20" y="8"/>
                    </a:lnTo>
                    <a:lnTo>
                      <a:pt x="20" y="4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28" y="4"/>
                    </a:lnTo>
                    <a:lnTo>
                      <a:pt x="28" y="10"/>
                    </a:lnTo>
                    <a:lnTo>
                      <a:pt x="32" y="16"/>
                    </a:lnTo>
                    <a:lnTo>
                      <a:pt x="36" y="20"/>
                    </a:lnTo>
                    <a:lnTo>
                      <a:pt x="42" y="24"/>
                    </a:lnTo>
                    <a:lnTo>
                      <a:pt x="54" y="30"/>
                    </a:lnTo>
                    <a:lnTo>
                      <a:pt x="70" y="34"/>
                    </a:lnTo>
                    <a:lnTo>
                      <a:pt x="70" y="40"/>
                    </a:lnTo>
                    <a:lnTo>
                      <a:pt x="66" y="44"/>
                    </a:lnTo>
                    <a:lnTo>
                      <a:pt x="58" y="46"/>
                    </a:lnTo>
                    <a:lnTo>
                      <a:pt x="60" y="50"/>
                    </a:lnTo>
                    <a:lnTo>
                      <a:pt x="62" y="56"/>
                    </a:lnTo>
                    <a:lnTo>
                      <a:pt x="70" y="64"/>
                    </a:lnTo>
                    <a:lnTo>
                      <a:pt x="80" y="72"/>
                    </a:lnTo>
                    <a:lnTo>
                      <a:pt x="88" y="78"/>
                    </a:lnTo>
                    <a:lnTo>
                      <a:pt x="94" y="82"/>
                    </a:lnTo>
                    <a:lnTo>
                      <a:pt x="96" y="88"/>
                    </a:lnTo>
                    <a:lnTo>
                      <a:pt x="98" y="92"/>
                    </a:lnTo>
                    <a:lnTo>
                      <a:pt x="104" y="92"/>
                    </a:lnTo>
                    <a:lnTo>
                      <a:pt x="110" y="98"/>
                    </a:lnTo>
                    <a:lnTo>
                      <a:pt x="114" y="104"/>
                    </a:lnTo>
                    <a:lnTo>
                      <a:pt x="128" y="122"/>
                    </a:lnTo>
                    <a:lnTo>
                      <a:pt x="134" y="132"/>
                    </a:lnTo>
                    <a:lnTo>
                      <a:pt x="140" y="146"/>
                    </a:lnTo>
                    <a:lnTo>
                      <a:pt x="138" y="146"/>
                    </a:lnTo>
                    <a:lnTo>
                      <a:pt x="136" y="146"/>
                    </a:lnTo>
                    <a:lnTo>
                      <a:pt x="132" y="148"/>
                    </a:lnTo>
                    <a:lnTo>
                      <a:pt x="128" y="146"/>
                    </a:lnTo>
                    <a:lnTo>
                      <a:pt x="124" y="146"/>
                    </a:lnTo>
                    <a:lnTo>
                      <a:pt x="120" y="146"/>
                    </a:lnTo>
                    <a:lnTo>
                      <a:pt x="118" y="150"/>
                    </a:lnTo>
                    <a:lnTo>
                      <a:pt x="116" y="156"/>
                    </a:lnTo>
                    <a:lnTo>
                      <a:pt x="110" y="154"/>
                    </a:lnTo>
                    <a:lnTo>
                      <a:pt x="104" y="15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g1252d948aef_0_565"/>
              <p:cNvSpPr/>
              <p:nvPr/>
            </p:nvSpPr>
            <p:spPr>
              <a:xfrm>
                <a:off x="7033433" y="3231593"/>
                <a:ext cx="238258" cy="453942"/>
              </a:xfrm>
              <a:custGeom>
                <a:rect b="b" l="l" r="r" t="t"/>
                <a:pathLst>
                  <a:path extrusionOk="0" h="272" w="136">
                    <a:moveTo>
                      <a:pt x="104" y="266"/>
                    </a:moveTo>
                    <a:lnTo>
                      <a:pt x="96" y="266"/>
                    </a:lnTo>
                    <a:lnTo>
                      <a:pt x="94" y="272"/>
                    </a:lnTo>
                    <a:lnTo>
                      <a:pt x="92" y="272"/>
                    </a:lnTo>
                    <a:lnTo>
                      <a:pt x="88" y="272"/>
                    </a:lnTo>
                    <a:lnTo>
                      <a:pt x="84" y="272"/>
                    </a:lnTo>
                    <a:lnTo>
                      <a:pt x="82" y="272"/>
                    </a:lnTo>
                    <a:lnTo>
                      <a:pt x="76" y="264"/>
                    </a:lnTo>
                    <a:lnTo>
                      <a:pt x="72" y="258"/>
                    </a:lnTo>
                    <a:lnTo>
                      <a:pt x="68" y="254"/>
                    </a:lnTo>
                    <a:lnTo>
                      <a:pt x="62" y="254"/>
                    </a:lnTo>
                    <a:lnTo>
                      <a:pt x="56" y="242"/>
                    </a:lnTo>
                    <a:lnTo>
                      <a:pt x="50" y="236"/>
                    </a:lnTo>
                    <a:lnTo>
                      <a:pt x="44" y="230"/>
                    </a:lnTo>
                    <a:lnTo>
                      <a:pt x="38" y="226"/>
                    </a:lnTo>
                    <a:lnTo>
                      <a:pt x="34" y="232"/>
                    </a:lnTo>
                    <a:lnTo>
                      <a:pt x="32" y="228"/>
                    </a:lnTo>
                    <a:lnTo>
                      <a:pt x="30" y="220"/>
                    </a:lnTo>
                    <a:lnTo>
                      <a:pt x="30" y="206"/>
                    </a:lnTo>
                    <a:lnTo>
                      <a:pt x="32" y="172"/>
                    </a:lnTo>
                    <a:lnTo>
                      <a:pt x="38" y="172"/>
                    </a:lnTo>
                    <a:lnTo>
                      <a:pt x="42" y="166"/>
                    </a:lnTo>
                    <a:lnTo>
                      <a:pt x="44" y="162"/>
                    </a:lnTo>
                    <a:lnTo>
                      <a:pt x="44" y="156"/>
                    </a:lnTo>
                    <a:lnTo>
                      <a:pt x="44" y="146"/>
                    </a:lnTo>
                    <a:lnTo>
                      <a:pt x="40" y="134"/>
                    </a:lnTo>
                    <a:lnTo>
                      <a:pt x="34" y="124"/>
                    </a:lnTo>
                    <a:lnTo>
                      <a:pt x="30" y="116"/>
                    </a:lnTo>
                    <a:lnTo>
                      <a:pt x="18" y="106"/>
                    </a:lnTo>
                    <a:lnTo>
                      <a:pt x="20" y="100"/>
                    </a:lnTo>
                    <a:lnTo>
                      <a:pt x="20" y="94"/>
                    </a:lnTo>
                    <a:lnTo>
                      <a:pt x="22" y="88"/>
                    </a:lnTo>
                    <a:lnTo>
                      <a:pt x="22" y="82"/>
                    </a:lnTo>
                    <a:lnTo>
                      <a:pt x="22" y="74"/>
                    </a:lnTo>
                    <a:lnTo>
                      <a:pt x="20" y="68"/>
                    </a:lnTo>
                    <a:lnTo>
                      <a:pt x="12" y="58"/>
                    </a:lnTo>
                    <a:lnTo>
                      <a:pt x="4" y="50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4" y="22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22" y="6"/>
                    </a:lnTo>
                    <a:lnTo>
                      <a:pt x="32" y="0"/>
                    </a:lnTo>
                    <a:lnTo>
                      <a:pt x="36" y="2"/>
                    </a:lnTo>
                    <a:lnTo>
                      <a:pt x="38" y="6"/>
                    </a:lnTo>
                    <a:lnTo>
                      <a:pt x="40" y="14"/>
                    </a:lnTo>
                    <a:lnTo>
                      <a:pt x="44" y="18"/>
                    </a:lnTo>
                    <a:lnTo>
                      <a:pt x="48" y="18"/>
                    </a:lnTo>
                    <a:lnTo>
                      <a:pt x="50" y="18"/>
                    </a:lnTo>
                    <a:lnTo>
                      <a:pt x="54" y="18"/>
                    </a:lnTo>
                    <a:lnTo>
                      <a:pt x="58" y="20"/>
                    </a:lnTo>
                    <a:lnTo>
                      <a:pt x="58" y="26"/>
                    </a:lnTo>
                    <a:lnTo>
                      <a:pt x="58" y="32"/>
                    </a:lnTo>
                    <a:lnTo>
                      <a:pt x="60" y="52"/>
                    </a:lnTo>
                    <a:lnTo>
                      <a:pt x="68" y="46"/>
                    </a:lnTo>
                    <a:lnTo>
                      <a:pt x="72" y="42"/>
                    </a:lnTo>
                    <a:lnTo>
                      <a:pt x="76" y="42"/>
                    </a:lnTo>
                    <a:lnTo>
                      <a:pt x="78" y="44"/>
                    </a:lnTo>
                    <a:lnTo>
                      <a:pt x="80" y="46"/>
                    </a:lnTo>
                    <a:lnTo>
                      <a:pt x="82" y="48"/>
                    </a:lnTo>
                    <a:lnTo>
                      <a:pt x="84" y="50"/>
                    </a:lnTo>
                    <a:lnTo>
                      <a:pt x="88" y="48"/>
                    </a:lnTo>
                    <a:lnTo>
                      <a:pt x="90" y="44"/>
                    </a:lnTo>
                    <a:lnTo>
                      <a:pt x="94" y="40"/>
                    </a:lnTo>
                    <a:lnTo>
                      <a:pt x="98" y="38"/>
                    </a:lnTo>
                    <a:lnTo>
                      <a:pt x="102" y="38"/>
                    </a:lnTo>
                    <a:lnTo>
                      <a:pt x="106" y="46"/>
                    </a:lnTo>
                    <a:lnTo>
                      <a:pt x="112" y="52"/>
                    </a:lnTo>
                    <a:lnTo>
                      <a:pt x="118" y="56"/>
                    </a:lnTo>
                    <a:lnTo>
                      <a:pt x="120" y="60"/>
                    </a:lnTo>
                    <a:lnTo>
                      <a:pt x="120" y="64"/>
                    </a:lnTo>
                    <a:lnTo>
                      <a:pt x="122" y="70"/>
                    </a:lnTo>
                    <a:lnTo>
                      <a:pt x="126" y="78"/>
                    </a:lnTo>
                    <a:lnTo>
                      <a:pt x="130" y="82"/>
                    </a:lnTo>
                    <a:lnTo>
                      <a:pt x="134" y="86"/>
                    </a:lnTo>
                    <a:lnTo>
                      <a:pt x="136" y="112"/>
                    </a:lnTo>
                    <a:lnTo>
                      <a:pt x="130" y="110"/>
                    </a:lnTo>
                    <a:lnTo>
                      <a:pt x="120" y="110"/>
                    </a:lnTo>
                    <a:lnTo>
                      <a:pt x="108" y="110"/>
                    </a:lnTo>
                    <a:lnTo>
                      <a:pt x="100" y="114"/>
                    </a:lnTo>
                    <a:lnTo>
                      <a:pt x="96" y="118"/>
                    </a:lnTo>
                    <a:lnTo>
                      <a:pt x="92" y="122"/>
                    </a:lnTo>
                    <a:lnTo>
                      <a:pt x="92" y="128"/>
                    </a:lnTo>
                    <a:lnTo>
                      <a:pt x="90" y="134"/>
                    </a:lnTo>
                    <a:lnTo>
                      <a:pt x="92" y="138"/>
                    </a:lnTo>
                    <a:lnTo>
                      <a:pt x="94" y="144"/>
                    </a:lnTo>
                    <a:lnTo>
                      <a:pt x="96" y="148"/>
                    </a:lnTo>
                    <a:lnTo>
                      <a:pt x="98" y="154"/>
                    </a:lnTo>
                    <a:lnTo>
                      <a:pt x="92" y="152"/>
                    </a:lnTo>
                    <a:lnTo>
                      <a:pt x="86" y="150"/>
                    </a:lnTo>
                    <a:lnTo>
                      <a:pt x="76" y="144"/>
                    </a:lnTo>
                    <a:lnTo>
                      <a:pt x="68" y="136"/>
                    </a:lnTo>
                    <a:lnTo>
                      <a:pt x="60" y="128"/>
                    </a:lnTo>
                    <a:lnTo>
                      <a:pt x="52" y="128"/>
                    </a:lnTo>
                    <a:lnTo>
                      <a:pt x="52" y="150"/>
                    </a:lnTo>
                    <a:lnTo>
                      <a:pt x="50" y="158"/>
                    </a:lnTo>
                    <a:lnTo>
                      <a:pt x="48" y="166"/>
                    </a:lnTo>
                    <a:lnTo>
                      <a:pt x="48" y="176"/>
                    </a:lnTo>
                    <a:lnTo>
                      <a:pt x="46" y="188"/>
                    </a:lnTo>
                    <a:lnTo>
                      <a:pt x="48" y="192"/>
                    </a:lnTo>
                    <a:lnTo>
                      <a:pt x="48" y="200"/>
                    </a:lnTo>
                    <a:lnTo>
                      <a:pt x="52" y="204"/>
                    </a:lnTo>
                    <a:lnTo>
                      <a:pt x="60" y="206"/>
                    </a:lnTo>
                    <a:lnTo>
                      <a:pt x="60" y="216"/>
                    </a:lnTo>
                    <a:lnTo>
                      <a:pt x="62" y="220"/>
                    </a:lnTo>
                    <a:lnTo>
                      <a:pt x="66" y="224"/>
                    </a:lnTo>
                    <a:lnTo>
                      <a:pt x="66" y="234"/>
                    </a:lnTo>
                    <a:lnTo>
                      <a:pt x="68" y="238"/>
                    </a:lnTo>
                    <a:lnTo>
                      <a:pt x="70" y="240"/>
                    </a:lnTo>
                    <a:lnTo>
                      <a:pt x="74" y="244"/>
                    </a:lnTo>
                    <a:lnTo>
                      <a:pt x="84" y="248"/>
                    </a:lnTo>
                    <a:lnTo>
                      <a:pt x="104" y="26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g1252d948aef_0_565"/>
              <p:cNvSpPr/>
              <p:nvPr/>
            </p:nvSpPr>
            <p:spPr>
              <a:xfrm>
                <a:off x="7142234" y="3656114"/>
                <a:ext cx="126704" cy="170929"/>
              </a:xfrm>
              <a:custGeom>
                <a:rect b="b" l="l" r="r" t="t"/>
                <a:pathLst>
                  <a:path extrusionOk="0" h="102" w="72">
                    <a:moveTo>
                      <a:pt x="42" y="12"/>
                    </a:moveTo>
                    <a:lnTo>
                      <a:pt x="34" y="12"/>
                    </a:lnTo>
                    <a:lnTo>
                      <a:pt x="32" y="18"/>
                    </a:lnTo>
                    <a:lnTo>
                      <a:pt x="30" y="18"/>
                    </a:lnTo>
                    <a:lnTo>
                      <a:pt x="26" y="18"/>
                    </a:lnTo>
                    <a:lnTo>
                      <a:pt x="22" y="18"/>
                    </a:lnTo>
                    <a:lnTo>
                      <a:pt x="20" y="18"/>
                    </a:lnTo>
                    <a:lnTo>
                      <a:pt x="14" y="10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8"/>
                    </a:lnTo>
                    <a:lnTo>
                      <a:pt x="4" y="14"/>
                    </a:lnTo>
                    <a:lnTo>
                      <a:pt x="6" y="24"/>
                    </a:lnTo>
                    <a:lnTo>
                      <a:pt x="10" y="36"/>
                    </a:lnTo>
                    <a:lnTo>
                      <a:pt x="14" y="46"/>
                    </a:lnTo>
                    <a:lnTo>
                      <a:pt x="18" y="54"/>
                    </a:lnTo>
                    <a:lnTo>
                      <a:pt x="34" y="72"/>
                    </a:lnTo>
                    <a:lnTo>
                      <a:pt x="50" y="86"/>
                    </a:lnTo>
                    <a:lnTo>
                      <a:pt x="58" y="96"/>
                    </a:lnTo>
                    <a:lnTo>
                      <a:pt x="66" y="102"/>
                    </a:lnTo>
                    <a:lnTo>
                      <a:pt x="68" y="100"/>
                    </a:lnTo>
                    <a:lnTo>
                      <a:pt x="70" y="100"/>
                    </a:lnTo>
                    <a:lnTo>
                      <a:pt x="72" y="96"/>
                    </a:lnTo>
                    <a:lnTo>
                      <a:pt x="72" y="90"/>
                    </a:lnTo>
                    <a:lnTo>
                      <a:pt x="70" y="84"/>
                    </a:lnTo>
                    <a:lnTo>
                      <a:pt x="66" y="74"/>
                    </a:lnTo>
                    <a:lnTo>
                      <a:pt x="62" y="68"/>
                    </a:lnTo>
                    <a:lnTo>
                      <a:pt x="60" y="64"/>
                    </a:lnTo>
                    <a:lnTo>
                      <a:pt x="58" y="60"/>
                    </a:lnTo>
                    <a:lnTo>
                      <a:pt x="58" y="40"/>
                    </a:lnTo>
                    <a:lnTo>
                      <a:pt x="58" y="32"/>
                    </a:lnTo>
                    <a:lnTo>
                      <a:pt x="52" y="24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g1252d948aef_0_565"/>
              <p:cNvSpPr/>
              <p:nvPr/>
            </p:nvSpPr>
            <p:spPr>
              <a:xfrm>
                <a:off x="6876430" y="2987808"/>
                <a:ext cx="235504" cy="531001"/>
              </a:xfrm>
              <a:custGeom>
                <a:rect b="b" l="l" r="r" t="t"/>
                <a:pathLst>
                  <a:path extrusionOk="0" h="318" w="134">
                    <a:moveTo>
                      <a:pt x="0" y="136"/>
                    </a:moveTo>
                    <a:lnTo>
                      <a:pt x="0" y="140"/>
                    </a:lnTo>
                    <a:lnTo>
                      <a:pt x="14" y="152"/>
                    </a:lnTo>
                    <a:lnTo>
                      <a:pt x="28" y="166"/>
                    </a:lnTo>
                    <a:lnTo>
                      <a:pt x="36" y="172"/>
                    </a:lnTo>
                    <a:lnTo>
                      <a:pt x="42" y="180"/>
                    </a:lnTo>
                    <a:lnTo>
                      <a:pt x="46" y="190"/>
                    </a:lnTo>
                    <a:lnTo>
                      <a:pt x="48" y="198"/>
                    </a:lnTo>
                    <a:lnTo>
                      <a:pt x="48" y="204"/>
                    </a:lnTo>
                    <a:lnTo>
                      <a:pt x="46" y="212"/>
                    </a:lnTo>
                    <a:lnTo>
                      <a:pt x="44" y="218"/>
                    </a:lnTo>
                    <a:lnTo>
                      <a:pt x="44" y="224"/>
                    </a:lnTo>
                    <a:lnTo>
                      <a:pt x="44" y="226"/>
                    </a:lnTo>
                    <a:lnTo>
                      <a:pt x="48" y="226"/>
                    </a:lnTo>
                    <a:lnTo>
                      <a:pt x="56" y="224"/>
                    </a:lnTo>
                    <a:lnTo>
                      <a:pt x="58" y="228"/>
                    </a:lnTo>
                    <a:lnTo>
                      <a:pt x="62" y="228"/>
                    </a:lnTo>
                    <a:lnTo>
                      <a:pt x="66" y="228"/>
                    </a:lnTo>
                    <a:lnTo>
                      <a:pt x="72" y="228"/>
                    </a:lnTo>
                    <a:lnTo>
                      <a:pt x="80" y="224"/>
                    </a:lnTo>
                    <a:lnTo>
                      <a:pt x="84" y="216"/>
                    </a:lnTo>
                    <a:lnTo>
                      <a:pt x="84" y="206"/>
                    </a:lnTo>
                    <a:lnTo>
                      <a:pt x="90" y="212"/>
                    </a:lnTo>
                    <a:lnTo>
                      <a:pt x="96" y="220"/>
                    </a:lnTo>
                    <a:lnTo>
                      <a:pt x="102" y="234"/>
                    </a:lnTo>
                    <a:lnTo>
                      <a:pt x="106" y="252"/>
                    </a:lnTo>
                    <a:lnTo>
                      <a:pt x="110" y="268"/>
                    </a:lnTo>
                    <a:lnTo>
                      <a:pt x="118" y="276"/>
                    </a:lnTo>
                    <a:lnTo>
                      <a:pt x="122" y="282"/>
                    </a:lnTo>
                    <a:lnTo>
                      <a:pt x="122" y="286"/>
                    </a:lnTo>
                    <a:lnTo>
                      <a:pt x="124" y="304"/>
                    </a:lnTo>
                    <a:lnTo>
                      <a:pt x="124" y="310"/>
                    </a:lnTo>
                    <a:lnTo>
                      <a:pt x="122" y="318"/>
                    </a:lnTo>
                    <a:lnTo>
                      <a:pt x="128" y="318"/>
                    </a:lnTo>
                    <a:lnTo>
                      <a:pt x="132" y="312"/>
                    </a:lnTo>
                    <a:lnTo>
                      <a:pt x="134" y="308"/>
                    </a:lnTo>
                    <a:lnTo>
                      <a:pt x="134" y="302"/>
                    </a:lnTo>
                    <a:lnTo>
                      <a:pt x="134" y="292"/>
                    </a:lnTo>
                    <a:lnTo>
                      <a:pt x="130" y="280"/>
                    </a:lnTo>
                    <a:lnTo>
                      <a:pt x="124" y="270"/>
                    </a:lnTo>
                    <a:lnTo>
                      <a:pt x="120" y="262"/>
                    </a:lnTo>
                    <a:lnTo>
                      <a:pt x="108" y="252"/>
                    </a:lnTo>
                    <a:lnTo>
                      <a:pt x="110" y="246"/>
                    </a:lnTo>
                    <a:lnTo>
                      <a:pt x="110" y="240"/>
                    </a:lnTo>
                    <a:lnTo>
                      <a:pt x="112" y="234"/>
                    </a:lnTo>
                    <a:lnTo>
                      <a:pt x="112" y="228"/>
                    </a:lnTo>
                    <a:lnTo>
                      <a:pt x="112" y="220"/>
                    </a:lnTo>
                    <a:lnTo>
                      <a:pt x="110" y="214"/>
                    </a:lnTo>
                    <a:lnTo>
                      <a:pt x="102" y="204"/>
                    </a:lnTo>
                    <a:lnTo>
                      <a:pt x="94" y="196"/>
                    </a:lnTo>
                    <a:lnTo>
                      <a:pt x="92" y="190"/>
                    </a:lnTo>
                    <a:lnTo>
                      <a:pt x="90" y="180"/>
                    </a:lnTo>
                    <a:lnTo>
                      <a:pt x="92" y="172"/>
                    </a:lnTo>
                    <a:lnTo>
                      <a:pt x="94" y="168"/>
                    </a:lnTo>
                    <a:lnTo>
                      <a:pt x="98" y="162"/>
                    </a:lnTo>
                    <a:lnTo>
                      <a:pt x="106" y="156"/>
                    </a:lnTo>
                    <a:lnTo>
                      <a:pt x="118" y="148"/>
                    </a:lnTo>
                    <a:lnTo>
                      <a:pt x="124" y="144"/>
                    </a:lnTo>
                    <a:lnTo>
                      <a:pt x="130" y="140"/>
                    </a:lnTo>
                    <a:lnTo>
                      <a:pt x="132" y="134"/>
                    </a:lnTo>
                    <a:lnTo>
                      <a:pt x="134" y="130"/>
                    </a:lnTo>
                    <a:lnTo>
                      <a:pt x="132" y="128"/>
                    </a:lnTo>
                    <a:lnTo>
                      <a:pt x="126" y="126"/>
                    </a:lnTo>
                    <a:lnTo>
                      <a:pt x="120" y="122"/>
                    </a:lnTo>
                    <a:lnTo>
                      <a:pt x="114" y="118"/>
                    </a:lnTo>
                    <a:lnTo>
                      <a:pt x="108" y="116"/>
                    </a:lnTo>
                    <a:lnTo>
                      <a:pt x="110" y="106"/>
                    </a:lnTo>
                    <a:lnTo>
                      <a:pt x="110" y="102"/>
                    </a:lnTo>
                    <a:lnTo>
                      <a:pt x="108" y="98"/>
                    </a:lnTo>
                    <a:lnTo>
                      <a:pt x="104" y="96"/>
                    </a:lnTo>
                    <a:lnTo>
                      <a:pt x="100" y="94"/>
                    </a:lnTo>
                    <a:lnTo>
                      <a:pt x="98" y="90"/>
                    </a:lnTo>
                    <a:lnTo>
                      <a:pt x="96" y="84"/>
                    </a:lnTo>
                    <a:lnTo>
                      <a:pt x="94" y="82"/>
                    </a:lnTo>
                    <a:lnTo>
                      <a:pt x="90" y="82"/>
                    </a:lnTo>
                    <a:lnTo>
                      <a:pt x="84" y="82"/>
                    </a:lnTo>
                    <a:lnTo>
                      <a:pt x="80" y="80"/>
                    </a:lnTo>
                    <a:lnTo>
                      <a:pt x="78" y="76"/>
                    </a:lnTo>
                    <a:lnTo>
                      <a:pt x="76" y="68"/>
                    </a:lnTo>
                    <a:lnTo>
                      <a:pt x="76" y="64"/>
                    </a:lnTo>
                    <a:lnTo>
                      <a:pt x="78" y="58"/>
                    </a:lnTo>
                    <a:lnTo>
                      <a:pt x="82" y="52"/>
                    </a:lnTo>
                    <a:lnTo>
                      <a:pt x="88" y="50"/>
                    </a:lnTo>
                    <a:lnTo>
                      <a:pt x="86" y="48"/>
                    </a:lnTo>
                    <a:lnTo>
                      <a:pt x="88" y="44"/>
                    </a:lnTo>
                    <a:lnTo>
                      <a:pt x="84" y="28"/>
                    </a:lnTo>
                    <a:lnTo>
                      <a:pt x="82" y="18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2"/>
                    </a:lnTo>
                    <a:lnTo>
                      <a:pt x="72" y="10"/>
                    </a:lnTo>
                    <a:lnTo>
                      <a:pt x="68" y="4"/>
                    </a:lnTo>
                    <a:lnTo>
                      <a:pt x="66" y="2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56" y="8"/>
                    </a:lnTo>
                    <a:lnTo>
                      <a:pt x="54" y="14"/>
                    </a:lnTo>
                    <a:lnTo>
                      <a:pt x="56" y="20"/>
                    </a:lnTo>
                    <a:lnTo>
                      <a:pt x="50" y="20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30" y="34"/>
                    </a:lnTo>
                    <a:lnTo>
                      <a:pt x="28" y="36"/>
                    </a:lnTo>
                    <a:lnTo>
                      <a:pt x="30" y="40"/>
                    </a:lnTo>
                    <a:lnTo>
                      <a:pt x="32" y="42"/>
                    </a:lnTo>
                    <a:lnTo>
                      <a:pt x="26" y="60"/>
                    </a:lnTo>
                    <a:lnTo>
                      <a:pt x="26" y="62"/>
                    </a:lnTo>
                    <a:lnTo>
                      <a:pt x="28" y="64"/>
                    </a:lnTo>
                    <a:lnTo>
                      <a:pt x="30" y="64"/>
                    </a:lnTo>
                    <a:lnTo>
                      <a:pt x="28" y="70"/>
                    </a:lnTo>
                    <a:lnTo>
                      <a:pt x="26" y="74"/>
                    </a:lnTo>
                    <a:lnTo>
                      <a:pt x="20" y="84"/>
                    </a:lnTo>
                    <a:lnTo>
                      <a:pt x="18" y="84"/>
                    </a:lnTo>
                    <a:lnTo>
                      <a:pt x="16" y="82"/>
                    </a:lnTo>
                    <a:lnTo>
                      <a:pt x="12" y="86"/>
                    </a:lnTo>
                    <a:lnTo>
                      <a:pt x="10" y="86"/>
                    </a:lnTo>
                    <a:lnTo>
                      <a:pt x="12" y="92"/>
                    </a:lnTo>
                    <a:lnTo>
                      <a:pt x="12" y="100"/>
                    </a:lnTo>
                    <a:lnTo>
                      <a:pt x="10" y="110"/>
                    </a:lnTo>
                    <a:lnTo>
                      <a:pt x="10" y="118"/>
                    </a:lnTo>
                    <a:lnTo>
                      <a:pt x="4" y="118"/>
                    </a:lnTo>
                    <a:lnTo>
                      <a:pt x="2" y="124"/>
                    </a:lnTo>
                    <a:lnTo>
                      <a:pt x="0" y="130"/>
                    </a:lnTo>
                    <a:lnTo>
                      <a:pt x="0" y="13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g1252d948aef_0_565"/>
              <p:cNvSpPr/>
              <p:nvPr/>
            </p:nvSpPr>
            <p:spPr>
              <a:xfrm>
                <a:off x="6741464" y="3052258"/>
                <a:ext cx="147361" cy="161122"/>
              </a:xfrm>
              <a:custGeom>
                <a:rect b="b" l="l" r="r" t="t"/>
                <a:pathLst>
                  <a:path extrusionOk="0" h="96" w="84">
                    <a:moveTo>
                      <a:pt x="82" y="82"/>
                    </a:moveTo>
                    <a:lnTo>
                      <a:pt x="80" y="86"/>
                    </a:lnTo>
                    <a:lnTo>
                      <a:pt x="78" y="96"/>
                    </a:lnTo>
                    <a:lnTo>
                      <a:pt x="74" y="88"/>
                    </a:lnTo>
                    <a:lnTo>
                      <a:pt x="72" y="84"/>
                    </a:lnTo>
                    <a:lnTo>
                      <a:pt x="70" y="76"/>
                    </a:lnTo>
                    <a:lnTo>
                      <a:pt x="64" y="70"/>
                    </a:lnTo>
                    <a:lnTo>
                      <a:pt x="58" y="72"/>
                    </a:lnTo>
                    <a:lnTo>
                      <a:pt x="52" y="72"/>
                    </a:lnTo>
                    <a:lnTo>
                      <a:pt x="50" y="70"/>
                    </a:lnTo>
                    <a:lnTo>
                      <a:pt x="48" y="68"/>
                    </a:lnTo>
                    <a:lnTo>
                      <a:pt x="46" y="66"/>
                    </a:lnTo>
                    <a:lnTo>
                      <a:pt x="46" y="72"/>
                    </a:lnTo>
                    <a:lnTo>
                      <a:pt x="40" y="80"/>
                    </a:lnTo>
                    <a:lnTo>
                      <a:pt x="32" y="84"/>
                    </a:lnTo>
                    <a:lnTo>
                      <a:pt x="26" y="86"/>
                    </a:lnTo>
                    <a:lnTo>
                      <a:pt x="24" y="76"/>
                    </a:lnTo>
                    <a:lnTo>
                      <a:pt x="22" y="70"/>
                    </a:lnTo>
                    <a:lnTo>
                      <a:pt x="22" y="62"/>
                    </a:lnTo>
                    <a:lnTo>
                      <a:pt x="20" y="58"/>
                    </a:lnTo>
                    <a:lnTo>
                      <a:pt x="18" y="54"/>
                    </a:lnTo>
                    <a:lnTo>
                      <a:pt x="14" y="52"/>
                    </a:lnTo>
                    <a:lnTo>
                      <a:pt x="14" y="50"/>
                    </a:lnTo>
                    <a:lnTo>
                      <a:pt x="16" y="40"/>
                    </a:lnTo>
                    <a:lnTo>
                      <a:pt x="10" y="36"/>
                    </a:lnTo>
                    <a:lnTo>
                      <a:pt x="8" y="34"/>
                    </a:lnTo>
                    <a:lnTo>
                      <a:pt x="6" y="30"/>
                    </a:lnTo>
                    <a:lnTo>
                      <a:pt x="6" y="28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2" y="22"/>
                    </a:lnTo>
                    <a:lnTo>
                      <a:pt x="10" y="18"/>
                    </a:lnTo>
                    <a:lnTo>
                      <a:pt x="6" y="14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20" y="6"/>
                    </a:lnTo>
                    <a:lnTo>
                      <a:pt x="24" y="10"/>
                    </a:lnTo>
                    <a:lnTo>
                      <a:pt x="28" y="12"/>
                    </a:lnTo>
                    <a:lnTo>
                      <a:pt x="28" y="16"/>
                    </a:lnTo>
                    <a:lnTo>
                      <a:pt x="28" y="20"/>
                    </a:lnTo>
                    <a:lnTo>
                      <a:pt x="28" y="22"/>
                    </a:lnTo>
                    <a:lnTo>
                      <a:pt x="30" y="24"/>
                    </a:lnTo>
                    <a:lnTo>
                      <a:pt x="34" y="26"/>
                    </a:lnTo>
                    <a:lnTo>
                      <a:pt x="38" y="26"/>
                    </a:lnTo>
                    <a:lnTo>
                      <a:pt x="46" y="26"/>
                    </a:lnTo>
                    <a:lnTo>
                      <a:pt x="70" y="26"/>
                    </a:lnTo>
                    <a:lnTo>
                      <a:pt x="70" y="30"/>
                    </a:lnTo>
                    <a:lnTo>
                      <a:pt x="52" y="50"/>
                    </a:lnTo>
                    <a:lnTo>
                      <a:pt x="56" y="56"/>
                    </a:lnTo>
                    <a:lnTo>
                      <a:pt x="60" y="60"/>
                    </a:lnTo>
                    <a:lnTo>
                      <a:pt x="62" y="62"/>
                    </a:lnTo>
                    <a:lnTo>
                      <a:pt x="66" y="60"/>
                    </a:lnTo>
                    <a:lnTo>
                      <a:pt x="68" y="56"/>
                    </a:lnTo>
                    <a:lnTo>
                      <a:pt x="68" y="52"/>
                    </a:lnTo>
                    <a:lnTo>
                      <a:pt x="70" y="50"/>
                    </a:lnTo>
                    <a:lnTo>
                      <a:pt x="74" y="56"/>
                    </a:lnTo>
                    <a:lnTo>
                      <a:pt x="78" y="66"/>
                    </a:lnTo>
                    <a:lnTo>
                      <a:pt x="78" y="76"/>
                    </a:lnTo>
                    <a:lnTo>
                      <a:pt x="82" y="78"/>
                    </a:lnTo>
                    <a:lnTo>
                      <a:pt x="84" y="80"/>
                    </a:lnTo>
                    <a:lnTo>
                      <a:pt x="82" y="8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g1252d948aef_0_565"/>
              <p:cNvSpPr/>
              <p:nvPr/>
            </p:nvSpPr>
            <p:spPr>
              <a:xfrm>
                <a:off x="6216744" y="2769244"/>
                <a:ext cx="758845" cy="839234"/>
              </a:xfrm>
              <a:custGeom>
                <a:rect b="b" l="l" r="r" t="t"/>
                <a:pathLst>
                  <a:path extrusionOk="0" h="502" w="434">
                    <a:moveTo>
                      <a:pt x="434" y="132"/>
                    </a:moveTo>
                    <a:lnTo>
                      <a:pt x="434" y="140"/>
                    </a:lnTo>
                    <a:lnTo>
                      <a:pt x="432" y="146"/>
                    </a:lnTo>
                    <a:lnTo>
                      <a:pt x="434" y="152"/>
                    </a:lnTo>
                    <a:lnTo>
                      <a:pt x="428" y="152"/>
                    </a:lnTo>
                    <a:lnTo>
                      <a:pt x="422" y="154"/>
                    </a:lnTo>
                    <a:lnTo>
                      <a:pt x="414" y="160"/>
                    </a:lnTo>
                    <a:lnTo>
                      <a:pt x="408" y="166"/>
                    </a:lnTo>
                    <a:lnTo>
                      <a:pt x="406" y="168"/>
                    </a:lnTo>
                    <a:lnTo>
                      <a:pt x="408" y="172"/>
                    </a:lnTo>
                    <a:lnTo>
                      <a:pt x="410" y="174"/>
                    </a:lnTo>
                    <a:lnTo>
                      <a:pt x="404" y="192"/>
                    </a:lnTo>
                    <a:lnTo>
                      <a:pt x="404" y="194"/>
                    </a:lnTo>
                    <a:lnTo>
                      <a:pt x="406" y="196"/>
                    </a:lnTo>
                    <a:lnTo>
                      <a:pt x="408" y="196"/>
                    </a:lnTo>
                    <a:lnTo>
                      <a:pt x="406" y="202"/>
                    </a:lnTo>
                    <a:lnTo>
                      <a:pt x="404" y="206"/>
                    </a:lnTo>
                    <a:lnTo>
                      <a:pt x="398" y="216"/>
                    </a:lnTo>
                    <a:lnTo>
                      <a:pt x="396" y="216"/>
                    </a:lnTo>
                    <a:lnTo>
                      <a:pt x="394" y="214"/>
                    </a:lnTo>
                    <a:lnTo>
                      <a:pt x="390" y="218"/>
                    </a:lnTo>
                    <a:lnTo>
                      <a:pt x="388" y="218"/>
                    </a:lnTo>
                    <a:lnTo>
                      <a:pt x="390" y="222"/>
                    </a:lnTo>
                    <a:lnTo>
                      <a:pt x="390" y="226"/>
                    </a:lnTo>
                    <a:lnTo>
                      <a:pt x="388" y="250"/>
                    </a:lnTo>
                    <a:lnTo>
                      <a:pt x="384" y="250"/>
                    </a:lnTo>
                    <a:lnTo>
                      <a:pt x="382" y="248"/>
                    </a:lnTo>
                    <a:lnTo>
                      <a:pt x="380" y="246"/>
                    </a:lnTo>
                    <a:lnTo>
                      <a:pt x="378" y="236"/>
                    </a:lnTo>
                    <a:lnTo>
                      <a:pt x="374" y="226"/>
                    </a:lnTo>
                    <a:lnTo>
                      <a:pt x="370" y="220"/>
                    </a:lnTo>
                    <a:lnTo>
                      <a:pt x="368" y="222"/>
                    </a:lnTo>
                    <a:lnTo>
                      <a:pt x="368" y="226"/>
                    </a:lnTo>
                    <a:lnTo>
                      <a:pt x="366" y="230"/>
                    </a:lnTo>
                    <a:lnTo>
                      <a:pt x="362" y="232"/>
                    </a:lnTo>
                    <a:lnTo>
                      <a:pt x="360" y="230"/>
                    </a:lnTo>
                    <a:lnTo>
                      <a:pt x="356" y="226"/>
                    </a:lnTo>
                    <a:lnTo>
                      <a:pt x="352" y="220"/>
                    </a:lnTo>
                    <a:lnTo>
                      <a:pt x="370" y="200"/>
                    </a:lnTo>
                    <a:lnTo>
                      <a:pt x="370" y="196"/>
                    </a:lnTo>
                    <a:lnTo>
                      <a:pt x="346" y="196"/>
                    </a:lnTo>
                    <a:lnTo>
                      <a:pt x="338" y="196"/>
                    </a:lnTo>
                    <a:lnTo>
                      <a:pt x="334" y="196"/>
                    </a:lnTo>
                    <a:lnTo>
                      <a:pt x="330" y="194"/>
                    </a:lnTo>
                    <a:lnTo>
                      <a:pt x="328" y="192"/>
                    </a:lnTo>
                    <a:lnTo>
                      <a:pt x="328" y="190"/>
                    </a:lnTo>
                    <a:lnTo>
                      <a:pt x="328" y="186"/>
                    </a:lnTo>
                    <a:lnTo>
                      <a:pt x="328" y="182"/>
                    </a:lnTo>
                    <a:lnTo>
                      <a:pt x="324" y="180"/>
                    </a:lnTo>
                    <a:lnTo>
                      <a:pt x="320" y="176"/>
                    </a:lnTo>
                    <a:lnTo>
                      <a:pt x="306" y="170"/>
                    </a:lnTo>
                    <a:lnTo>
                      <a:pt x="302" y="172"/>
                    </a:lnTo>
                    <a:lnTo>
                      <a:pt x="300" y="174"/>
                    </a:lnTo>
                    <a:lnTo>
                      <a:pt x="300" y="176"/>
                    </a:lnTo>
                    <a:lnTo>
                      <a:pt x="302" y="180"/>
                    </a:lnTo>
                    <a:lnTo>
                      <a:pt x="306" y="184"/>
                    </a:lnTo>
                    <a:lnTo>
                      <a:pt x="310" y="188"/>
                    </a:lnTo>
                    <a:lnTo>
                      <a:pt x="312" y="192"/>
                    </a:lnTo>
                    <a:lnTo>
                      <a:pt x="310" y="196"/>
                    </a:lnTo>
                    <a:lnTo>
                      <a:pt x="308" y="196"/>
                    </a:lnTo>
                    <a:lnTo>
                      <a:pt x="306" y="198"/>
                    </a:lnTo>
                    <a:lnTo>
                      <a:pt x="306" y="200"/>
                    </a:lnTo>
                    <a:lnTo>
                      <a:pt x="308" y="204"/>
                    </a:lnTo>
                    <a:lnTo>
                      <a:pt x="310" y="206"/>
                    </a:lnTo>
                    <a:lnTo>
                      <a:pt x="316" y="210"/>
                    </a:lnTo>
                    <a:lnTo>
                      <a:pt x="314" y="220"/>
                    </a:lnTo>
                    <a:lnTo>
                      <a:pt x="314" y="222"/>
                    </a:lnTo>
                    <a:lnTo>
                      <a:pt x="318" y="224"/>
                    </a:lnTo>
                    <a:lnTo>
                      <a:pt x="320" y="228"/>
                    </a:lnTo>
                    <a:lnTo>
                      <a:pt x="322" y="232"/>
                    </a:lnTo>
                    <a:lnTo>
                      <a:pt x="322" y="240"/>
                    </a:lnTo>
                    <a:lnTo>
                      <a:pt x="324" y="246"/>
                    </a:lnTo>
                    <a:lnTo>
                      <a:pt x="326" y="256"/>
                    </a:lnTo>
                    <a:lnTo>
                      <a:pt x="318" y="256"/>
                    </a:lnTo>
                    <a:lnTo>
                      <a:pt x="310" y="256"/>
                    </a:lnTo>
                    <a:lnTo>
                      <a:pt x="312" y="256"/>
                    </a:lnTo>
                    <a:lnTo>
                      <a:pt x="302" y="260"/>
                    </a:lnTo>
                    <a:lnTo>
                      <a:pt x="298" y="266"/>
                    </a:lnTo>
                    <a:lnTo>
                      <a:pt x="296" y="282"/>
                    </a:lnTo>
                    <a:lnTo>
                      <a:pt x="292" y="288"/>
                    </a:lnTo>
                    <a:lnTo>
                      <a:pt x="286" y="290"/>
                    </a:lnTo>
                    <a:lnTo>
                      <a:pt x="280" y="292"/>
                    </a:lnTo>
                    <a:lnTo>
                      <a:pt x="272" y="296"/>
                    </a:lnTo>
                    <a:lnTo>
                      <a:pt x="270" y="300"/>
                    </a:lnTo>
                    <a:lnTo>
                      <a:pt x="266" y="306"/>
                    </a:lnTo>
                    <a:lnTo>
                      <a:pt x="260" y="318"/>
                    </a:lnTo>
                    <a:lnTo>
                      <a:pt x="246" y="334"/>
                    </a:lnTo>
                    <a:lnTo>
                      <a:pt x="232" y="352"/>
                    </a:lnTo>
                    <a:lnTo>
                      <a:pt x="226" y="358"/>
                    </a:lnTo>
                    <a:lnTo>
                      <a:pt x="222" y="360"/>
                    </a:lnTo>
                    <a:lnTo>
                      <a:pt x="212" y="364"/>
                    </a:lnTo>
                    <a:lnTo>
                      <a:pt x="206" y="366"/>
                    </a:lnTo>
                    <a:lnTo>
                      <a:pt x="202" y="370"/>
                    </a:lnTo>
                    <a:lnTo>
                      <a:pt x="200" y="376"/>
                    </a:lnTo>
                    <a:lnTo>
                      <a:pt x="198" y="382"/>
                    </a:lnTo>
                    <a:lnTo>
                      <a:pt x="200" y="388"/>
                    </a:lnTo>
                    <a:lnTo>
                      <a:pt x="202" y="398"/>
                    </a:lnTo>
                    <a:lnTo>
                      <a:pt x="206" y="406"/>
                    </a:lnTo>
                    <a:lnTo>
                      <a:pt x="208" y="416"/>
                    </a:lnTo>
                    <a:lnTo>
                      <a:pt x="206" y="426"/>
                    </a:lnTo>
                    <a:lnTo>
                      <a:pt x="204" y="432"/>
                    </a:lnTo>
                    <a:lnTo>
                      <a:pt x="202" y="436"/>
                    </a:lnTo>
                    <a:lnTo>
                      <a:pt x="202" y="442"/>
                    </a:lnTo>
                    <a:lnTo>
                      <a:pt x="202" y="446"/>
                    </a:lnTo>
                    <a:lnTo>
                      <a:pt x="204" y="450"/>
                    </a:lnTo>
                    <a:lnTo>
                      <a:pt x="206" y="452"/>
                    </a:lnTo>
                    <a:lnTo>
                      <a:pt x="206" y="456"/>
                    </a:lnTo>
                    <a:lnTo>
                      <a:pt x="204" y="464"/>
                    </a:lnTo>
                    <a:lnTo>
                      <a:pt x="198" y="468"/>
                    </a:lnTo>
                    <a:lnTo>
                      <a:pt x="194" y="472"/>
                    </a:lnTo>
                    <a:lnTo>
                      <a:pt x="192" y="478"/>
                    </a:lnTo>
                    <a:lnTo>
                      <a:pt x="194" y="484"/>
                    </a:lnTo>
                    <a:lnTo>
                      <a:pt x="196" y="486"/>
                    </a:lnTo>
                    <a:lnTo>
                      <a:pt x="188" y="488"/>
                    </a:lnTo>
                    <a:lnTo>
                      <a:pt x="186" y="490"/>
                    </a:lnTo>
                    <a:lnTo>
                      <a:pt x="184" y="492"/>
                    </a:lnTo>
                    <a:lnTo>
                      <a:pt x="182" y="496"/>
                    </a:lnTo>
                    <a:lnTo>
                      <a:pt x="178" y="500"/>
                    </a:lnTo>
                    <a:lnTo>
                      <a:pt x="174" y="502"/>
                    </a:lnTo>
                    <a:lnTo>
                      <a:pt x="170" y="502"/>
                    </a:lnTo>
                    <a:lnTo>
                      <a:pt x="164" y="500"/>
                    </a:lnTo>
                    <a:lnTo>
                      <a:pt x="160" y="496"/>
                    </a:lnTo>
                    <a:lnTo>
                      <a:pt x="154" y="490"/>
                    </a:lnTo>
                    <a:lnTo>
                      <a:pt x="150" y="482"/>
                    </a:lnTo>
                    <a:lnTo>
                      <a:pt x="142" y="466"/>
                    </a:lnTo>
                    <a:lnTo>
                      <a:pt x="138" y="450"/>
                    </a:lnTo>
                    <a:lnTo>
                      <a:pt x="134" y="438"/>
                    </a:lnTo>
                    <a:lnTo>
                      <a:pt x="126" y="420"/>
                    </a:lnTo>
                    <a:lnTo>
                      <a:pt x="118" y="404"/>
                    </a:lnTo>
                    <a:lnTo>
                      <a:pt x="110" y="388"/>
                    </a:lnTo>
                    <a:lnTo>
                      <a:pt x="100" y="360"/>
                    </a:lnTo>
                    <a:lnTo>
                      <a:pt x="86" y="332"/>
                    </a:lnTo>
                    <a:lnTo>
                      <a:pt x="82" y="316"/>
                    </a:lnTo>
                    <a:lnTo>
                      <a:pt x="78" y="302"/>
                    </a:lnTo>
                    <a:lnTo>
                      <a:pt x="76" y="284"/>
                    </a:lnTo>
                    <a:lnTo>
                      <a:pt x="76" y="268"/>
                    </a:lnTo>
                    <a:lnTo>
                      <a:pt x="74" y="260"/>
                    </a:lnTo>
                    <a:lnTo>
                      <a:pt x="72" y="256"/>
                    </a:lnTo>
                    <a:lnTo>
                      <a:pt x="68" y="248"/>
                    </a:lnTo>
                    <a:lnTo>
                      <a:pt x="66" y="258"/>
                    </a:lnTo>
                    <a:lnTo>
                      <a:pt x="62" y="268"/>
                    </a:lnTo>
                    <a:lnTo>
                      <a:pt x="58" y="276"/>
                    </a:lnTo>
                    <a:lnTo>
                      <a:pt x="54" y="278"/>
                    </a:lnTo>
                    <a:lnTo>
                      <a:pt x="50" y="278"/>
                    </a:lnTo>
                    <a:lnTo>
                      <a:pt x="44" y="276"/>
                    </a:lnTo>
                    <a:lnTo>
                      <a:pt x="38" y="274"/>
                    </a:lnTo>
                    <a:lnTo>
                      <a:pt x="28" y="266"/>
                    </a:lnTo>
                    <a:lnTo>
                      <a:pt x="20" y="256"/>
                    </a:lnTo>
                    <a:lnTo>
                      <a:pt x="14" y="248"/>
                    </a:lnTo>
                    <a:lnTo>
                      <a:pt x="20" y="246"/>
                    </a:lnTo>
                    <a:lnTo>
                      <a:pt x="24" y="244"/>
                    </a:lnTo>
                    <a:lnTo>
                      <a:pt x="30" y="240"/>
                    </a:lnTo>
                    <a:lnTo>
                      <a:pt x="32" y="234"/>
                    </a:lnTo>
                    <a:lnTo>
                      <a:pt x="24" y="238"/>
                    </a:lnTo>
                    <a:lnTo>
                      <a:pt x="24" y="240"/>
                    </a:lnTo>
                    <a:lnTo>
                      <a:pt x="20" y="242"/>
                    </a:lnTo>
                    <a:lnTo>
                      <a:pt x="14" y="238"/>
                    </a:lnTo>
                    <a:lnTo>
                      <a:pt x="8" y="232"/>
                    </a:lnTo>
                    <a:lnTo>
                      <a:pt x="2" y="224"/>
                    </a:lnTo>
                    <a:lnTo>
                      <a:pt x="0" y="220"/>
                    </a:lnTo>
                    <a:lnTo>
                      <a:pt x="0" y="214"/>
                    </a:lnTo>
                    <a:lnTo>
                      <a:pt x="2" y="212"/>
                    </a:lnTo>
                    <a:lnTo>
                      <a:pt x="4" y="210"/>
                    </a:lnTo>
                    <a:lnTo>
                      <a:pt x="8" y="210"/>
                    </a:lnTo>
                    <a:lnTo>
                      <a:pt x="12" y="210"/>
                    </a:lnTo>
                    <a:lnTo>
                      <a:pt x="16" y="212"/>
                    </a:ln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4"/>
                    </a:lnTo>
                    <a:lnTo>
                      <a:pt x="36" y="196"/>
                    </a:lnTo>
                    <a:lnTo>
                      <a:pt x="32" y="192"/>
                    </a:lnTo>
                    <a:lnTo>
                      <a:pt x="24" y="184"/>
                    </a:lnTo>
                    <a:lnTo>
                      <a:pt x="22" y="182"/>
                    </a:lnTo>
                    <a:lnTo>
                      <a:pt x="20" y="178"/>
                    </a:lnTo>
                    <a:lnTo>
                      <a:pt x="20" y="170"/>
                    </a:lnTo>
                    <a:lnTo>
                      <a:pt x="18" y="168"/>
                    </a:lnTo>
                    <a:lnTo>
                      <a:pt x="14" y="168"/>
                    </a:lnTo>
                    <a:lnTo>
                      <a:pt x="10" y="164"/>
                    </a:lnTo>
                    <a:lnTo>
                      <a:pt x="8" y="160"/>
                    </a:lnTo>
                    <a:lnTo>
                      <a:pt x="10" y="156"/>
                    </a:lnTo>
                    <a:lnTo>
                      <a:pt x="14" y="150"/>
                    </a:lnTo>
                    <a:lnTo>
                      <a:pt x="18" y="144"/>
                    </a:lnTo>
                    <a:lnTo>
                      <a:pt x="22" y="142"/>
                    </a:lnTo>
                    <a:lnTo>
                      <a:pt x="26" y="144"/>
                    </a:lnTo>
                    <a:lnTo>
                      <a:pt x="30" y="146"/>
                    </a:lnTo>
                    <a:lnTo>
                      <a:pt x="34" y="146"/>
                    </a:lnTo>
                    <a:lnTo>
                      <a:pt x="38" y="142"/>
                    </a:lnTo>
                    <a:lnTo>
                      <a:pt x="44" y="136"/>
                    </a:lnTo>
                    <a:lnTo>
                      <a:pt x="52" y="124"/>
                    </a:lnTo>
                    <a:lnTo>
                      <a:pt x="56" y="118"/>
                    </a:lnTo>
                    <a:lnTo>
                      <a:pt x="58" y="110"/>
                    </a:lnTo>
                    <a:lnTo>
                      <a:pt x="62" y="104"/>
                    </a:lnTo>
                    <a:lnTo>
                      <a:pt x="66" y="98"/>
                    </a:lnTo>
                    <a:lnTo>
                      <a:pt x="68" y="92"/>
                    </a:lnTo>
                    <a:lnTo>
                      <a:pt x="72" y="88"/>
                    </a:lnTo>
                    <a:lnTo>
                      <a:pt x="72" y="74"/>
                    </a:lnTo>
                    <a:lnTo>
                      <a:pt x="74" y="70"/>
                    </a:lnTo>
                    <a:lnTo>
                      <a:pt x="78" y="68"/>
                    </a:lnTo>
                    <a:lnTo>
                      <a:pt x="78" y="66"/>
                    </a:lnTo>
                    <a:lnTo>
                      <a:pt x="80" y="62"/>
                    </a:lnTo>
                    <a:lnTo>
                      <a:pt x="72" y="58"/>
                    </a:lnTo>
                    <a:lnTo>
                      <a:pt x="62" y="50"/>
                    </a:lnTo>
                    <a:lnTo>
                      <a:pt x="54" y="38"/>
                    </a:lnTo>
                    <a:lnTo>
                      <a:pt x="52" y="34"/>
                    </a:lnTo>
                    <a:lnTo>
                      <a:pt x="52" y="30"/>
                    </a:lnTo>
                    <a:lnTo>
                      <a:pt x="50" y="28"/>
                    </a:lnTo>
                    <a:lnTo>
                      <a:pt x="54" y="22"/>
                    </a:lnTo>
                    <a:lnTo>
                      <a:pt x="58" y="18"/>
                    </a:lnTo>
                    <a:lnTo>
                      <a:pt x="62" y="20"/>
                    </a:lnTo>
                    <a:lnTo>
                      <a:pt x="66" y="22"/>
                    </a:lnTo>
                    <a:lnTo>
                      <a:pt x="68" y="22"/>
                    </a:lnTo>
                    <a:lnTo>
                      <a:pt x="72" y="24"/>
                    </a:lnTo>
                    <a:lnTo>
                      <a:pt x="80" y="22"/>
                    </a:lnTo>
                    <a:lnTo>
                      <a:pt x="88" y="18"/>
                    </a:lnTo>
                    <a:lnTo>
                      <a:pt x="98" y="10"/>
                    </a:lnTo>
                    <a:lnTo>
                      <a:pt x="108" y="4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8" y="0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42" y="6"/>
                    </a:lnTo>
                    <a:lnTo>
                      <a:pt x="142" y="12"/>
                    </a:lnTo>
                    <a:lnTo>
                      <a:pt x="140" y="16"/>
                    </a:lnTo>
                    <a:lnTo>
                      <a:pt x="134" y="24"/>
                    </a:lnTo>
                    <a:lnTo>
                      <a:pt x="132" y="32"/>
                    </a:lnTo>
                    <a:lnTo>
                      <a:pt x="130" y="38"/>
                    </a:lnTo>
                    <a:lnTo>
                      <a:pt x="132" y="42"/>
                    </a:lnTo>
                    <a:lnTo>
                      <a:pt x="134" y="48"/>
                    </a:lnTo>
                    <a:lnTo>
                      <a:pt x="142" y="56"/>
                    </a:lnTo>
                    <a:lnTo>
                      <a:pt x="140" y="58"/>
                    </a:lnTo>
                    <a:lnTo>
                      <a:pt x="138" y="58"/>
                    </a:lnTo>
                    <a:lnTo>
                      <a:pt x="132" y="60"/>
                    </a:lnTo>
                    <a:lnTo>
                      <a:pt x="134" y="68"/>
                    </a:lnTo>
                    <a:lnTo>
                      <a:pt x="134" y="72"/>
                    </a:lnTo>
                    <a:lnTo>
                      <a:pt x="136" y="76"/>
                    </a:lnTo>
                    <a:lnTo>
                      <a:pt x="138" y="80"/>
                    </a:lnTo>
                    <a:lnTo>
                      <a:pt x="146" y="84"/>
                    </a:lnTo>
                    <a:lnTo>
                      <a:pt x="156" y="88"/>
                    </a:lnTo>
                    <a:lnTo>
                      <a:pt x="164" y="96"/>
                    </a:lnTo>
                    <a:lnTo>
                      <a:pt x="172" y="104"/>
                    </a:lnTo>
                    <a:lnTo>
                      <a:pt x="168" y="112"/>
                    </a:lnTo>
                    <a:lnTo>
                      <a:pt x="166" y="122"/>
                    </a:lnTo>
                    <a:lnTo>
                      <a:pt x="168" y="126"/>
                    </a:lnTo>
                    <a:lnTo>
                      <a:pt x="170" y="128"/>
                    </a:lnTo>
                    <a:lnTo>
                      <a:pt x="176" y="132"/>
                    </a:lnTo>
                    <a:lnTo>
                      <a:pt x="198" y="142"/>
                    </a:lnTo>
                    <a:lnTo>
                      <a:pt x="210" y="150"/>
                    </a:lnTo>
                    <a:lnTo>
                      <a:pt x="220" y="154"/>
                    </a:lnTo>
                    <a:lnTo>
                      <a:pt x="230" y="150"/>
                    </a:lnTo>
                    <a:lnTo>
                      <a:pt x="234" y="152"/>
                    </a:lnTo>
                    <a:lnTo>
                      <a:pt x="238" y="152"/>
                    </a:lnTo>
                    <a:lnTo>
                      <a:pt x="244" y="158"/>
                    </a:lnTo>
                    <a:lnTo>
                      <a:pt x="248" y="164"/>
                    </a:lnTo>
                    <a:lnTo>
                      <a:pt x="264" y="168"/>
                    </a:lnTo>
                    <a:lnTo>
                      <a:pt x="278" y="170"/>
                    </a:lnTo>
                    <a:lnTo>
                      <a:pt x="288" y="170"/>
                    </a:lnTo>
                    <a:lnTo>
                      <a:pt x="296" y="170"/>
                    </a:lnTo>
                    <a:lnTo>
                      <a:pt x="298" y="168"/>
                    </a:lnTo>
                    <a:lnTo>
                      <a:pt x="298" y="166"/>
                    </a:lnTo>
                    <a:lnTo>
                      <a:pt x="298" y="162"/>
                    </a:lnTo>
                    <a:lnTo>
                      <a:pt x="296" y="158"/>
                    </a:lnTo>
                    <a:lnTo>
                      <a:pt x="294" y="154"/>
                    </a:lnTo>
                    <a:lnTo>
                      <a:pt x="294" y="148"/>
                    </a:lnTo>
                    <a:lnTo>
                      <a:pt x="294" y="144"/>
                    </a:lnTo>
                    <a:lnTo>
                      <a:pt x="298" y="142"/>
                    </a:lnTo>
                    <a:lnTo>
                      <a:pt x="304" y="140"/>
                    </a:lnTo>
                    <a:lnTo>
                      <a:pt x="306" y="148"/>
                    </a:lnTo>
                    <a:lnTo>
                      <a:pt x="308" y="158"/>
                    </a:lnTo>
                    <a:lnTo>
                      <a:pt x="314" y="164"/>
                    </a:lnTo>
                    <a:lnTo>
                      <a:pt x="318" y="166"/>
                    </a:lnTo>
                    <a:lnTo>
                      <a:pt x="322" y="166"/>
                    </a:lnTo>
                    <a:lnTo>
                      <a:pt x="342" y="166"/>
                    </a:lnTo>
                    <a:lnTo>
                      <a:pt x="348" y="166"/>
                    </a:lnTo>
                    <a:lnTo>
                      <a:pt x="352" y="164"/>
                    </a:lnTo>
                    <a:lnTo>
                      <a:pt x="354" y="162"/>
                    </a:lnTo>
                    <a:lnTo>
                      <a:pt x="358" y="158"/>
                    </a:lnTo>
                    <a:lnTo>
                      <a:pt x="360" y="150"/>
                    </a:lnTo>
                    <a:lnTo>
                      <a:pt x="364" y="140"/>
                    </a:lnTo>
                    <a:lnTo>
                      <a:pt x="368" y="134"/>
                    </a:lnTo>
                    <a:lnTo>
                      <a:pt x="376" y="126"/>
                    </a:lnTo>
                    <a:lnTo>
                      <a:pt x="382" y="122"/>
                    </a:lnTo>
                    <a:lnTo>
                      <a:pt x="392" y="118"/>
                    </a:lnTo>
                    <a:lnTo>
                      <a:pt x="394" y="120"/>
                    </a:lnTo>
                    <a:lnTo>
                      <a:pt x="396" y="120"/>
                    </a:lnTo>
                    <a:lnTo>
                      <a:pt x="400" y="122"/>
                    </a:lnTo>
                    <a:lnTo>
                      <a:pt x="402" y="120"/>
                    </a:lnTo>
                    <a:lnTo>
                      <a:pt x="406" y="118"/>
                    </a:lnTo>
                    <a:lnTo>
                      <a:pt x="406" y="116"/>
                    </a:lnTo>
                    <a:lnTo>
                      <a:pt x="412" y="116"/>
                    </a:lnTo>
                    <a:lnTo>
                      <a:pt x="420" y="124"/>
                    </a:lnTo>
                    <a:lnTo>
                      <a:pt x="420" y="128"/>
                    </a:lnTo>
                    <a:lnTo>
                      <a:pt x="420" y="130"/>
                    </a:lnTo>
                    <a:lnTo>
                      <a:pt x="424" y="134"/>
                    </a:lnTo>
                    <a:lnTo>
                      <a:pt x="430" y="136"/>
                    </a:lnTo>
                    <a:lnTo>
                      <a:pt x="434" y="136"/>
                    </a:lnTo>
                    <a:lnTo>
                      <a:pt x="434" y="13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g1252d948aef_0_565"/>
              <p:cNvSpPr/>
              <p:nvPr/>
            </p:nvSpPr>
            <p:spPr>
              <a:xfrm>
                <a:off x="6751104" y="2999016"/>
                <a:ext cx="89519" cy="47636"/>
              </a:xfrm>
              <a:custGeom>
                <a:rect b="b" l="l" r="r" t="t"/>
                <a:pathLst>
                  <a:path extrusionOk="0" h="28" w="50">
                    <a:moveTo>
                      <a:pt x="50" y="20"/>
                    </a:moveTo>
                    <a:lnTo>
                      <a:pt x="46" y="14"/>
                    </a:lnTo>
                    <a:lnTo>
                      <a:pt x="36" y="6"/>
                    </a:lnTo>
                    <a:lnTo>
                      <a:pt x="26" y="2"/>
                    </a:lnTo>
                    <a:lnTo>
                      <a:pt x="16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10" y="28"/>
                    </a:lnTo>
                    <a:lnTo>
                      <a:pt x="16" y="28"/>
                    </a:lnTo>
                    <a:lnTo>
                      <a:pt x="36" y="28"/>
                    </a:lnTo>
                    <a:lnTo>
                      <a:pt x="42" y="28"/>
                    </a:lnTo>
                    <a:lnTo>
                      <a:pt x="46" y="26"/>
                    </a:lnTo>
                    <a:lnTo>
                      <a:pt x="50" y="22"/>
                    </a:lnTo>
                    <a:lnTo>
                      <a:pt x="50" y="2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g1252d948aef_0_565"/>
              <p:cNvSpPr/>
              <p:nvPr/>
            </p:nvSpPr>
            <p:spPr>
              <a:xfrm>
                <a:off x="6508715" y="2935969"/>
                <a:ext cx="229996" cy="116288"/>
              </a:xfrm>
              <a:custGeom>
                <a:rect b="b" l="l" r="r" t="t"/>
                <a:pathLst>
                  <a:path extrusionOk="0" h="70" w="132">
                    <a:moveTo>
                      <a:pt x="128" y="46"/>
                    </a:moveTo>
                    <a:lnTo>
                      <a:pt x="110" y="46"/>
                    </a:lnTo>
                    <a:lnTo>
                      <a:pt x="104" y="44"/>
                    </a:lnTo>
                    <a:lnTo>
                      <a:pt x="98" y="40"/>
                    </a:lnTo>
                    <a:lnTo>
                      <a:pt x="96" y="40"/>
                    </a:lnTo>
                    <a:lnTo>
                      <a:pt x="94" y="40"/>
                    </a:lnTo>
                    <a:lnTo>
                      <a:pt x="90" y="40"/>
                    </a:lnTo>
                    <a:lnTo>
                      <a:pt x="84" y="38"/>
                    </a:lnTo>
                    <a:lnTo>
                      <a:pt x="80" y="36"/>
                    </a:lnTo>
                    <a:lnTo>
                      <a:pt x="76" y="32"/>
                    </a:lnTo>
                    <a:lnTo>
                      <a:pt x="74" y="30"/>
                    </a:lnTo>
                    <a:lnTo>
                      <a:pt x="62" y="26"/>
                    </a:lnTo>
                    <a:lnTo>
                      <a:pt x="52" y="22"/>
                    </a:lnTo>
                    <a:lnTo>
                      <a:pt x="44" y="16"/>
                    </a:lnTo>
                    <a:lnTo>
                      <a:pt x="34" y="8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2"/>
                    </a:lnTo>
                    <a:lnTo>
                      <a:pt x="16" y="4"/>
                    </a:lnTo>
                    <a:lnTo>
                      <a:pt x="12" y="4"/>
                    </a:lnTo>
                    <a:lnTo>
                      <a:pt x="6" y="4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32" y="42"/>
                    </a:lnTo>
                    <a:lnTo>
                      <a:pt x="44" y="50"/>
                    </a:lnTo>
                    <a:lnTo>
                      <a:pt x="54" y="54"/>
                    </a:lnTo>
                    <a:lnTo>
                      <a:pt x="64" y="50"/>
                    </a:lnTo>
                    <a:lnTo>
                      <a:pt x="68" y="52"/>
                    </a:lnTo>
                    <a:lnTo>
                      <a:pt x="72" y="52"/>
                    </a:lnTo>
                    <a:lnTo>
                      <a:pt x="78" y="58"/>
                    </a:lnTo>
                    <a:lnTo>
                      <a:pt x="82" y="64"/>
                    </a:lnTo>
                    <a:lnTo>
                      <a:pt x="98" y="68"/>
                    </a:lnTo>
                    <a:lnTo>
                      <a:pt x="112" y="70"/>
                    </a:lnTo>
                    <a:lnTo>
                      <a:pt x="122" y="70"/>
                    </a:lnTo>
                    <a:lnTo>
                      <a:pt x="130" y="70"/>
                    </a:lnTo>
                    <a:lnTo>
                      <a:pt x="132" y="68"/>
                    </a:lnTo>
                    <a:lnTo>
                      <a:pt x="132" y="66"/>
                    </a:lnTo>
                    <a:lnTo>
                      <a:pt x="132" y="62"/>
                    </a:lnTo>
                    <a:lnTo>
                      <a:pt x="130" y="58"/>
                    </a:lnTo>
                    <a:lnTo>
                      <a:pt x="128" y="54"/>
                    </a:lnTo>
                    <a:lnTo>
                      <a:pt x="128" y="48"/>
                    </a:lnTo>
                    <a:lnTo>
                      <a:pt x="128" y="4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g1252d948aef_0_565"/>
              <p:cNvSpPr/>
              <p:nvPr/>
            </p:nvSpPr>
            <p:spPr>
              <a:xfrm>
                <a:off x="5979863" y="2732816"/>
                <a:ext cx="420050" cy="403504"/>
              </a:xfrm>
              <a:custGeom>
                <a:rect b="b" l="l" r="r" t="t"/>
                <a:pathLst>
                  <a:path extrusionOk="0" h="242" w="240">
                    <a:moveTo>
                      <a:pt x="238" y="28"/>
                    </a:moveTo>
                    <a:lnTo>
                      <a:pt x="234" y="26"/>
                    </a:lnTo>
                    <a:lnTo>
                      <a:pt x="230" y="26"/>
                    </a:lnTo>
                    <a:lnTo>
                      <a:pt x="224" y="24"/>
                    </a:lnTo>
                    <a:lnTo>
                      <a:pt x="218" y="24"/>
                    </a:lnTo>
                    <a:lnTo>
                      <a:pt x="214" y="22"/>
                    </a:lnTo>
                    <a:lnTo>
                      <a:pt x="210" y="18"/>
                    </a:lnTo>
                    <a:lnTo>
                      <a:pt x="206" y="10"/>
                    </a:lnTo>
                    <a:lnTo>
                      <a:pt x="200" y="4"/>
                    </a:lnTo>
                    <a:lnTo>
                      <a:pt x="192" y="0"/>
                    </a:lnTo>
                    <a:lnTo>
                      <a:pt x="184" y="0"/>
                    </a:lnTo>
                    <a:lnTo>
                      <a:pt x="174" y="2"/>
                    </a:lnTo>
                    <a:lnTo>
                      <a:pt x="164" y="2"/>
                    </a:lnTo>
                    <a:lnTo>
                      <a:pt x="154" y="4"/>
                    </a:lnTo>
                    <a:lnTo>
                      <a:pt x="148" y="6"/>
                    </a:lnTo>
                    <a:lnTo>
                      <a:pt x="142" y="8"/>
                    </a:lnTo>
                    <a:lnTo>
                      <a:pt x="140" y="12"/>
                    </a:lnTo>
                    <a:lnTo>
                      <a:pt x="138" y="16"/>
                    </a:lnTo>
                    <a:lnTo>
                      <a:pt x="140" y="20"/>
                    </a:lnTo>
                    <a:lnTo>
                      <a:pt x="142" y="24"/>
                    </a:lnTo>
                    <a:lnTo>
                      <a:pt x="146" y="28"/>
                    </a:lnTo>
                    <a:lnTo>
                      <a:pt x="148" y="34"/>
                    </a:lnTo>
                    <a:lnTo>
                      <a:pt x="146" y="40"/>
                    </a:lnTo>
                    <a:lnTo>
                      <a:pt x="140" y="48"/>
                    </a:lnTo>
                    <a:lnTo>
                      <a:pt x="136" y="54"/>
                    </a:lnTo>
                    <a:lnTo>
                      <a:pt x="132" y="60"/>
                    </a:lnTo>
                    <a:lnTo>
                      <a:pt x="132" y="64"/>
                    </a:lnTo>
                    <a:lnTo>
                      <a:pt x="132" y="68"/>
                    </a:lnTo>
                    <a:lnTo>
                      <a:pt x="132" y="70"/>
                    </a:lnTo>
                    <a:lnTo>
                      <a:pt x="126" y="76"/>
                    </a:lnTo>
                    <a:lnTo>
                      <a:pt x="124" y="80"/>
                    </a:lnTo>
                    <a:lnTo>
                      <a:pt x="122" y="84"/>
                    </a:lnTo>
                    <a:lnTo>
                      <a:pt x="122" y="88"/>
                    </a:lnTo>
                    <a:lnTo>
                      <a:pt x="126" y="90"/>
                    </a:lnTo>
                    <a:lnTo>
                      <a:pt x="124" y="94"/>
                    </a:lnTo>
                    <a:lnTo>
                      <a:pt x="120" y="96"/>
                    </a:lnTo>
                    <a:lnTo>
                      <a:pt x="114" y="96"/>
                    </a:lnTo>
                    <a:lnTo>
                      <a:pt x="106" y="96"/>
                    </a:lnTo>
                    <a:lnTo>
                      <a:pt x="104" y="100"/>
                    </a:lnTo>
                    <a:lnTo>
                      <a:pt x="100" y="104"/>
                    </a:lnTo>
                    <a:lnTo>
                      <a:pt x="98" y="106"/>
                    </a:lnTo>
                    <a:lnTo>
                      <a:pt x="96" y="108"/>
                    </a:lnTo>
                    <a:lnTo>
                      <a:pt x="90" y="108"/>
                    </a:lnTo>
                    <a:lnTo>
                      <a:pt x="86" y="108"/>
                    </a:lnTo>
                    <a:lnTo>
                      <a:pt x="82" y="112"/>
                    </a:lnTo>
                    <a:lnTo>
                      <a:pt x="80" y="116"/>
                    </a:lnTo>
                    <a:lnTo>
                      <a:pt x="82" y="120"/>
                    </a:lnTo>
                    <a:lnTo>
                      <a:pt x="84" y="126"/>
                    </a:lnTo>
                    <a:lnTo>
                      <a:pt x="84" y="128"/>
                    </a:lnTo>
                    <a:lnTo>
                      <a:pt x="80" y="132"/>
                    </a:lnTo>
                    <a:lnTo>
                      <a:pt x="68" y="136"/>
                    </a:lnTo>
                    <a:lnTo>
                      <a:pt x="54" y="138"/>
                    </a:lnTo>
                    <a:lnTo>
                      <a:pt x="44" y="138"/>
                    </a:lnTo>
                    <a:lnTo>
                      <a:pt x="34" y="138"/>
                    </a:lnTo>
                    <a:lnTo>
                      <a:pt x="24" y="136"/>
                    </a:lnTo>
                    <a:lnTo>
                      <a:pt x="12" y="136"/>
                    </a:lnTo>
                    <a:lnTo>
                      <a:pt x="0" y="134"/>
                    </a:lnTo>
                    <a:lnTo>
                      <a:pt x="6" y="136"/>
                    </a:lnTo>
                    <a:lnTo>
                      <a:pt x="12" y="140"/>
                    </a:lnTo>
                    <a:lnTo>
                      <a:pt x="18" y="148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2" y="156"/>
                    </a:lnTo>
                    <a:lnTo>
                      <a:pt x="34" y="162"/>
                    </a:lnTo>
                    <a:lnTo>
                      <a:pt x="36" y="170"/>
                    </a:lnTo>
                    <a:lnTo>
                      <a:pt x="42" y="174"/>
                    </a:lnTo>
                    <a:lnTo>
                      <a:pt x="46" y="178"/>
                    </a:lnTo>
                    <a:lnTo>
                      <a:pt x="44" y="182"/>
                    </a:lnTo>
                    <a:lnTo>
                      <a:pt x="40" y="184"/>
                    </a:lnTo>
                    <a:lnTo>
                      <a:pt x="30" y="190"/>
                    </a:lnTo>
                    <a:lnTo>
                      <a:pt x="26" y="192"/>
                    </a:lnTo>
                    <a:lnTo>
                      <a:pt x="24" y="198"/>
                    </a:lnTo>
                    <a:lnTo>
                      <a:pt x="22" y="202"/>
                    </a:lnTo>
                    <a:lnTo>
                      <a:pt x="22" y="210"/>
                    </a:lnTo>
                    <a:lnTo>
                      <a:pt x="30" y="216"/>
                    </a:lnTo>
                    <a:lnTo>
                      <a:pt x="34" y="216"/>
                    </a:lnTo>
                    <a:lnTo>
                      <a:pt x="42" y="218"/>
                    </a:lnTo>
                    <a:lnTo>
                      <a:pt x="72" y="218"/>
                    </a:lnTo>
                    <a:lnTo>
                      <a:pt x="80" y="216"/>
                    </a:lnTo>
                    <a:lnTo>
                      <a:pt x="88" y="214"/>
                    </a:lnTo>
                    <a:lnTo>
                      <a:pt x="104" y="208"/>
                    </a:lnTo>
                    <a:lnTo>
                      <a:pt x="108" y="220"/>
                    </a:lnTo>
                    <a:lnTo>
                      <a:pt x="114" y="230"/>
                    </a:lnTo>
                    <a:lnTo>
                      <a:pt x="118" y="234"/>
                    </a:lnTo>
                    <a:lnTo>
                      <a:pt x="122" y="238"/>
                    </a:lnTo>
                    <a:lnTo>
                      <a:pt x="128" y="240"/>
                    </a:lnTo>
                    <a:lnTo>
                      <a:pt x="136" y="242"/>
                    </a:lnTo>
                    <a:lnTo>
                      <a:pt x="136" y="236"/>
                    </a:lnTo>
                    <a:lnTo>
                      <a:pt x="138" y="234"/>
                    </a:lnTo>
                    <a:lnTo>
                      <a:pt x="140" y="232"/>
                    </a:lnTo>
                    <a:lnTo>
                      <a:pt x="144" y="232"/>
                    </a:lnTo>
                    <a:lnTo>
                      <a:pt x="148" y="232"/>
                    </a:lnTo>
                    <a:lnTo>
                      <a:pt x="152" y="234"/>
                    </a:lnTo>
                    <a:lnTo>
                      <a:pt x="156" y="236"/>
                    </a:lnTo>
                    <a:lnTo>
                      <a:pt x="166" y="234"/>
                    </a:lnTo>
                    <a:lnTo>
                      <a:pt x="172" y="230"/>
                    </a:lnTo>
                    <a:lnTo>
                      <a:pt x="174" y="226"/>
                    </a:lnTo>
                    <a:lnTo>
                      <a:pt x="172" y="218"/>
                    </a:lnTo>
                    <a:lnTo>
                      <a:pt x="168" y="214"/>
                    </a:lnTo>
                    <a:lnTo>
                      <a:pt x="160" y="206"/>
                    </a:lnTo>
                    <a:lnTo>
                      <a:pt x="158" y="204"/>
                    </a:lnTo>
                    <a:lnTo>
                      <a:pt x="156" y="200"/>
                    </a:lnTo>
                    <a:lnTo>
                      <a:pt x="156" y="192"/>
                    </a:lnTo>
                    <a:lnTo>
                      <a:pt x="154" y="190"/>
                    </a:lnTo>
                    <a:lnTo>
                      <a:pt x="150" y="190"/>
                    </a:lnTo>
                    <a:lnTo>
                      <a:pt x="146" y="186"/>
                    </a:lnTo>
                    <a:lnTo>
                      <a:pt x="144" y="182"/>
                    </a:lnTo>
                    <a:lnTo>
                      <a:pt x="146" y="178"/>
                    </a:lnTo>
                    <a:lnTo>
                      <a:pt x="150" y="172"/>
                    </a:lnTo>
                    <a:lnTo>
                      <a:pt x="154" y="166"/>
                    </a:lnTo>
                    <a:lnTo>
                      <a:pt x="158" y="164"/>
                    </a:lnTo>
                    <a:lnTo>
                      <a:pt x="162" y="166"/>
                    </a:lnTo>
                    <a:lnTo>
                      <a:pt x="166" y="168"/>
                    </a:lnTo>
                    <a:lnTo>
                      <a:pt x="170" y="168"/>
                    </a:lnTo>
                    <a:lnTo>
                      <a:pt x="174" y="164"/>
                    </a:lnTo>
                    <a:lnTo>
                      <a:pt x="180" y="158"/>
                    </a:lnTo>
                    <a:lnTo>
                      <a:pt x="188" y="146"/>
                    </a:lnTo>
                    <a:lnTo>
                      <a:pt x="192" y="140"/>
                    </a:lnTo>
                    <a:lnTo>
                      <a:pt x="194" y="132"/>
                    </a:lnTo>
                    <a:lnTo>
                      <a:pt x="198" y="126"/>
                    </a:lnTo>
                    <a:lnTo>
                      <a:pt x="202" y="120"/>
                    </a:lnTo>
                    <a:lnTo>
                      <a:pt x="204" y="114"/>
                    </a:lnTo>
                    <a:lnTo>
                      <a:pt x="208" y="110"/>
                    </a:lnTo>
                    <a:lnTo>
                      <a:pt x="208" y="96"/>
                    </a:lnTo>
                    <a:lnTo>
                      <a:pt x="210" y="92"/>
                    </a:lnTo>
                    <a:lnTo>
                      <a:pt x="214" y="90"/>
                    </a:lnTo>
                    <a:lnTo>
                      <a:pt x="214" y="88"/>
                    </a:lnTo>
                    <a:lnTo>
                      <a:pt x="216" y="84"/>
                    </a:lnTo>
                    <a:lnTo>
                      <a:pt x="208" y="80"/>
                    </a:lnTo>
                    <a:lnTo>
                      <a:pt x="198" y="72"/>
                    </a:lnTo>
                    <a:lnTo>
                      <a:pt x="190" y="60"/>
                    </a:lnTo>
                    <a:lnTo>
                      <a:pt x="188" y="56"/>
                    </a:lnTo>
                    <a:lnTo>
                      <a:pt x="188" y="52"/>
                    </a:lnTo>
                    <a:lnTo>
                      <a:pt x="186" y="50"/>
                    </a:lnTo>
                    <a:lnTo>
                      <a:pt x="190" y="44"/>
                    </a:lnTo>
                    <a:lnTo>
                      <a:pt x="194" y="40"/>
                    </a:lnTo>
                    <a:lnTo>
                      <a:pt x="198" y="42"/>
                    </a:lnTo>
                    <a:lnTo>
                      <a:pt x="202" y="44"/>
                    </a:lnTo>
                    <a:lnTo>
                      <a:pt x="204" y="44"/>
                    </a:lnTo>
                    <a:lnTo>
                      <a:pt x="208" y="46"/>
                    </a:lnTo>
                    <a:lnTo>
                      <a:pt x="216" y="44"/>
                    </a:lnTo>
                    <a:lnTo>
                      <a:pt x="224" y="40"/>
                    </a:lnTo>
                    <a:lnTo>
                      <a:pt x="240" y="28"/>
                    </a:lnTo>
                    <a:lnTo>
                      <a:pt x="238" y="2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g1252d948aef_0_565"/>
              <p:cNvSpPr/>
              <p:nvPr/>
            </p:nvSpPr>
            <p:spPr>
              <a:xfrm>
                <a:off x="5952319" y="2680977"/>
                <a:ext cx="349813" cy="281612"/>
              </a:xfrm>
              <a:custGeom>
                <a:rect b="b" l="l" r="r" t="t"/>
                <a:pathLst>
                  <a:path extrusionOk="0" h="168" w="200">
                    <a:moveTo>
                      <a:pt x="184" y="22"/>
                    </a:moveTo>
                    <a:lnTo>
                      <a:pt x="174" y="26"/>
                    </a:lnTo>
                    <a:lnTo>
                      <a:pt x="168" y="26"/>
                    </a:lnTo>
                    <a:lnTo>
                      <a:pt x="160" y="28"/>
                    </a:lnTo>
                    <a:lnTo>
                      <a:pt x="156" y="26"/>
                    </a:lnTo>
                    <a:lnTo>
                      <a:pt x="152" y="24"/>
                    </a:lnTo>
                    <a:lnTo>
                      <a:pt x="148" y="18"/>
                    </a:lnTo>
                    <a:lnTo>
                      <a:pt x="144" y="8"/>
                    </a:lnTo>
                    <a:lnTo>
                      <a:pt x="142" y="0"/>
                    </a:lnTo>
                    <a:lnTo>
                      <a:pt x="136" y="0"/>
                    </a:lnTo>
                    <a:lnTo>
                      <a:pt x="130" y="6"/>
                    </a:lnTo>
                    <a:lnTo>
                      <a:pt x="122" y="16"/>
                    </a:lnTo>
                    <a:lnTo>
                      <a:pt x="114" y="24"/>
                    </a:lnTo>
                    <a:lnTo>
                      <a:pt x="108" y="26"/>
                    </a:lnTo>
                    <a:lnTo>
                      <a:pt x="102" y="28"/>
                    </a:lnTo>
                    <a:lnTo>
                      <a:pt x="74" y="28"/>
                    </a:lnTo>
                    <a:lnTo>
                      <a:pt x="60" y="20"/>
                    </a:lnTo>
                    <a:lnTo>
                      <a:pt x="46" y="42"/>
                    </a:lnTo>
                    <a:lnTo>
                      <a:pt x="40" y="50"/>
                    </a:lnTo>
                    <a:lnTo>
                      <a:pt x="36" y="54"/>
                    </a:lnTo>
                    <a:lnTo>
                      <a:pt x="30" y="56"/>
                    </a:lnTo>
                    <a:lnTo>
                      <a:pt x="24" y="58"/>
                    </a:lnTo>
                    <a:lnTo>
                      <a:pt x="16" y="56"/>
                    </a:lnTo>
                    <a:lnTo>
                      <a:pt x="12" y="56"/>
                    </a:lnTo>
                    <a:lnTo>
                      <a:pt x="10" y="56"/>
                    </a:lnTo>
                    <a:lnTo>
                      <a:pt x="4" y="58"/>
                    </a:lnTo>
                    <a:lnTo>
                      <a:pt x="4" y="50"/>
                    </a:lnTo>
                    <a:lnTo>
                      <a:pt x="4" y="56"/>
                    </a:lnTo>
                    <a:lnTo>
                      <a:pt x="0" y="72"/>
                    </a:lnTo>
                    <a:lnTo>
                      <a:pt x="0" y="84"/>
                    </a:lnTo>
                    <a:lnTo>
                      <a:pt x="0" y="92"/>
                    </a:lnTo>
                    <a:lnTo>
                      <a:pt x="4" y="104"/>
                    </a:lnTo>
                    <a:lnTo>
                      <a:pt x="8" y="116"/>
                    </a:lnTo>
                    <a:lnTo>
                      <a:pt x="10" y="122"/>
                    </a:lnTo>
                    <a:lnTo>
                      <a:pt x="12" y="126"/>
                    </a:lnTo>
                    <a:lnTo>
                      <a:pt x="18" y="130"/>
                    </a:lnTo>
                    <a:lnTo>
                      <a:pt x="26" y="132"/>
                    </a:lnTo>
                    <a:lnTo>
                      <a:pt x="26" y="136"/>
                    </a:lnTo>
                    <a:lnTo>
                      <a:pt x="24" y="138"/>
                    </a:lnTo>
                    <a:lnTo>
                      <a:pt x="18" y="146"/>
                    </a:lnTo>
                    <a:lnTo>
                      <a:pt x="14" y="152"/>
                    </a:lnTo>
                    <a:lnTo>
                      <a:pt x="12" y="156"/>
                    </a:lnTo>
                    <a:lnTo>
                      <a:pt x="12" y="160"/>
                    </a:lnTo>
                    <a:lnTo>
                      <a:pt x="12" y="162"/>
                    </a:lnTo>
                    <a:lnTo>
                      <a:pt x="16" y="164"/>
                    </a:lnTo>
                    <a:lnTo>
                      <a:pt x="28" y="166"/>
                    </a:lnTo>
                    <a:lnTo>
                      <a:pt x="40" y="166"/>
                    </a:lnTo>
                    <a:lnTo>
                      <a:pt x="50" y="168"/>
                    </a:lnTo>
                    <a:lnTo>
                      <a:pt x="60" y="168"/>
                    </a:lnTo>
                    <a:lnTo>
                      <a:pt x="70" y="168"/>
                    </a:lnTo>
                    <a:lnTo>
                      <a:pt x="84" y="166"/>
                    </a:lnTo>
                    <a:lnTo>
                      <a:pt x="96" y="162"/>
                    </a:lnTo>
                    <a:lnTo>
                      <a:pt x="100" y="158"/>
                    </a:lnTo>
                    <a:lnTo>
                      <a:pt x="100" y="156"/>
                    </a:lnTo>
                    <a:lnTo>
                      <a:pt x="98" y="150"/>
                    </a:lnTo>
                    <a:lnTo>
                      <a:pt x="96" y="146"/>
                    </a:lnTo>
                    <a:lnTo>
                      <a:pt x="98" y="142"/>
                    </a:lnTo>
                    <a:lnTo>
                      <a:pt x="102" y="138"/>
                    </a:lnTo>
                    <a:lnTo>
                      <a:pt x="106" y="138"/>
                    </a:lnTo>
                    <a:lnTo>
                      <a:pt x="112" y="138"/>
                    </a:lnTo>
                    <a:lnTo>
                      <a:pt x="114" y="136"/>
                    </a:lnTo>
                    <a:lnTo>
                      <a:pt x="116" y="134"/>
                    </a:lnTo>
                    <a:lnTo>
                      <a:pt x="120" y="130"/>
                    </a:lnTo>
                    <a:lnTo>
                      <a:pt x="122" y="126"/>
                    </a:lnTo>
                    <a:lnTo>
                      <a:pt x="130" y="126"/>
                    </a:lnTo>
                    <a:lnTo>
                      <a:pt x="136" y="126"/>
                    </a:lnTo>
                    <a:lnTo>
                      <a:pt x="140" y="124"/>
                    </a:lnTo>
                    <a:lnTo>
                      <a:pt x="142" y="120"/>
                    </a:lnTo>
                    <a:lnTo>
                      <a:pt x="138" y="118"/>
                    </a:lnTo>
                    <a:lnTo>
                      <a:pt x="138" y="114"/>
                    </a:lnTo>
                    <a:lnTo>
                      <a:pt x="140" y="110"/>
                    </a:lnTo>
                    <a:lnTo>
                      <a:pt x="142" y="106"/>
                    </a:lnTo>
                    <a:lnTo>
                      <a:pt x="148" y="100"/>
                    </a:lnTo>
                    <a:lnTo>
                      <a:pt x="148" y="98"/>
                    </a:lnTo>
                    <a:lnTo>
                      <a:pt x="148" y="94"/>
                    </a:lnTo>
                    <a:lnTo>
                      <a:pt x="148" y="90"/>
                    </a:lnTo>
                    <a:lnTo>
                      <a:pt x="152" y="84"/>
                    </a:lnTo>
                    <a:lnTo>
                      <a:pt x="156" y="78"/>
                    </a:lnTo>
                    <a:lnTo>
                      <a:pt x="162" y="70"/>
                    </a:lnTo>
                    <a:lnTo>
                      <a:pt x="164" y="64"/>
                    </a:lnTo>
                    <a:lnTo>
                      <a:pt x="162" y="58"/>
                    </a:lnTo>
                    <a:lnTo>
                      <a:pt x="158" y="54"/>
                    </a:lnTo>
                    <a:lnTo>
                      <a:pt x="156" y="50"/>
                    </a:lnTo>
                    <a:lnTo>
                      <a:pt x="154" y="46"/>
                    </a:lnTo>
                    <a:lnTo>
                      <a:pt x="156" y="42"/>
                    </a:lnTo>
                    <a:lnTo>
                      <a:pt x="158" y="38"/>
                    </a:lnTo>
                    <a:lnTo>
                      <a:pt x="164" y="36"/>
                    </a:lnTo>
                    <a:lnTo>
                      <a:pt x="170" y="34"/>
                    </a:lnTo>
                    <a:lnTo>
                      <a:pt x="180" y="32"/>
                    </a:lnTo>
                    <a:lnTo>
                      <a:pt x="190" y="32"/>
                    </a:lnTo>
                    <a:lnTo>
                      <a:pt x="200" y="30"/>
                    </a:lnTo>
                    <a:lnTo>
                      <a:pt x="200" y="28"/>
                    </a:lnTo>
                    <a:lnTo>
                      <a:pt x="192" y="26"/>
                    </a:lnTo>
                    <a:lnTo>
                      <a:pt x="184" y="2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g1252d948aef_0_565"/>
              <p:cNvSpPr/>
              <p:nvPr/>
            </p:nvSpPr>
            <p:spPr>
              <a:xfrm>
                <a:off x="6486679" y="2277473"/>
                <a:ext cx="841479" cy="311036"/>
              </a:xfrm>
              <a:custGeom>
                <a:rect b="b" l="l" r="r" t="t"/>
                <a:pathLst>
                  <a:path extrusionOk="0" h="186" w="482">
                    <a:moveTo>
                      <a:pt x="0" y="50"/>
                    </a:moveTo>
                    <a:lnTo>
                      <a:pt x="4" y="56"/>
                    </a:lnTo>
                    <a:lnTo>
                      <a:pt x="6" y="60"/>
                    </a:lnTo>
                    <a:lnTo>
                      <a:pt x="12" y="64"/>
                    </a:lnTo>
                    <a:lnTo>
                      <a:pt x="20" y="66"/>
                    </a:lnTo>
                    <a:lnTo>
                      <a:pt x="34" y="72"/>
                    </a:lnTo>
                    <a:lnTo>
                      <a:pt x="40" y="74"/>
                    </a:lnTo>
                    <a:lnTo>
                      <a:pt x="48" y="78"/>
                    </a:lnTo>
                    <a:lnTo>
                      <a:pt x="60" y="86"/>
                    </a:lnTo>
                    <a:lnTo>
                      <a:pt x="64" y="92"/>
                    </a:lnTo>
                    <a:lnTo>
                      <a:pt x="68" y="100"/>
                    </a:lnTo>
                    <a:lnTo>
                      <a:pt x="72" y="114"/>
                    </a:lnTo>
                    <a:lnTo>
                      <a:pt x="76" y="120"/>
                    </a:lnTo>
                    <a:lnTo>
                      <a:pt x="80" y="126"/>
                    </a:lnTo>
                    <a:lnTo>
                      <a:pt x="110" y="126"/>
                    </a:lnTo>
                    <a:lnTo>
                      <a:pt x="118" y="130"/>
                    </a:lnTo>
                    <a:lnTo>
                      <a:pt x="128" y="134"/>
                    </a:lnTo>
                    <a:lnTo>
                      <a:pt x="138" y="134"/>
                    </a:lnTo>
                    <a:lnTo>
                      <a:pt x="146" y="140"/>
                    </a:lnTo>
                    <a:lnTo>
                      <a:pt x="156" y="146"/>
                    </a:lnTo>
                    <a:lnTo>
                      <a:pt x="164" y="154"/>
                    </a:lnTo>
                    <a:lnTo>
                      <a:pt x="172" y="162"/>
                    </a:lnTo>
                    <a:lnTo>
                      <a:pt x="180" y="166"/>
                    </a:lnTo>
                    <a:lnTo>
                      <a:pt x="214" y="166"/>
                    </a:lnTo>
                    <a:lnTo>
                      <a:pt x="214" y="168"/>
                    </a:lnTo>
                    <a:lnTo>
                      <a:pt x="258" y="168"/>
                    </a:lnTo>
                    <a:lnTo>
                      <a:pt x="268" y="174"/>
                    </a:lnTo>
                    <a:lnTo>
                      <a:pt x="280" y="180"/>
                    </a:lnTo>
                    <a:lnTo>
                      <a:pt x="296" y="184"/>
                    </a:lnTo>
                    <a:lnTo>
                      <a:pt x="310" y="186"/>
                    </a:lnTo>
                    <a:lnTo>
                      <a:pt x="318" y="184"/>
                    </a:lnTo>
                    <a:lnTo>
                      <a:pt x="324" y="180"/>
                    </a:lnTo>
                    <a:lnTo>
                      <a:pt x="334" y="172"/>
                    </a:lnTo>
                    <a:lnTo>
                      <a:pt x="362" y="172"/>
                    </a:lnTo>
                    <a:lnTo>
                      <a:pt x="374" y="168"/>
                    </a:lnTo>
                    <a:lnTo>
                      <a:pt x="384" y="162"/>
                    </a:lnTo>
                    <a:lnTo>
                      <a:pt x="392" y="156"/>
                    </a:lnTo>
                    <a:lnTo>
                      <a:pt x="396" y="150"/>
                    </a:lnTo>
                    <a:lnTo>
                      <a:pt x="396" y="146"/>
                    </a:lnTo>
                    <a:lnTo>
                      <a:pt x="396" y="142"/>
                    </a:lnTo>
                    <a:lnTo>
                      <a:pt x="394" y="140"/>
                    </a:lnTo>
                    <a:lnTo>
                      <a:pt x="390" y="138"/>
                    </a:lnTo>
                    <a:lnTo>
                      <a:pt x="384" y="134"/>
                    </a:lnTo>
                    <a:lnTo>
                      <a:pt x="382" y="134"/>
                    </a:lnTo>
                    <a:lnTo>
                      <a:pt x="382" y="130"/>
                    </a:lnTo>
                    <a:lnTo>
                      <a:pt x="384" y="126"/>
                    </a:lnTo>
                    <a:lnTo>
                      <a:pt x="388" y="124"/>
                    </a:lnTo>
                    <a:lnTo>
                      <a:pt x="390" y="124"/>
                    </a:lnTo>
                    <a:lnTo>
                      <a:pt x="394" y="126"/>
                    </a:lnTo>
                    <a:lnTo>
                      <a:pt x="398" y="128"/>
                    </a:lnTo>
                    <a:lnTo>
                      <a:pt x="404" y="128"/>
                    </a:lnTo>
                    <a:lnTo>
                      <a:pt x="410" y="126"/>
                    </a:lnTo>
                    <a:lnTo>
                      <a:pt x="416" y="124"/>
                    </a:lnTo>
                    <a:lnTo>
                      <a:pt x="418" y="120"/>
                    </a:lnTo>
                    <a:lnTo>
                      <a:pt x="422" y="118"/>
                    </a:lnTo>
                    <a:lnTo>
                      <a:pt x="432" y="116"/>
                    </a:lnTo>
                    <a:lnTo>
                      <a:pt x="436" y="116"/>
                    </a:lnTo>
                    <a:lnTo>
                      <a:pt x="440" y="114"/>
                    </a:lnTo>
                    <a:lnTo>
                      <a:pt x="440" y="108"/>
                    </a:lnTo>
                    <a:lnTo>
                      <a:pt x="442" y="106"/>
                    </a:lnTo>
                    <a:lnTo>
                      <a:pt x="442" y="102"/>
                    </a:lnTo>
                    <a:lnTo>
                      <a:pt x="444" y="98"/>
                    </a:lnTo>
                    <a:lnTo>
                      <a:pt x="462" y="96"/>
                    </a:lnTo>
                    <a:lnTo>
                      <a:pt x="482" y="94"/>
                    </a:lnTo>
                    <a:lnTo>
                      <a:pt x="476" y="86"/>
                    </a:lnTo>
                    <a:lnTo>
                      <a:pt x="468" y="80"/>
                    </a:lnTo>
                    <a:lnTo>
                      <a:pt x="458" y="74"/>
                    </a:lnTo>
                    <a:lnTo>
                      <a:pt x="448" y="72"/>
                    </a:lnTo>
                    <a:lnTo>
                      <a:pt x="442" y="74"/>
                    </a:lnTo>
                    <a:lnTo>
                      <a:pt x="434" y="76"/>
                    </a:lnTo>
                    <a:lnTo>
                      <a:pt x="416" y="76"/>
                    </a:lnTo>
                    <a:lnTo>
                      <a:pt x="410" y="76"/>
                    </a:lnTo>
                    <a:lnTo>
                      <a:pt x="408" y="72"/>
                    </a:lnTo>
                    <a:lnTo>
                      <a:pt x="404" y="68"/>
                    </a:lnTo>
                    <a:lnTo>
                      <a:pt x="404" y="62"/>
                    </a:lnTo>
                    <a:lnTo>
                      <a:pt x="402" y="40"/>
                    </a:lnTo>
                    <a:lnTo>
                      <a:pt x="384" y="32"/>
                    </a:lnTo>
                    <a:lnTo>
                      <a:pt x="374" y="30"/>
                    </a:lnTo>
                    <a:lnTo>
                      <a:pt x="368" y="30"/>
                    </a:lnTo>
                    <a:lnTo>
                      <a:pt x="362" y="30"/>
                    </a:lnTo>
                    <a:lnTo>
                      <a:pt x="356" y="32"/>
                    </a:lnTo>
                    <a:lnTo>
                      <a:pt x="344" y="40"/>
                    </a:lnTo>
                    <a:lnTo>
                      <a:pt x="334" y="48"/>
                    </a:lnTo>
                    <a:lnTo>
                      <a:pt x="326" y="50"/>
                    </a:lnTo>
                    <a:lnTo>
                      <a:pt x="318" y="50"/>
                    </a:lnTo>
                    <a:lnTo>
                      <a:pt x="304" y="48"/>
                    </a:lnTo>
                    <a:lnTo>
                      <a:pt x="290" y="46"/>
                    </a:lnTo>
                    <a:lnTo>
                      <a:pt x="264" y="34"/>
                    </a:lnTo>
                    <a:lnTo>
                      <a:pt x="252" y="28"/>
                    </a:lnTo>
                    <a:lnTo>
                      <a:pt x="240" y="26"/>
                    </a:lnTo>
                    <a:lnTo>
                      <a:pt x="226" y="24"/>
                    </a:lnTo>
                    <a:lnTo>
                      <a:pt x="212" y="26"/>
                    </a:lnTo>
                    <a:lnTo>
                      <a:pt x="204" y="28"/>
                    </a:lnTo>
                    <a:lnTo>
                      <a:pt x="198" y="26"/>
                    </a:lnTo>
                    <a:lnTo>
                      <a:pt x="196" y="24"/>
                    </a:lnTo>
                    <a:lnTo>
                      <a:pt x="192" y="22"/>
                    </a:lnTo>
                    <a:lnTo>
                      <a:pt x="186" y="14"/>
                    </a:lnTo>
                    <a:lnTo>
                      <a:pt x="180" y="8"/>
                    </a:lnTo>
                    <a:lnTo>
                      <a:pt x="170" y="4"/>
                    </a:lnTo>
                    <a:lnTo>
                      <a:pt x="152" y="0"/>
                    </a:lnTo>
                    <a:lnTo>
                      <a:pt x="134" y="0"/>
                    </a:lnTo>
                    <a:lnTo>
                      <a:pt x="128" y="2"/>
                    </a:lnTo>
                    <a:lnTo>
                      <a:pt x="126" y="2"/>
                    </a:lnTo>
                    <a:lnTo>
                      <a:pt x="124" y="4"/>
                    </a:lnTo>
                    <a:lnTo>
                      <a:pt x="126" y="8"/>
                    </a:lnTo>
                    <a:lnTo>
                      <a:pt x="128" y="12"/>
                    </a:lnTo>
                    <a:lnTo>
                      <a:pt x="132" y="18"/>
                    </a:lnTo>
                    <a:lnTo>
                      <a:pt x="138" y="24"/>
                    </a:lnTo>
                    <a:lnTo>
                      <a:pt x="140" y="26"/>
                    </a:lnTo>
                    <a:lnTo>
                      <a:pt x="140" y="30"/>
                    </a:lnTo>
                    <a:lnTo>
                      <a:pt x="138" y="34"/>
                    </a:lnTo>
                    <a:lnTo>
                      <a:pt x="134" y="36"/>
                    </a:lnTo>
                    <a:lnTo>
                      <a:pt x="130" y="38"/>
                    </a:lnTo>
                    <a:lnTo>
                      <a:pt x="124" y="38"/>
                    </a:lnTo>
                    <a:lnTo>
                      <a:pt x="114" y="38"/>
                    </a:lnTo>
                    <a:lnTo>
                      <a:pt x="104" y="36"/>
                    </a:lnTo>
                    <a:lnTo>
                      <a:pt x="86" y="30"/>
                    </a:lnTo>
                    <a:lnTo>
                      <a:pt x="68" y="24"/>
                    </a:lnTo>
                    <a:lnTo>
                      <a:pt x="62" y="24"/>
                    </a:lnTo>
                    <a:lnTo>
                      <a:pt x="54" y="22"/>
                    </a:lnTo>
                    <a:lnTo>
                      <a:pt x="46" y="24"/>
                    </a:lnTo>
                    <a:lnTo>
                      <a:pt x="38" y="24"/>
                    </a:lnTo>
                    <a:lnTo>
                      <a:pt x="24" y="30"/>
                    </a:lnTo>
                    <a:lnTo>
                      <a:pt x="10" y="42"/>
                    </a:lnTo>
                    <a:lnTo>
                      <a:pt x="0" y="52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g1252d948aef_0_565"/>
              <p:cNvSpPr/>
              <p:nvPr/>
            </p:nvSpPr>
            <p:spPr>
              <a:xfrm>
                <a:off x="7559530" y="2545074"/>
                <a:ext cx="132212" cy="152715"/>
              </a:xfrm>
              <a:custGeom>
                <a:rect b="b" l="l" r="r" t="t"/>
                <a:pathLst>
                  <a:path extrusionOk="0" h="92" w="76">
                    <a:moveTo>
                      <a:pt x="70" y="78"/>
                    </a:moveTo>
                    <a:lnTo>
                      <a:pt x="62" y="70"/>
                    </a:lnTo>
                    <a:lnTo>
                      <a:pt x="54" y="64"/>
                    </a:lnTo>
                    <a:lnTo>
                      <a:pt x="56" y="60"/>
                    </a:lnTo>
                    <a:lnTo>
                      <a:pt x="58" y="58"/>
                    </a:lnTo>
                    <a:lnTo>
                      <a:pt x="66" y="54"/>
                    </a:lnTo>
                    <a:lnTo>
                      <a:pt x="74" y="50"/>
                    </a:lnTo>
                    <a:lnTo>
                      <a:pt x="76" y="46"/>
                    </a:lnTo>
                    <a:lnTo>
                      <a:pt x="76" y="42"/>
                    </a:lnTo>
                    <a:lnTo>
                      <a:pt x="76" y="36"/>
                    </a:lnTo>
                    <a:lnTo>
                      <a:pt x="74" y="32"/>
                    </a:lnTo>
                    <a:lnTo>
                      <a:pt x="70" y="28"/>
                    </a:lnTo>
                    <a:lnTo>
                      <a:pt x="70" y="24"/>
                    </a:lnTo>
                    <a:lnTo>
                      <a:pt x="70" y="16"/>
                    </a:lnTo>
                    <a:lnTo>
                      <a:pt x="74" y="8"/>
                    </a:lnTo>
                    <a:lnTo>
                      <a:pt x="70" y="0"/>
                    </a:lnTo>
                    <a:lnTo>
                      <a:pt x="70" y="2"/>
                    </a:lnTo>
                    <a:lnTo>
                      <a:pt x="66" y="4"/>
                    </a:lnTo>
                    <a:lnTo>
                      <a:pt x="62" y="6"/>
                    </a:lnTo>
                    <a:lnTo>
                      <a:pt x="58" y="4"/>
                    </a:lnTo>
                    <a:lnTo>
                      <a:pt x="54" y="2"/>
                    </a:lnTo>
                    <a:lnTo>
                      <a:pt x="48" y="12"/>
                    </a:lnTo>
                    <a:lnTo>
                      <a:pt x="44" y="18"/>
                    </a:lnTo>
                    <a:lnTo>
                      <a:pt x="42" y="22"/>
                    </a:lnTo>
                    <a:lnTo>
                      <a:pt x="44" y="28"/>
                    </a:lnTo>
                    <a:lnTo>
                      <a:pt x="32" y="28"/>
                    </a:lnTo>
                    <a:lnTo>
                      <a:pt x="26" y="26"/>
                    </a:lnTo>
                    <a:lnTo>
                      <a:pt x="22" y="24"/>
                    </a:lnTo>
                    <a:lnTo>
                      <a:pt x="12" y="36"/>
                    </a:lnTo>
                    <a:lnTo>
                      <a:pt x="4" y="48"/>
                    </a:lnTo>
                    <a:lnTo>
                      <a:pt x="0" y="56"/>
                    </a:lnTo>
                    <a:lnTo>
                      <a:pt x="10" y="56"/>
                    </a:lnTo>
                    <a:lnTo>
                      <a:pt x="18" y="60"/>
                    </a:lnTo>
                    <a:lnTo>
                      <a:pt x="24" y="70"/>
                    </a:lnTo>
                    <a:lnTo>
                      <a:pt x="28" y="80"/>
                    </a:lnTo>
                    <a:lnTo>
                      <a:pt x="24" y="84"/>
                    </a:lnTo>
                    <a:lnTo>
                      <a:pt x="24" y="86"/>
                    </a:lnTo>
                    <a:lnTo>
                      <a:pt x="26" y="88"/>
                    </a:lnTo>
                    <a:lnTo>
                      <a:pt x="32" y="90"/>
                    </a:lnTo>
                    <a:lnTo>
                      <a:pt x="46" y="90"/>
                    </a:lnTo>
                    <a:lnTo>
                      <a:pt x="56" y="92"/>
                    </a:lnTo>
                    <a:lnTo>
                      <a:pt x="56" y="88"/>
                    </a:lnTo>
                    <a:lnTo>
                      <a:pt x="68" y="88"/>
                    </a:lnTo>
                    <a:lnTo>
                      <a:pt x="72" y="86"/>
                    </a:lnTo>
                    <a:lnTo>
                      <a:pt x="74" y="84"/>
                    </a:lnTo>
                    <a:lnTo>
                      <a:pt x="74" y="80"/>
                    </a:lnTo>
                    <a:lnTo>
                      <a:pt x="70" y="7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g1252d948aef_0_565"/>
              <p:cNvSpPr/>
              <p:nvPr/>
            </p:nvSpPr>
            <p:spPr>
              <a:xfrm>
                <a:off x="7655935" y="2678176"/>
                <a:ext cx="112932" cy="127496"/>
              </a:xfrm>
              <a:custGeom>
                <a:rect b="b" l="l" r="r" t="t"/>
                <a:pathLst>
                  <a:path extrusionOk="0" h="76" w="64">
                    <a:moveTo>
                      <a:pt x="18" y="0"/>
                    </a:moveTo>
                    <a:lnTo>
                      <a:pt x="18" y="2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2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6" y="28"/>
                    </a:lnTo>
                    <a:lnTo>
                      <a:pt x="8" y="40"/>
                    </a:lnTo>
                    <a:lnTo>
                      <a:pt x="14" y="56"/>
                    </a:lnTo>
                    <a:lnTo>
                      <a:pt x="20" y="70"/>
                    </a:lnTo>
                    <a:lnTo>
                      <a:pt x="24" y="74"/>
                    </a:lnTo>
                    <a:lnTo>
                      <a:pt x="30" y="76"/>
                    </a:lnTo>
                    <a:lnTo>
                      <a:pt x="40" y="74"/>
                    </a:lnTo>
                    <a:lnTo>
                      <a:pt x="50" y="70"/>
                    </a:lnTo>
                    <a:lnTo>
                      <a:pt x="60" y="64"/>
                    </a:lnTo>
                    <a:lnTo>
                      <a:pt x="64" y="60"/>
                    </a:lnTo>
                    <a:lnTo>
                      <a:pt x="64" y="58"/>
                    </a:lnTo>
                    <a:lnTo>
                      <a:pt x="64" y="50"/>
                    </a:lnTo>
                    <a:lnTo>
                      <a:pt x="58" y="42"/>
                    </a:lnTo>
                    <a:lnTo>
                      <a:pt x="52" y="32"/>
                    </a:lnTo>
                    <a:lnTo>
                      <a:pt x="46" y="2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g1252d948aef_0_565"/>
              <p:cNvSpPr/>
              <p:nvPr/>
            </p:nvSpPr>
            <p:spPr>
              <a:xfrm>
                <a:off x="4945574" y="3161539"/>
                <a:ext cx="461368" cy="591247"/>
              </a:xfrm>
              <a:custGeom>
                <a:rect b="b" l="l" r="r" t="t"/>
                <a:pathLst>
                  <a:path extrusionOk="0" h="354" w="264">
                    <a:moveTo>
                      <a:pt x="18" y="220"/>
                    </a:moveTo>
                    <a:lnTo>
                      <a:pt x="20" y="220"/>
                    </a:lnTo>
                    <a:lnTo>
                      <a:pt x="20" y="226"/>
                    </a:lnTo>
                    <a:lnTo>
                      <a:pt x="24" y="232"/>
                    </a:lnTo>
                    <a:lnTo>
                      <a:pt x="26" y="240"/>
                    </a:lnTo>
                    <a:lnTo>
                      <a:pt x="28" y="248"/>
                    </a:lnTo>
                    <a:lnTo>
                      <a:pt x="28" y="260"/>
                    </a:lnTo>
                    <a:lnTo>
                      <a:pt x="40" y="260"/>
                    </a:lnTo>
                    <a:lnTo>
                      <a:pt x="40" y="264"/>
                    </a:lnTo>
                    <a:lnTo>
                      <a:pt x="42" y="266"/>
                    </a:lnTo>
                    <a:lnTo>
                      <a:pt x="46" y="270"/>
                    </a:lnTo>
                    <a:lnTo>
                      <a:pt x="52" y="274"/>
                    </a:lnTo>
                    <a:lnTo>
                      <a:pt x="54" y="276"/>
                    </a:lnTo>
                    <a:lnTo>
                      <a:pt x="54" y="282"/>
                    </a:lnTo>
                    <a:lnTo>
                      <a:pt x="58" y="288"/>
                    </a:lnTo>
                    <a:lnTo>
                      <a:pt x="62" y="290"/>
                    </a:lnTo>
                    <a:lnTo>
                      <a:pt x="70" y="300"/>
                    </a:lnTo>
                    <a:lnTo>
                      <a:pt x="80" y="308"/>
                    </a:lnTo>
                    <a:lnTo>
                      <a:pt x="84" y="312"/>
                    </a:lnTo>
                    <a:lnTo>
                      <a:pt x="88" y="316"/>
                    </a:lnTo>
                    <a:lnTo>
                      <a:pt x="88" y="322"/>
                    </a:lnTo>
                    <a:lnTo>
                      <a:pt x="88" y="326"/>
                    </a:lnTo>
                    <a:lnTo>
                      <a:pt x="90" y="328"/>
                    </a:lnTo>
                    <a:lnTo>
                      <a:pt x="98" y="336"/>
                    </a:lnTo>
                    <a:lnTo>
                      <a:pt x="104" y="338"/>
                    </a:lnTo>
                    <a:lnTo>
                      <a:pt x="112" y="342"/>
                    </a:lnTo>
                    <a:lnTo>
                      <a:pt x="112" y="338"/>
                    </a:lnTo>
                    <a:lnTo>
                      <a:pt x="116" y="338"/>
                    </a:lnTo>
                    <a:lnTo>
                      <a:pt x="120" y="342"/>
                    </a:lnTo>
                    <a:lnTo>
                      <a:pt x="124" y="338"/>
                    </a:lnTo>
                    <a:lnTo>
                      <a:pt x="132" y="338"/>
                    </a:lnTo>
                    <a:lnTo>
                      <a:pt x="134" y="342"/>
                    </a:lnTo>
                    <a:lnTo>
                      <a:pt x="136" y="346"/>
                    </a:lnTo>
                    <a:lnTo>
                      <a:pt x="146" y="354"/>
                    </a:lnTo>
                    <a:lnTo>
                      <a:pt x="150" y="352"/>
                    </a:lnTo>
                    <a:lnTo>
                      <a:pt x="156" y="350"/>
                    </a:lnTo>
                    <a:lnTo>
                      <a:pt x="178" y="350"/>
                    </a:lnTo>
                    <a:lnTo>
                      <a:pt x="186" y="350"/>
                    </a:lnTo>
                    <a:lnTo>
                      <a:pt x="192" y="346"/>
                    </a:lnTo>
                    <a:lnTo>
                      <a:pt x="198" y="342"/>
                    </a:lnTo>
                    <a:lnTo>
                      <a:pt x="202" y="338"/>
                    </a:lnTo>
                    <a:lnTo>
                      <a:pt x="228" y="338"/>
                    </a:lnTo>
                    <a:lnTo>
                      <a:pt x="224" y="330"/>
                    </a:lnTo>
                    <a:lnTo>
                      <a:pt x="220" y="324"/>
                    </a:lnTo>
                    <a:lnTo>
                      <a:pt x="216" y="318"/>
                    </a:lnTo>
                    <a:lnTo>
                      <a:pt x="212" y="314"/>
                    </a:lnTo>
                    <a:lnTo>
                      <a:pt x="210" y="300"/>
                    </a:lnTo>
                    <a:lnTo>
                      <a:pt x="206" y="296"/>
                    </a:lnTo>
                    <a:lnTo>
                      <a:pt x="204" y="292"/>
                    </a:lnTo>
                    <a:lnTo>
                      <a:pt x="190" y="284"/>
                    </a:lnTo>
                    <a:lnTo>
                      <a:pt x="184" y="278"/>
                    </a:lnTo>
                    <a:lnTo>
                      <a:pt x="180" y="274"/>
                    </a:lnTo>
                    <a:lnTo>
                      <a:pt x="180" y="272"/>
                    </a:lnTo>
                    <a:lnTo>
                      <a:pt x="182" y="270"/>
                    </a:lnTo>
                    <a:lnTo>
                      <a:pt x="186" y="268"/>
                    </a:lnTo>
                    <a:lnTo>
                      <a:pt x="192" y="266"/>
                    </a:lnTo>
                    <a:lnTo>
                      <a:pt x="196" y="262"/>
                    </a:lnTo>
                    <a:lnTo>
                      <a:pt x="198" y="252"/>
                    </a:lnTo>
                    <a:lnTo>
                      <a:pt x="198" y="244"/>
                    </a:lnTo>
                    <a:lnTo>
                      <a:pt x="198" y="234"/>
                    </a:lnTo>
                    <a:lnTo>
                      <a:pt x="200" y="226"/>
                    </a:lnTo>
                    <a:lnTo>
                      <a:pt x="204" y="224"/>
                    </a:lnTo>
                    <a:lnTo>
                      <a:pt x="210" y="222"/>
                    </a:lnTo>
                    <a:lnTo>
                      <a:pt x="212" y="212"/>
                    </a:lnTo>
                    <a:lnTo>
                      <a:pt x="214" y="204"/>
                    </a:lnTo>
                    <a:lnTo>
                      <a:pt x="222" y="190"/>
                    </a:lnTo>
                    <a:lnTo>
                      <a:pt x="232" y="178"/>
                    </a:lnTo>
                    <a:lnTo>
                      <a:pt x="232" y="170"/>
                    </a:lnTo>
                    <a:lnTo>
                      <a:pt x="232" y="162"/>
                    </a:lnTo>
                    <a:lnTo>
                      <a:pt x="232" y="138"/>
                    </a:lnTo>
                    <a:lnTo>
                      <a:pt x="234" y="134"/>
                    </a:lnTo>
                    <a:lnTo>
                      <a:pt x="236" y="126"/>
                    </a:lnTo>
                    <a:lnTo>
                      <a:pt x="238" y="120"/>
                    </a:lnTo>
                    <a:lnTo>
                      <a:pt x="238" y="108"/>
                    </a:lnTo>
                    <a:lnTo>
                      <a:pt x="246" y="106"/>
                    </a:lnTo>
                    <a:lnTo>
                      <a:pt x="254" y="102"/>
                    </a:lnTo>
                    <a:lnTo>
                      <a:pt x="260" y="96"/>
                    </a:lnTo>
                    <a:lnTo>
                      <a:pt x="264" y="92"/>
                    </a:lnTo>
                    <a:lnTo>
                      <a:pt x="260" y="88"/>
                    </a:lnTo>
                    <a:lnTo>
                      <a:pt x="258" y="84"/>
                    </a:lnTo>
                    <a:lnTo>
                      <a:pt x="254" y="80"/>
                    </a:lnTo>
                    <a:lnTo>
                      <a:pt x="250" y="76"/>
                    </a:lnTo>
                    <a:lnTo>
                      <a:pt x="246" y="68"/>
                    </a:lnTo>
                    <a:lnTo>
                      <a:pt x="242" y="58"/>
                    </a:lnTo>
                    <a:lnTo>
                      <a:pt x="238" y="38"/>
                    </a:lnTo>
                    <a:lnTo>
                      <a:pt x="236" y="28"/>
                    </a:lnTo>
                    <a:lnTo>
                      <a:pt x="232" y="18"/>
                    </a:lnTo>
                    <a:lnTo>
                      <a:pt x="230" y="12"/>
                    </a:lnTo>
                    <a:lnTo>
                      <a:pt x="222" y="8"/>
                    </a:lnTo>
                    <a:lnTo>
                      <a:pt x="216" y="4"/>
                    </a:lnTo>
                    <a:lnTo>
                      <a:pt x="212" y="0"/>
                    </a:lnTo>
                    <a:lnTo>
                      <a:pt x="206" y="0"/>
                    </a:lnTo>
                    <a:lnTo>
                      <a:pt x="204" y="4"/>
                    </a:lnTo>
                    <a:lnTo>
                      <a:pt x="194" y="10"/>
                    </a:lnTo>
                    <a:lnTo>
                      <a:pt x="188" y="16"/>
                    </a:lnTo>
                    <a:lnTo>
                      <a:pt x="178" y="22"/>
                    </a:lnTo>
                    <a:lnTo>
                      <a:pt x="174" y="16"/>
                    </a:lnTo>
                    <a:lnTo>
                      <a:pt x="44" y="16"/>
                    </a:lnTo>
                    <a:lnTo>
                      <a:pt x="44" y="54"/>
                    </a:lnTo>
                    <a:lnTo>
                      <a:pt x="32" y="54"/>
                    </a:lnTo>
                    <a:lnTo>
                      <a:pt x="28" y="62"/>
                    </a:lnTo>
                    <a:lnTo>
                      <a:pt x="34" y="130"/>
                    </a:lnTo>
                    <a:lnTo>
                      <a:pt x="24" y="132"/>
                    </a:lnTo>
                    <a:lnTo>
                      <a:pt x="18" y="136"/>
                    </a:lnTo>
                    <a:lnTo>
                      <a:pt x="14" y="142"/>
                    </a:lnTo>
                    <a:lnTo>
                      <a:pt x="12" y="150"/>
                    </a:lnTo>
                    <a:lnTo>
                      <a:pt x="8" y="156"/>
                    </a:lnTo>
                    <a:lnTo>
                      <a:pt x="6" y="164"/>
                    </a:lnTo>
                    <a:lnTo>
                      <a:pt x="6" y="182"/>
                    </a:lnTo>
                    <a:lnTo>
                      <a:pt x="4" y="186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4"/>
                    </a:lnTo>
                    <a:lnTo>
                      <a:pt x="10" y="198"/>
                    </a:lnTo>
                    <a:lnTo>
                      <a:pt x="12" y="206"/>
                    </a:lnTo>
                    <a:lnTo>
                      <a:pt x="14" y="208"/>
                    </a:lnTo>
                    <a:lnTo>
                      <a:pt x="16" y="212"/>
                    </a:lnTo>
                    <a:lnTo>
                      <a:pt x="18" y="218"/>
                    </a:lnTo>
                    <a:lnTo>
                      <a:pt x="18" y="22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g1252d948aef_0_565"/>
              <p:cNvSpPr/>
              <p:nvPr/>
            </p:nvSpPr>
            <p:spPr>
              <a:xfrm>
                <a:off x="5488198" y="3497793"/>
                <a:ext cx="291969" cy="404906"/>
              </a:xfrm>
              <a:custGeom>
                <a:rect b="b" l="l" r="r" t="t"/>
                <a:pathLst>
                  <a:path extrusionOk="0" h="244" w="168">
                    <a:moveTo>
                      <a:pt x="18" y="146"/>
                    </a:moveTo>
                    <a:lnTo>
                      <a:pt x="24" y="142"/>
                    </a:lnTo>
                    <a:lnTo>
                      <a:pt x="32" y="138"/>
                    </a:lnTo>
                    <a:lnTo>
                      <a:pt x="38" y="134"/>
                    </a:lnTo>
                    <a:lnTo>
                      <a:pt x="44" y="130"/>
                    </a:lnTo>
                    <a:lnTo>
                      <a:pt x="50" y="128"/>
                    </a:lnTo>
                    <a:lnTo>
                      <a:pt x="56" y="128"/>
                    </a:lnTo>
                    <a:lnTo>
                      <a:pt x="60" y="130"/>
                    </a:lnTo>
                    <a:lnTo>
                      <a:pt x="64" y="128"/>
                    </a:lnTo>
                    <a:lnTo>
                      <a:pt x="66" y="126"/>
                    </a:lnTo>
                    <a:lnTo>
                      <a:pt x="70" y="122"/>
                    </a:lnTo>
                    <a:lnTo>
                      <a:pt x="74" y="114"/>
                    </a:lnTo>
                    <a:lnTo>
                      <a:pt x="90" y="94"/>
                    </a:lnTo>
                    <a:lnTo>
                      <a:pt x="100" y="86"/>
                    </a:lnTo>
                    <a:lnTo>
                      <a:pt x="106" y="74"/>
                    </a:lnTo>
                    <a:lnTo>
                      <a:pt x="92" y="72"/>
                    </a:lnTo>
                    <a:lnTo>
                      <a:pt x="80" y="70"/>
                    </a:lnTo>
                    <a:lnTo>
                      <a:pt x="66" y="64"/>
                    </a:lnTo>
                    <a:lnTo>
                      <a:pt x="54" y="60"/>
                    </a:lnTo>
                    <a:lnTo>
                      <a:pt x="44" y="52"/>
                    </a:lnTo>
                    <a:lnTo>
                      <a:pt x="34" y="44"/>
                    </a:lnTo>
                    <a:lnTo>
                      <a:pt x="30" y="32"/>
                    </a:lnTo>
                    <a:lnTo>
                      <a:pt x="28" y="24"/>
                    </a:lnTo>
                    <a:lnTo>
                      <a:pt x="28" y="16"/>
                    </a:lnTo>
                    <a:lnTo>
                      <a:pt x="38" y="6"/>
                    </a:lnTo>
                    <a:lnTo>
                      <a:pt x="38" y="10"/>
                    </a:lnTo>
                    <a:lnTo>
                      <a:pt x="38" y="12"/>
                    </a:lnTo>
                    <a:lnTo>
                      <a:pt x="38" y="16"/>
                    </a:lnTo>
                    <a:lnTo>
                      <a:pt x="42" y="20"/>
                    </a:lnTo>
                    <a:lnTo>
                      <a:pt x="48" y="24"/>
                    </a:lnTo>
                    <a:lnTo>
                      <a:pt x="52" y="28"/>
                    </a:lnTo>
                    <a:lnTo>
                      <a:pt x="58" y="28"/>
                    </a:lnTo>
                    <a:lnTo>
                      <a:pt x="62" y="28"/>
                    </a:lnTo>
                    <a:lnTo>
                      <a:pt x="66" y="24"/>
                    </a:lnTo>
                    <a:lnTo>
                      <a:pt x="70" y="20"/>
                    </a:lnTo>
                    <a:lnTo>
                      <a:pt x="74" y="20"/>
                    </a:lnTo>
                    <a:lnTo>
                      <a:pt x="86" y="20"/>
                    </a:lnTo>
                    <a:lnTo>
                      <a:pt x="96" y="18"/>
                    </a:lnTo>
                    <a:lnTo>
                      <a:pt x="106" y="16"/>
                    </a:lnTo>
                    <a:lnTo>
                      <a:pt x="118" y="12"/>
                    </a:lnTo>
                    <a:lnTo>
                      <a:pt x="132" y="12"/>
                    </a:lnTo>
                    <a:lnTo>
                      <a:pt x="136" y="12"/>
                    </a:lnTo>
                    <a:lnTo>
                      <a:pt x="140" y="10"/>
                    </a:lnTo>
                    <a:lnTo>
                      <a:pt x="144" y="6"/>
                    </a:lnTo>
                    <a:lnTo>
                      <a:pt x="148" y="2"/>
                    </a:lnTo>
                    <a:lnTo>
                      <a:pt x="152" y="2"/>
                    </a:lnTo>
                    <a:lnTo>
                      <a:pt x="156" y="0"/>
                    </a:lnTo>
                    <a:lnTo>
                      <a:pt x="162" y="2"/>
                    </a:lnTo>
                    <a:lnTo>
                      <a:pt x="168" y="2"/>
                    </a:lnTo>
                    <a:lnTo>
                      <a:pt x="164" y="6"/>
                    </a:lnTo>
                    <a:lnTo>
                      <a:pt x="162" y="14"/>
                    </a:lnTo>
                    <a:lnTo>
                      <a:pt x="162" y="26"/>
                    </a:lnTo>
                    <a:lnTo>
                      <a:pt x="160" y="36"/>
                    </a:lnTo>
                    <a:lnTo>
                      <a:pt x="154" y="50"/>
                    </a:lnTo>
                    <a:lnTo>
                      <a:pt x="144" y="76"/>
                    </a:lnTo>
                    <a:lnTo>
                      <a:pt x="126" y="112"/>
                    </a:lnTo>
                    <a:lnTo>
                      <a:pt x="106" y="142"/>
                    </a:lnTo>
                    <a:lnTo>
                      <a:pt x="96" y="156"/>
                    </a:lnTo>
                    <a:lnTo>
                      <a:pt x="84" y="170"/>
                    </a:lnTo>
                    <a:lnTo>
                      <a:pt x="70" y="182"/>
                    </a:lnTo>
                    <a:lnTo>
                      <a:pt x="56" y="196"/>
                    </a:lnTo>
                    <a:lnTo>
                      <a:pt x="40" y="208"/>
                    </a:lnTo>
                    <a:lnTo>
                      <a:pt x="32" y="218"/>
                    </a:lnTo>
                    <a:lnTo>
                      <a:pt x="10" y="244"/>
                    </a:lnTo>
                    <a:lnTo>
                      <a:pt x="4" y="240"/>
                    </a:lnTo>
                    <a:lnTo>
                      <a:pt x="0" y="236"/>
                    </a:lnTo>
                    <a:lnTo>
                      <a:pt x="0" y="170"/>
                    </a:lnTo>
                    <a:lnTo>
                      <a:pt x="8" y="152"/>
                    </a:lnTo>
                    <a:lnTo>
                      <a:pt x="14" y="148"/>
                    </a:lnTo>
                    <a:lnTo>
                      <a:pt x="18" y="14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g1252d948aef_0_565"/>
              <p:cNvSpPr/>
              <p:nvPr/>
            </p:nvSpPr>
            <p:spPr>
              <a:xfrm>
                <a:off x="4601271" y="3793417"/>
                <a:ext cx="50957" cy="40630"/>
              </a:xfrm>
              <a:custGeom>
                <a:rect b="b" l="l" r="r" t="t"/>
                <a:pathLst>
                  <a:path extrusionOk="0" h="24" w="28">
                    <a:moveTo>
                      <a:pt x="28" y="24"/>
                    </a:moveTo>
                    <a:lnTo>
                      <a:pt x="18" y="24"/>
                    </a:lnTo>
                    <a:lnTo>
                      <a:pt x="12" y="24"/>
                    </a:lnTo>
                    <a:lnTo>
                      <a:pt x="0" y="22"/>
                    </a:lnTo>
                    <a:lnTo>
                      <a:pt x="6" y="2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28" y="2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g1252d948aef_0_565"/>
              <p:cNvSpPr/>
              <p:nvPr/>
            </p:nvSpPr>
            <p:spPr>
              <a:xfrm>
                <a:off x="5525382" y="4229145"/>
                <a:ext cx="216223" cy="416114"/>
              </a:xfrm>
              <a:custGeom>
                <a:rect b="b" l="l" r="r" t="t"/>
                <a:pathLst>
                  <a:path extrusionOk="0" h="250" w="124">
                    <a:moveTo>
                      <a:pt x="26" y="84"/>
                    </a:moveTo>
                    <a:lnTo>
                      <a:pt x="30" y="84"/>
                    </a:lnTo>
                    <a:lnTo>
                      <a:pt x="32" y="82"/>
                    </a:lnTo>
                    <a:lnTo>
                      <a:pt x="38" y="76"/>
                    </a:lnTo>
                    <a:lnTo>
                      <a:pt x="40" y="70"/>
                    </a:lnTo>
                    <a:lnTo>
                      <a:pt x="44" y="68"/>
                    </a:lnTo>
                    <a:lnTo>
                      <a:pt x="48" y="68"/>
                    </a:lnTo>
                    <a:lnTo>
                      <a:pt x="56" y="68"/>
                    </a:lnTo>
                    <a:lnTo>
                      <a:pt x="62" y="66"/>
                    </a:lnTo>
                    <a:lnTo>
                      <a:pt x="64" y="64"/>
                    </a:lnTo>
                    <a:lnTo>
                      <a:pt x="74" y="56"/>
                    </a:lnTo>
                    <a:lnTo>
                      <a:pt x="88" y="32"/>
                    </a:lnTo>
                    <a:lnTo>
                      <a:pt x="90" y="30"/>
                    </a:lnTo>
                    <a:lnTo>
                      <a:pt x="92" y="28"/>
                    </a:lnTo>
                    <a:lnTo>
                      <a:pt x="96" y="26"/>
                    </a:lnTo>
                    <a:lnTo>
                      <a:pt x="100" y="26"/>
                    </a:lnTo>
                    <a:lnTo>
                      <a:pt x="104" y="18"/>
                    </a:lnTo>
                    <a:lnTo>
                      <a:pt x="104" y="12"/>
                    </a:lnTo>
                    <a:lnTo>
                      <a:pt x="106" y="6"/>
                    </a:lnTo>
                    <a:lnTo>
                      <a:pt x="110" y="0"/>
                    </a:lnTo>
                    <a:lnTo>
                      <a:pt x="110" y="8"/>
                    </a:lnTo>
                    <a:lnTo>
                      <a:pt x="112" y="16"/>
                    </a:lnTo>
                    <a:lnTo>
                      <a:pt x="118" y="32"/>
                    </a:lnTo>
                    <a:lnTo>
                      <a:pt x="122" y="52"/>
                    </a:lnTo>
                    <a:lnTo>
                      <a:pt x="124" y="58"/>
                    </a:lnTo>
                    <a:lnTo>
                      <a:pt x="124" y="68"/>
                    </a:lnTo>
                    <a:lnTo>
                      <a:pt x="122" y="72"/>
                    </a:lnTo>
                    <a:lnTo>
                      <a:pt x="120" y="74"/>
                    </a:lnTo>
                    <a:lnTo>
                      <a:pt x="118" y="72"/>
                    </a:lnTo>
                    <a:lnTo>
                      <a:pt x="118" y="70"/>
                    </a:lnTo>
                    <a:lnTo>
                      <a:pt x="116" y="64"/>
                    </a:lnTo>
                    <a:lnTo>
                      <a:pt x="112" y="68"/>
                    </a:lnTo>
                    <a:lnTo>
                      <a:pt x="110" y="70"/>
                    </a:lnTo>
                    <a:lnTo>
                      <a:pt x="110" y="78"/>
                    </a:lnTo>
                    <a:lnTo>
                      <a:pt x="110" y="82"/>
                    </a:lnTo>
                    <a:lnTo>
                      <a:pt x="112" y="86"/>
                    </a:lnTo>
                    <a:lnTo>
                      <a:pt x="114" y="86"/>
                    </a:lnTo>
                    <a:lnTo>
                      <a:pt x="114" y="90"/>
                    </a:lnTo>
                    <a:lnTo>
                      <a:pt x="112" y="96"/>
                    </a:lnTo>
                    <a:lnTo>
                      <a:pt x="106" y="106"/>
                    </a:lnTo>
                    <a:lnTo>
                      <a:pt x="98" y="118"/>
                    </a:lnTo>
                    <a:lnTo>
                      <a:pt x="82" y="162"/>
                    </a:lnTo>
                    <a:lnTo>
                      <a:pt x="74" y="182"/>
                    </a:lnTo>
                    <a:lnTo>
                      <a:pt x="70" y="206"/>
                    </a:lnTo>
                    <a:lnTo>
                      <a:pt x="66" y="216"/>
                    </a:lnTo>
                    <a:lnTo>
                      <a:pt x="64" y="222"/>
                    </a:lnTo>
                    <a:lnTo>
                      <a:pt x="60" y="230"/>
                    </a:lnTo>
                    <a:lnTo>
                      <a:pt x="58" y="240"/>
                    </a:lnTo>
                    <a:lnTo>
                      <a:pt x="48" y="242"/>
                    </a:lnTo>
                    <a:lnTo>
                      <a:pt x="42" y="246"/>
                    </a:lnTo>
                    <a:lnTo>
                      <a:pt x="38" y="250"/>
                    </a:lnTo>
                    <a:lnTo>
                      <a:pt x="28" y="250"/>
                    </a:lnTo>
                    <a:lnTo>
                      <a:pt x="20" y="250"/>
                    </a:lnTo>
                    <a:lnTo>
                      <a:pt x="14" y="244"/>
                    </a:lnTo>
                    <a:lnTo>
                      <a:pt x="10" y="238"/>
                    </a:lnTo>
                    <a:lnTo>
                      <a:pt x="8" y="228"/>
                    </a:lnTo>
                    <a:lnTo>
                      <a:pt x="2" y="210"/>
                    </a:lnTo>
                    <a:lnTo>
                      <a:pt x="0" y="192"/>
                    </a:lnTo>
                    <a:lnTo>
                      <a:pt x="2" y="182"/>
                    </a:lnTo>
                    <a:lnTo>
                      <a:pt x="6" y="174"/>
                    </a:lnTo>
                    <a:lnTo>
                      <a:pt x="10" y="168"/>
                    </a:lnTo>
                    <a:lnTo>
                      <a:pt x="12" y="164"/>
                    </a:lnTo>
                    <a:lnTo>
                      <a:pt x="22" y="152"/>
                    </a:lnTo>
                    <a:lnTo>
                      <a:pt x="24" y="144"/>
                    </a:lnTo>
                    <a:lnTo>
                      <a:pt x="26" y="136"/>
                    </a:lnTo>
                    <a:lnTo>
                      <a:pt x="24" y="128"/>
                    </a:lnTo>
                    <a:lnTo>
                      <a:pt x="20" y="120"/>
                    </a:lnTo>
                    <a:lnTo>
                      <a:pt x="18" y="114"/>
                    </a:lnTo>
                    <a:lnTo>
                      <a:pt x="16" y="108"/>
                    </a:lnTo>
                    <a:lnTo>
                      <a:pt x="26" y="8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g1252d948aef_0_565"/>
              <p:cNvSpPr/>
              <p:nvPr/>
            </p:nvSpPr>
            <p:spPr>
              <a:xfrm>
                <a:off x="5002041" y="2895339"/>
                <a:ext cx="316759" cy="305431"/>
              </a:xfrm>
              <a:custGeom>
                <a:rect b="b" l="l" r="r" t="t"/>
                <a:pathLst>
                  <a:path extrusionOk="0" h="182" w="182">
                    <a:moveTo>
                      <a:pt x="180" y="160"/>
                    </a:moveTo>
                    <a:lnTo>
                      <a:pt x="174" y="160"/>
                    </a:lnTo>
                    <a:lnTo>
                      <a:pt x="172" y="164"/>
                    </a:lnTo>
                    <a:lnTo>
                      <a:pt x="162" y="170"/>
                    </a:lnTo>
                    <a:lnTo>
                      <a:pt x="156" y="176"/>
                    </a:lnTo>
                    <a:lnTo>
                      <a:pt x="146" y="182"/>
                    </a:lnTo>
                    <a:lnTo>
                      <a:pt x="142" y="176"/>
                    </a:lnTo>
                    <a:lnTo>
                      <a:pt x="12" y="176"/>
                    </a:lnTo>
                    <a:lnTo>
                      <a:pt x="8" y="50"/>
                    </a:lnTo>
                    <a:lnTo>
                      <a:pt x="8" y="44"/>
                    </a:lnTo>
                    <a:lnTo>
                      <a:pt x="4" y="40"/>
                    </a:lnTo>
                    <a:lnTo>
                      <a:pt x="2" y="38"/>
                    </a:lnTo>
                    <a:lnTo>
                      <a:pt x="0" y="30"/>
                    </a:lnTo>
                    <a:lnTo>
                      <a:pt x="0" y="26"/>
                    </a:lnTo>
                    <a:lnTo>
                      <a:pt x="2" y="22"/>
                    </a:lnTo>
                    <a:lnTo>
                      <a:pt x="4" y="18"/>
                    </a:lnTo>
                    <a:lnTo>
                      <a:pt x="6" y="14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36" y="8"/>
                    </a:lnTo>
                    <a:lnTo>
                      <a:pt x="54" y="12"/>
                    </a:lnTo>
                    <a:lnTo>
                      <a:pt x="68" y="14"/>
                    </a:lnTo>
                    <a:lnTo>
                      <a:pt x="76" y="12"/>
                    </a:lnTo>
                    <a:lnTo>
                      <a:pt x="84" y="8"/>
                    </a:lnTo>
                    <a:lnTo>
                      <a:pt x="92" y="4"/>
                    </a:lnTo>
                    <a:lnTo>
                      <a:pt x="100" y="2"/>
                    </a:lnTo>
                    <a:lnTo>
                      <a:pt x="104" y="2"/>
                    </a:lnTo>
                    <a:lnTo>
                      <a:pt x="108" y="6"/>
                    </a:lnTo>
                    <a:lnTo>
                      <a:pt x="112" y="8"/>
                    </a:lnTo>
                    <a:lnTo>
                      <a:pt x="118" y="10"/>
                    </a:lnTo>
                    <a:lnTo>
                      <a:pt x="124" y="10"/>
                    </a:lnTo>
                    <a:lnTo>
                      <a:pt x="132" y="8"/>
                    </a:lnTo>
                    <a:lnTo>
                      <a:pt x="138" y="8"/>
                    </a:lnTo>
                    <a:lnTo>
                      <a:pt x="140" y="8"/>
                    </a:lnTo>
                    <a:lnTo>
                      <a:pt x="142" y="10"/>
                    </a:lnTo>
                    <a:lnTo>
                      <a:pt x="146" y="14"/>
                    </a:lnTo>
                    <a:lnTo>
                      <a:pt x="152" y="22"/>
                    </a:lnTo>
                    <a:lnTo>
                      <a:pt x="156" y="32"/>
                    </a:lnTo>
                    <a:lnTo>
                      <a:pt x="158" y="42"/>
                    </a:lnTo>
                    <a:lnTo>
                      <a:pt x="154" y="56"/>
                    </a:lnTo>
                    <a:lnTo>
                      <a:pt x="154" y="64"/>
                    </a:lnTo>
                    <a:lnTo>
                      <a:pt x="158" y="66"/>
                    </a:lnTo>
                    <a:lnTo>
                      <a:pt x="152" y="68"/>
                    </a:lnTo>
                    <a:lnTo>
                      <a:pt x="152" y="66"/>
                    </a:lnTo>
                    <a:lnTo>
                      <a:pt x="150" y="66"/>
                    </a:lnTo>
                    <a:lnTo>
                      <a:pt x="146" y="66"/>
                    </a:lnTo>
                    <a:lnTo>
                      <a:pt x="142" y="64"/>
                    </a:lnTo>
                    <a:lnTo>
                      <a:pt x="134" y="52"/>
                    </a:lnTo>
                    <a:lnTo>
                      <a:pt x="128" y="40"/>
                    </a:lnTo>
                    <a:lnTo>
                      <a:pt x="120" y="32"/>
                    </a:lnTo>
                    <a:lnTo>
                      <a:pt x="122" y="38"/>
                    </a:lnTo>
                    <a:lnTo>
                      <a:pt x="124" y="46"/>
                    </a:lnTo>
                    <a:lnTo>
                      <a:pt x="136" y="66"/>
                    </a:lnTo>
                    <a:lnTo>
                      <a:pt x="156" y="102"/>
                    </a:lnTo>
                    <a:lnTo>
                      <a:pt x="162" y="112"/>
                    </a:lnTo>
                    <a:lnTo>
                      <a:pt x="168" y="120"/>
                    </a:lnTo>
                    <a:lnTo>
                      <a:pt x="174" y="126"/>
                    </a:lnTo>
                    <a:lnTo>
                      <a:pt x="176" y="138"/>
                    </a:lnTo>
                    <a:lnTo>
                      <a:pt x="178" y="150"/>
                    </a:lnTo>
                    <a:lnTo>
                      <a:pt x="182" y="160"/>
                    </a:lnTo>
                    <a:lnTo>
                      <a:pt x="180" y="16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g1252d948aef_0_565"/>
              <p:cNvSpPr/>
              <p:nvPr/>
            </p:nvSpPr>
            <p:spPr>
              <a:xfrm>
                <a:off x="4591631" y="2844901"/>
                <a:ext cx="432445" cy="420316"/>
              </a:xfrm>
              <a:custGeom>
                <a:rect b="b" l="l" r="r" t="t"/>
                <a:pathLst>
                  <a:path extrusionOk="0" h="252" w="247">
                    <a:moveTo>
                      <a:pt x="247" y="206"/>
                    </a:moveTo>
                    <a:lnTo>
                      <a:pt x="243" y="80"/>
                    </a:lnTo>
                    <a:lnTo>
                      <a:pt x="243" y="74"/>
                    </a:lnTo>
                    <a:lnTo>
                      <a:pt x="239" y="70"/>
                    </a:lnTo>
                    <a:lnTo>
                      <a:pt x="237" y="68"/>
                    </a:lnTo>
                    <a:lnTo>
                      <a:pt x="235" y="60"/>
                    </a:lnTo>
                    <a:lnTo>
                      <a:pt x="235" y="56"/>
                    </a:lnTo>
                    <a:lnTo>
                      <a:pt x="237" y="52"/>
                    </a:lnTo>
                    <a:lnTo>
                      <a:pt x="239" y="48"/>
                    </a:lnTo>
                    <a:lnTo>
                      <a:pt x="241" y="44"/>
                    </a:lnTo>
                    <a:lnTo>
                      <a:pt x="237" y="42"/>
                    </a:lnTo>
                    <a:lnTo>
                      <a:pt x="235" y="40"/>
                    </a:lnTo>
                    <a:lnTo>
                      <a:pt x="235" y="38"/>
                    </a:lnTo>
                    <a:lnTo>
                      <a:pt x="237" y="34"/>
                    </a:lnTo>
                    <a:lnTo>
                      <a:pt x="241" y="30"/>
                    </a:lnTo>
                    <a:lnTo>
                      <a:pt x="215" y="20"/>
                    </a:lnTo>
                    <a:lnTo>
                      <a:pt x="209" y="16"/>
                    </a:lnTo>
                    <a:lnTo>
                      <a:pt x="203" y="12"/>
                    </a:lnTo>
                    <a:lnTo>
                      <a:pt x="197" y="6"/>
                    </a:lnTo>
                    <a:lnTo>
                      <a:pt x="193" y="4"/>
                    </a:lnTo>
                    <a:lnTo>
                      <a:pt x="189" y="4"/>
                    </a:lnTo>
                    <a:lnTo>
                      <a:pt x="181" y="6"/>
                    </a:lnTo>
                    <a:lnTo>
                      <a:pt x="171" y="12"/>
                    </a:lnTo>
                    <a:lnTo>
                      <a:pt x="163" y="20"/>
                    </a:lnTo>
                    <a:lnTo>
                      <a:pt x="163" y="24"/>
                    </a:lnTo>
                    <a:lnTo>
                      <a:pt x="161" y="28"/>
                    </a:lnTo>
                    <a:lnTo>
                      <a:pt x="163" y="36"/>
                    </a:lnTo>
                    <a:lnTo>
                      <a:pt x="163" y="38"/>
                    </a:lnTo>
                    <a:lnTo>
                      <a:pt x="165" y="40"/>
                    </a:lnTo>
                    <a:lnTo>
                      <a:pt x="163" y="44"/>
                    </a:lnTo>
                    <a:lnTo>
                      <a:pt x="161" y="48"/>
                    </a:lnTo>
                    <a:lnTo>
                      <a:pt x="157" y="52"/>
                    </a:lnTo>
                    <a:lnTo>
                      <a:pt x="149" y="54"/>
                    </a:lnTo>
                    <a:lnTo>
                      <a:pt x="145" y="54"/>
                    </a:lnTo>
                    <a:lnTo>
                      <a:pt x="139" y="52"/>
                    </a:lnTo>
                    <a:lnTo>
                      <a:pt x="133" y="46"/>
                    </a:lnTo>
                    <a:lnTo>
                      <a:pt x="125" y="40"/>
                    </a:lnTo>
                    <a:lnTo>
                      <a:pt x="115" y="38"/>
                    </a:lnTo>
                    <a:lnTo>
                      <a:pt x="111" y="36"/>
                    </a:lnTo>
                    <a:lnTo>
                      <a:pt x="107" y="36"/>
                    </a:lnTo>
                    <a:lnTo>
                      <a:pt x="103" y="36"/>
                    </a:lnTo>
                    <a:lnTo>
                      <a:pt x="99" y="34"/>
                    </a:lnTo>
                    <a:lnTo>
                      <a:pt x="93" y="30"/>
                    </a:lnTo>
                    <a:lnTo>
                      <a:pt x="89" y="24"/>
                    </a:lnTo>
                    <a:lnTo>
                      <a:pt x="85" y="18"/>
                    </a:lnTo>
                    <a:lnTo>
                      <a:pt x="81" y="16"/>
                    </a:lnTo>
                    <a:lnTo>
                      <a:pt x="77" y="14"/>
                    </a:lnTo>
                    <a:lnTo>
                      <a:pt x="53" y="10"/>
                    </a:lnTo>
                    <a:lnTo>
                      <a:pt x="42" y="6"/>
                    </a:lnTo>
                    <a:lnTo>
                      <a:pt x="30" y="0"/>
                    </a:lnTo>
                    <a:lnTo>
                      <a:pt x="26" y="4"/>
                    </a:lnTo>
                    <a:lnTo>
                      <a:pt x="26" y="10"/>
                    </a:lnTo>
                    <a:lnTo>
                      <a:pt x="26" y="12"/>
                    </a:lnTo>
                    <a:lnTo>
                      <a:pt x="26" y="18"/>
                    </a:lnTo>
                    <a:lnTo>
                      <a:pt x="18" y="24"/>
                    </a:lnTo>
                    <a:lnTo>
                      <a:pt x="12" y="30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10" y="40"/>
                    </a:lnTo>
                    <a:lnTo>
                      <a:pt x="4" y="52"/>
                    </a:lnTo>
                    <a:lnTo>
                      <a:pt x="0" y="56"/>
                    </a:lnTo>
                    <a:lnTo>
                      <a:pt x="0" y="62"/>
                    </a:lnTo>
                    <a:lnTo>
                      <a:pt x="0" y="68"/>
                    </a:lnTo>
                    <a:lnTo>
                      <a:pt x="2" y="74"/>
                    </a:lnTo>
                    <a:lnTo>
                      <a:pt x="4" y="80"/>
                    </a:lnTo>
                    <a:lnTo>
                      <a:pt x="4" y="88"/>
                    </a:lnTo>
                    <a:lnTo>
                      <a:pt x="6" y="120"/>
                    </a:lnTo>
                    <a:lnTo>
                      <a:pt x="2" y="124"/>
                    </a:lnTo>
                    <a:lnTo>
                      <a:pt x="0" y="132"/>
                    </a:lnTo>
                    <a:lnTo>
                      <a:pt x="2" y="136"/>
                    </a:lnTo>
                    <a:lnTo>
                      <a:pt x="4" y="140"/>
                    </a:lnTo>
                    <a:lnTo>
                      <a:pt x="10" y="152"/>
                    </a:lnTo>
                    <a:lnTo>
                      <a:pt x="12" y="158"/>
                    </a:lnTo>
                    <a:lnTo>
                      <a:pt x="18" y="162"/>
                    </a:lnTo>
                    <a:lnTo>
                      <a:pt x="28" y="166"/>
                    </a:lnTo>
                    <a:lnTo>
                      <a:pt x="32" y="168"/>
                    </a:lnTo>
                    <a:lnTo>
                      <a:pt x="36" y="174"/>
                    </a:lnTo>
                    <a:lnTo>
                      <a:pt x="40" y="182"/>
                    </a:lnTo>
                    <a:lnTo>
                      <a:pt x="42" y="182"/>
                    </a:lnTo>
                    <a:lnTo>
                      <a:pt x="46" y="182"/>
                    </a:lnTo>
                    <a:lnTo>
                      <a:pt x="55" y="182"/>
                    </a:lnTo>
                    <a:lnTo>
                      <a:pt x="61" y="184"/>
                    </a:lnTo>
                    <a:lnTo>
                      <a:pt x="67" y="186"/>
                    </a:lnTo>
                    <a:lnTo>
                      <a:pt x="71" y="190"/>
                    </a:lnTo>
                    <a:lnTo>
                      <a:pt x="75" y="196"/>
                    </a:lnTo>
                    <a:lnTo>
                      <a:pt x="105" y="182"/>
                    </a:lnTo>
                    <a:lnTo>
                      <a:pt x="231" y="252"/>
                    </a:lnTo>
                    <a:lnTo>
                      <a:pt x="235" y="244"/>
                    </a:lnTo>
                    <a:lnTo>
                      <a:pt x="247" y="244"/>
                    </a:lnTo>
                    <a:lnTo>
                      <a:pt x="247" y="20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g1252d948aef_0_565"/>
              <p:cNvSpPr/>
              <p:nvPr/>
            </p:nvSpPr>
            <p:spPr>
              <a:xfrm>
                <a:off x="4536542" y="2724410"/>
                <a:ext cx="107423" cy="225570"/>
              </a:xfrm>
              <a:custGeom>
                <a:rect b="b" l="l" r="r" t="t"/>
                <a:pathLst>
                  <a:path extrusionOk="0" h="134" w="62">
                    <a:moveTo>
                      <a:pt x="30" y="128"/>
                    </a:moveTo>
                    <a:lnTo>
                      <a:pt x="30" y="130"/>
                    </a:lnTo>
                    <a:lnTo>
                      <a:pt x="26" y="104"/>
                    </a:lnTo>
                    <a:lnTo>
                      <a:pt x="22" y="98"/>
                    </a:lnTo>
                    <a:lnTo>
                      <a:pt x="18" y="92"/>
                    </a:lnTo>
                    <a:lnTo>
                      <a:pt x="14" y="86"/>
                    </a:lnTo>
                    <a:lnTo>
                      <a:pt x="10" y="82"/>
                    </a:lnTo>
                    <a:lnTo>
                      <a:pt x="8" y="78"/>
                    </a:lnTo>
                    <a:lnTo>
                      <a:pt x="4" y="74"/>
                    </a:lnTo>
                    <a:lnTo>
                      <a:pt x="0" y="68"/>
                    </a:lnTo>
                    <a:lnTo>
                      <a:pt x="0" y="62"/>
                    </a:lnTo>
                    <a:lnTo>
                      <a:pt x="0" y="58"/>
                    </a:lnTo>
                    <a:lnTo>
                      <a:pt x="2" y="56"/>
                    </a:lnTo>
                    <a:lnTo>
                      <a:pt x="6" y="54"/>
                    </a:lnTo>
                    <a:lnTo>
                      <a:pt x="8" y="50"/>
                    </a:lnTo>
                    <a:lnTo>
                      <a:pt x="10" y="42"/>
                    </a:lnTo>
                    <a:lnTo>
                      <a:pt x="10" y="36"/>
                    </a:lnTo>
                    <a:lnTo>
                      <a:pt x="10" y="24"/>
                    </a:lnTo>
                    <a:lnTo>
                      <a:pt x="12" y="14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20" y="0"/>
                    </a:lnTo>
                    <a:lnTo>
                      <a:pt x="30" y="0"/>
                    </a:lnTo>
                    <a:lnTo>
                      <a:pt x="34" y="0"/>
                    </a:lnTo>
                    <a:lnTo>
                      <a:pt x="38" y="2"/>
                    </a:lnTo>
                    <a:lnTo>
                      <a:pt x="42" y="2"/>
                    </a:lnTo>
                    <a:lnTo>
                      <a:pt x="48" y="4"/>
                    </a:lnTo>
                    <a:lnTo>
                      <a:pt x="46" y="8"/>
                    </a:lnTo>
                    <a:lnTo>
                      <a:pt x="44" y="12"/>
                    </a:lnTo>
                    <a:lnTo>
                      <a:pt x="44" y="16"/>
                    </a:lnTo>
                    <a:lnTo>
                      <a:pt x="42" y="20"/>
                    </a:lnTo>
                    <a:lnTo>
                      <a:pt x="44" y="24"/>
                    </a:lnTo>
                    <a:lnTo>
                      <a:pt x="46" y="28"/>
                    </a:lnTo>
                    <a:lnTo>
                      <a:pt x="50" y="30"/>
                    </a:lnTo>
                    <a:lnTo>
                      <a:pt x="52" y="32"/>
                    </a:lnTo>
                    <a:lnTo>
                      <a:pt x="50" y="42"/>
                    </a:lnTo>
                    <a:lnTo>
                      <a:pt x="46" y="46"/>
                    </a:lnTo>
                    <a:lnTo>
                      <a:pt x="42" y="52"/>
                    </a:lnTo>
                    <a:lnTo>
                      <a:pt x="40" y="58"/>
                    </a:lnTo>
                    <a:lnTo>
                      <a:pt x="42" y="60"/>
                    </a:lnTo>
                    <a:lnTo>
                      <a:pt x="46" y="64"/>
                    </a:lnTo>
                    <a:lnTo>
                      <a:pt x="54" y="66"/>
                    </a:lnTo>
                    <a:lnTo>
                      <a:pt x="62" y="72"/>
                    </a:lnTo>
                    <a:lnTo>
                      <a:pt x="58" y="76"/>
                    </a:lnTo>
                    <a:lnTo>
                      <a:pt x="58" y="82"/>
                    </a:lnTo>
                    <a:lnTo>
                      <a:pt x="58" y="84"/>
                    </a:lnTo>
                    <a:lnTo>
                      <a:pt x="58" y="90"/>
                    </a:lnTo>
                    <a:lnTo>
                      <a:pt x="50" y="96"/>
                    </a:lnTo>
                    <a:lnTo>
                      <a:pt x="44" y="102"/>
                    </a:lnTo>
                    <a:lnTo>
                      <a:pt x="40" y="108"/>
                    </a:lnTo>
                    <a:lnTo>
                      <a:pt x="40" y="112"/>
                    </a:lnTo>
                    <a:lnTo>
                      <a:pt x="42" y="112"/>
                    </a:lnTo>
                    <a:lnTo>
                      <a:pt x="36" y="124"/>
                    </a:lnTo>
                    <a:lnTo>
                      <a:pt x="32" y="128"/>
                    </a:lnTo>
                    <a:lnTo>
                      <a:pt x="32" y="134"/>
                    </a:lnTo>
                    <a:lnTo>
                      <a:pt x="30" y="12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g1252d948aef_0_565"/>
              <p:cNvSpPr/>
              <p:nvPr/>
            </p:nvSpPr>
            <p:spPr>
              <a:xfrm>
                <a:off x="4105474" y="2730013"/>
                <a:ext cx="556395" cy="552017"/>
              </a:xfrm>
              <a:custGeom>
                <a:rect b="b" l="l" r="r" t="t"/>
                <a:pathLst>
                  <a:path extrusionOk="0" h="332" w="318">
                    <a:moveTo>
                      <a:pt x="98" y="36"/>
                    </a:moveTo>
                    <a:lnTo>
                      <a:pt x="110" y="34"/>
                    </a:lnTo>
                    <a:lnTo>
                      <a:pt x="116" y="30"/>
                    </a:lnTo>
                    <a:lnTo>
                      <a:pt x="124" y="26"/>
                    </a:lnTo>
                    <a:lnTo>
                      <a:pt x="132" y="20"/>
                    </a:lnTo>
                    <a:lnTo>
                      <a:pt x="146" y="14"/>
                    </a:lnTo>
                    <a:lnTo>
                      <a:pt x="166" y="8"/>
                    </a:lnTo>
                    <a:lnTo>
                      <a:pt x="186" y="4"/>
                    </a:lnTo>
                    <a:lnTo>
                      <a:pt x="198" y="4"/>
                    </a:lnTo>
                    <a:lnTo>
                      <a:pt x="202" y="4"/>
                    </a:lnTo>
                    <a:lnTo>
                      <a:pt x="206" y="6"/>
                    </a:lnTo>
                    <a:lnTo>
                      <a:pt x="210" y="8"/>
                    </a:lnTo>
                    <a:lnTo>
                      <a:pt x="214" y="8"/>
                    </a:lnTo>
                    <a:lnTo>
                      <a:pt x="220" y="6"/>
                    </a:lnTo>
                    <a:lnTo>
                      <a:pt x="222" y="4"/>
                    </a:lnTo>
                    <a:lnTo>
                      <a:pt x="224" y="2"/>
                    </a:lnTo>
                    <a:lnTo>
                      <a:pt x="230" y="0"/>
                    </a:lnTo>
                    <a:lnTo>
                      <a:pt x="248" y="0"/>
                    </a:lnTo>
                    <a:lnTo>
                      <a:pt x="260" y="0"/>
                    </a:lnTo>
                    <a:lnTo>
                      <a:pt x="258" y="10"/>
                    </a:lnTo>
                    <a:lnTo>
                      <a:pt x="256" y="22"/>
                    </a:lnTo>
                    <a:lnTo>
                      <a:pt x="256" y="34"/>
                    </a:lnTo>
                    <a:lnTo>
                      <a:pt x="256" y="40"/>
                    </a:lnTo>
                    <a:lnTo>
                      <a:pt x="254" y="48"/>
                    </a:lnTo>
                    <a:lnTo>
                      <a:pt x="252" y="52"/>
                    </a:lnTo>
                    <a:lnTo>
                      <a:pt x="248" y="54"/>
                    </a:lnTo>
                    <a:lnTo>
                      <a:pt x="246" y="56"/>
                    </a:lnTo>
                    <a:lnTo>
                      <a:pt x="246" y="60"/>
                    </a:lnTo>
                    <a:lnTo>
                      <a:pt x="246" y="66"/>
                    </a:lnTo>
                    <a:lnTo>
                      <a:pt x="250" y="72"/>
                    </a:lnTo>
                    <a:lnTo>
                      <a:pt x="254" y="76"/>
                    </a:lnTo>
                    <a:lnTo>
                      <a:pt x="256" y="80"/>
                    </a:lnTo>
                    <a:lnTo>
                      <a:pt x="260" y="84"/>
                    </a:lnTo>
                    <a:lnTo>
                      <a:pt x="264" y="90"/>
                    </a:lnTo>
                    <a:lnTo>
                      <a:pt x="268" y="96"/>
                    </a:lnTo>
                    <a:lnTo>
                      <a:pt x="272" y="102"/>
                    </a:lnTo>
                    <a:lnTo>
                      <a:pt x="276" y="128"/>
                    </a:lnTo>
                    <a:lnTo>
                      <a:pt x="276" y="126"/>
                    </a:lnTo>
                    <a:lnTo>
                      <a:pt x="278" y="132"/>
                    </a:lnTo>
                    <a:lnTo>
                      <a:pt x="278" y="138"/>
                    </a:lnTo>
                    <a:lnTo>
                      <a:pt x="280" y="144"/>
                    </a:lnTo>
                    <a:lnTo>
                      <a:pt x="282" y="150"/>
                    </a:lnTo>
                    <a:lnTo>
                      <a:pt x="282" y="158"/>
                    </a:lnTo>
                    <a:lnTo>
                      <a:pt x="284" y="190"/>
                    </a:lnTo>
                    <a:lnTo>
                      <a:pt x="280" y="194"/>
                    </a:lnTo>
                    <a:lnTo>
                      <a:pt x="278" y="202"/>
                    </a:lnTo>
                    <a:lnTo>
                      <a:pt x="280" y="206"/>
                    </a:lnTo>
                    <a:lnTo>
                      <a:pt x="282" y="210"/>
                    </a:lnTo>
                    <a:lnTo>
                      <a:pt x="288" y="222"/>
                    </a:lnTo>
                    <a:lnTo>
                      <a:pt x="290" y="228"/>
                    </a:lnTo>
                    <a:lnTo>
                      <a:pt x="296" y="232"/>
                    </a:lnTo>
                    <a:lnTo>
                      <a:pt x="306" y="236"/>
                    </a:lnTo>
                    <a:lnTo>
                      <a:pt x="310" y="238"/>
                    </a:lnTo>
                    <a:lnTo>
                      <a:pt x="314" y="244"/>
                    </a:lnTo>
                    <a:lnTo>
                      <a:pt x="318" y="252"/>
                    </a:lnTo>
                    <a:lnTo>
                      <a:pt x="248" y="300"/>
                    </a:lnTo>
                    <a:lnTo>
                      <a:pt x="220" y="328"/>
                    </a:lnTo>
                    <a:lnTo>
                      <a:pt x="182" y="332"/>
                    </a:lnTo>
                    <a:lnTo>
                      <a:pt x="182" y="318"/>
                    </a:lnTo>
                    <a:lnTo>
                      <a:pt x="170" y="314"/>
                    </a:lnTo>
                    <a:lnTo>
                      <a:pt x="160" y="310"/>
                    </a:lnTo>
                    <a:lnTo>
                      <a:pt x="152" y="302"/>
                    </a:lnTo>
                    <a:lnTo>
                      <a:pt x="148" y="298"/>
                    </a:lnTo>
                    <a:lnTo>
                      <a:pt x="148" y="294"/>
                    </a:lnTo>
                    <a:lnTo>
                      <a:pt x="0" y="182"/>
                    </a:lnTo>
                    <a:lnTo>
                      <a:pt x="0" y="160"/>
                    </a:lnTo>
                    <a:lnTo>
                      <a:pt x="8" y="148"/>
                    </a:lnTo>
                    <a:lnTo>
                      <a:pt x="18" y="144"/>
                    </a:lnTo>
                    <a:lnTo>
                      <a:pt x="32" y="138"/>
                    </a:lnTo>
                    <a:lnTo>
                      <a:pt x="48" y="132"/>
                    </a:lnTo>
                    <a:lnTo>
                      <a:pt x="54" y="128"/>
                    </a:lnTo>
                    <a:lnTo>
                      <a:pt x="56" y="124"/>
                    </a:lnTo>
                    <a:lnTo>
                      <a:pt x="60" y="118"/>
                    </a:lnTo>
                    <a:lnTo>
                      <a:pt x="66" y="116"/>
                    </a:lnTo>
                    <a:lnTo>
                      <a:pt x="70" y="114"/>
                    </a:lnTo>
                    <a:lnTo>
                      <a:pt x="72" y="112"/>
                    </a:lnTo>
                    <a:lnTo>
                      <a:pt x="72" y="110"/>
                    </a:lnTo>
                    <a:lnTo>
                      <a:pt x="72" y="102"/>
                    </a:lnTo>
                    <a:lnTo>
                      <a:pt x="80" y="100"/>
                    </a:lnTo>
                    <a:lnTo>
                      <a:pt x="84" y="96"/>
                    </a:lnTo>
                    <a:lnTo>
                      <a:pt x="90" y="92"/>
                    </a:lnTo>
                    <a:lnTo>
                      <a:pt x="96" y="92"/>
                    </a:lnTo>
                    <a:lnTo>
                      <a:pt x="106" y="92"/>
                    </a:lnTo>
                    <a:lnTo>
                      <a:pt x="110" y="92"/>
                    </a:lnTo>
                    <a:lnTo>
                      <a:pt x="112" y="90"/>
                    </a:lnTo>
                    <a:lnTo>
                      <a:pt x="112" y="86"/>
                    </a:lnTo>
                    <a:lnTo>
                      <a:pt x="104" y="60"/>
                    </a:lnTo>
                    <a:lnTo>
                      <a:pt x="96" y="36"/>
                    </a:lnTo>
                    <a:lnTo>
                      <a:pt x="98" y="3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g1252d948aef_0_565"/>
              <p:cNvSpPr/>
              <p:nvPr/>
            </p:nvSpPr>
            <p:spPr>
              <a:xfrm>
                <a:off x="3988411" y="2769244"/>
                <a:ext cx="314005" cy="256394"/>
              </a:xfrm>
              <a:custGeom>
                <a:rect b="b" l="l" r="r" t="t"/>
                <a:pathLst>
                  <a:path extrusionOk="0" h="154" w="180">
                    <a:moveTo>
                      <a:pt x="68" y="152"/>
                    </a:moveTo>
                    <a:lnTo>
                      <a:pt x="68" y="136"/>
                    </a:lnTo>
                    <a:lnTo>
                      <a:pt x="76" y="124"/>
                    </a:lnTo>
                    <a:lnTo>
                      <a:pt x="86" y="120"/>
                    </a:lnTo>
                    <a:lnTo>
                      <a:pt x="100" y="114"/>
                    </a:lnTo>
                    <a:lnTo>
                      <a:pt x="116" y="108"/>
                    </a:lnTo>
                    <a:lnTo>
                      <a:pt x="122" y="104"/>
                    </a:lnTo>
                    <a:lnTo>
                      <a:pt x="124" y="100"/>
                    </a:lnTo>
                    <a:lnTo>
                      <a:pt x="128" y="94"/>
                    </a:lnTo>
                    <a:lnTo>
                      <a:pt x="134" y="92"/>
                    </a:lnTo>
                    <a:lnTo>
                      <a:pt x="138" y="90"/>
                    </a:lnTo>
                    <a:lnTo>
                      <a:pt x="140" y="88"/>
                    </a:lnTo>
                    <a:lnTo>
                      <a:pt x="140" y="86"/>
                    </a:lnTo>
                    <a:lnTo>
                      <a:pt x="140" y="78"/>
                    </a:lnTo>
                    <a:lnTo>
                      <a:pt x="148" y="76"/>
                    </a:lnTo>
                    <a:lnTo>
                      <a:pt x="152" y="72"/>
                    </a:lnTo>
                    <a:lnTo>
                      <a:pt x="158" y="68"/>
                    </a:lnTo>
                    <a:lnTo>
                      <a:pt x="164" y="68"/>
                    </a:lnTo>
                    <a:lnTo>
                      <a:pt x="174" y="68"/>
                    </a:lnTo>
                    <a:lnTo>
                      <a:pt x="178" y="68"/>
                    </a:lnTo>
                    <a:lnTo>
                      <a:pt x="180" y="66"/>
                    </a:lnTo>
                    <a:lnTo>
                      <a:pt x="180" y="62"/>
                    </a:lnTo>
                    <a:lnTo>
                      <a:pt x="172" y="36"/>
                    </a:lnTo>
                    <a:lnTo>
                      <a:pt x="164" y="12"/>
                    </a:lnTo>
                    <a:lnTo>
                      <a:pt x="166" y="12"/>
                    </a:lnTo>
                    <a:lnTo>
                      <a:pt x="148" y="14"/>
                    </a:lnTo>
                    <a:lnTo>
                      <a:pt x="136" y="12"/>
                    </a:lnTo>
                    <a:lnTo>
                      <a:pt x="126" y="10"/>
                    </a:lnTo>
                    <a:lnTo>
                      <a:pt x="124" y="8"/>
                    </a:lnTo>
                    <a:lnTo>
                      <a:pt x="124" y="4"/>
                    </a:lnTo>
                    <a:lnTo>
                      <a:pt x="122" y="2"/>
                    </a:lnTo>
                    <a:lnTo>
                      <a:pt x="118" y="0"/>
                    </a:lnTo>
                    <a:lnTo>
                      <a:pt x="114" y="2"/>
                    </a:lnTo>
                    <a:lnTo>
                      <a:pt x="110" y="4"/>
                    </a:lnTo>
                    <a:lnTo>
                      <a:pt x="106" y="14"/>
                    </a:lnTo>
                    <a:lnTo>
                      <a:pt x="102" y="26"/>
                    </a:lnTo>
                    <a:lnTo>
                      <a:pt x="98" y="32"/>
                    </a:lnTo>
                    <a:lnTo>
                      <a:pt x="92" y="40"/>
                    </a:lnTo>
                    <a:lnTo>
                      <a:pt x="82" y="44"/>
                    </a:lnTo>
                    <a:lnTo>
                      <a:pt x="74" y="52"/>
                    </a:lnTo>
                    <a:lnTo>
                      <a:pt x="66" y="58"/>
                    </a:lnTo>
                    <a:lnTo>
                      <a:pt x="62" y="64"/>
                    </a:lnTo>
                    <a:lnTo>
                      <a:pt x="60" y="70"/>
                    </a:lnTo>
                    <a:lnTo>
                      <a:pt x="60" y="82"/>
                    </a:lnTo>
                    <a:lnTo>
                      <a:pt x="58" y="94"/>
                    </a:lnTo>
                    <a:lnTo>
                      <a:pt x="54" y="108"/>
                    </a:lnTo>
                    <a:lnTo>
                      <a:pt x="50" y="114"/>
                    </a:lnTo>
                    <a:lnTo>
                      <a:pt x="44" y="118"/>
                    </a:lnTo>
                    <a:lnTo>
                      <a:pt x="32" y="130"/>
                    </a:lnTo>
                    <a:lnTo>
                      <a:pt x="24" y="136"/>
                    </a:lnTo>
                    <a:lnTo>
                      <a:pt x="18" y="140"/>
                    </a:lnTo>
                    <a:lnTo>
                      <a:pt x="12" y="142"/>
                    </a:lnTo>
                    <a:lnTo>
                      <a:pt x="4" y="146"/>
                    </a:lnTo>
                    <a:lnTo>
                      <a:pt x="0" y="154"/>
                    </a:lnTo>
                    <a:lnTo>
                      <a:pt x="68" y="15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g1252d948aef_0_565"/>
              <p:cNvSpPr/>
              <p:nvPr/>
            </p:nvSpPr>
            <p:spPr>
              <a:xfrm>
                <a:off x="3882365" y="3021434"/>
                <a:ext cx="220354" cy="196148"/>
              </a:xfrm>
              <a:custGeom>
                <a:rect b="b" l="l" r="r" t="t"/>
                <a:pathLst>
                  <a:path extrusionOk="0" h="116" w="126">
                    <a:moveTo>
                      <a:pt x="126" y="0"/>
                    </a:moveTo>
                    <a:lnTo>
                      <a:pt x="126" y="32"/>
                    </a:lnTo>
                    <a:lnTo>
                      <a:pt x="76" y="32"/>
                    </a:lnTo>
                    <a:lnTo>
                      <a:pt x="76" y="78"/>
                    </a:lnTo>
                    <a:lnTo>
                      <a:pt x="66" y="82"/>
                    </a:lnTo>
                    <a:lnTo>
                      <a:pt x="58" y="90"/>
                    </a:lnTo>
                    <a:lnTo>
                      <a:pt x="56" y="116"/>
                    </a:lnTo>
                    <a:lnTo>
                      <a:pt x="0" y="116"/>
                    </a:lnTo>
                    <a:lnTo>
                      <a:pt x="0" y="108"/>
                    </a:lnTo>
                    <a:lnTo>
                      <a:pt x="2" y="100"/>
                    </a:lnTo>
                    <a:lnTo>
                      <a:pt x="10" y="88"/>
                    </a:lnTo>
                    <a:lnTo>
                      <a:pt x="20" y="74"/>
                    </a:lnTo>
                    <a:lnTo>
                      <a:pt x="24" y="66"/>
                    </a:lnTo>
                    <a:lnTo>
                      <a:pt x="38" y="42"/>
                    </a:lnTo>
                    <a:lnTo>
                      <a:pt x="50" y="20"/>
                    </a:lnTo>
                    <a:lnTo>
                      <a:pt x="56" y="12"/>
                    </a:lnTo>
                    <a:lnTo>
                      <a:pt x="60" y="2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g1252d948aef_0_565"/>
              <p:cNvSpPr/>
              <p:nvPr/>
            </p:nvSpPr>
            <p:spPr>
              <a:xfrm>
                <a:off x="3882365" y="3021434"/>
                <a:ext cx="325022" cy="399301"/>
              </a:xfrm>
              <a:custGeom>
                <a:rect b="b" l="l" r="r" t="t"/>
                <a:pathLst>
                  <a:path extrusionOk="0" h="238" w="186">
                    <a:moveTo>
                      <a:pt x="128" y="0"/>
                    </a:moveTo>
                    <a:lnTo>
                      <a:pt x="126" y="0"/>
                    </a:lnTo>
                    <a:lnTo>
                      <a:pt x="126" y="32"/>
                    </a:lnTo>
                    <a:lnTo>
                      <a:pt x="76" y="32"/>
                    </a:lnTo>
                    <a:lnTo>
                      <a:pt x="76" y="78"/>
                    </a:lnTo>
                    <a:lnTo>
                      <a:pt x="66" y="82"/>
                    </a:lnTo>
                    <a:lnTo>
                      <a:pt x="58" y="90"/>
                    </a:lnTo>
                    <a:lnTo>
                      <a:pt x="56" y="116"/>
                    </a:lnTo>
                    <a:lnTo>
                      <a:pt x="0" y="116"/>
                    </a:lnTo>
                    <a:lnTo>
                      <a:pt x="2" y="124"/>
                    </a:lnTo>
                    <a:lnTo>
                      <a:pt x="6" y="128"/>
                    </a:lnTo>
                    <a:lnTo>
                      <a:pt x="10" y="134"/>
                    </a:lnTo>
                    <a:lnTo>
                      <a:pt x="12" y="138"/>
                    </a:lnTo>
                    <a:lnTo>
                      <a:pt x="10" y="142"/>
                    </a:lnTo>
                    <a:lnTo>
                      <a:pt x="8" y="146"/>
                    </a:lnTo>
                    <a:lnTo>
                      <a:pt x="6" y="150"/>
                    </a:lnTo>
                    <a:lnTo>
                      <a:pt x="6" y="152"/>
                    </a:lnTo>
                    <a:lnTo>
                      <a:pt x="6" y="156"/>
                    </a:lnTo>
                    <a:lnTo>
                      <a:pt x="10" y="158"/>
                    </a:lnTo>
                    <a:lnTo>
                      <a:pt x="14" y="166"/>
                    </a:lnTo>
                    <a:lnTo>
                      <a:pt x="12" y="166"/>
                    </a:lnTo>
                    <a:lnTo>
                      <a:pt x="14" y="176"/>
                    </a:lnTo>
                    <a:lnTo>
                      <a:pt x="12" y="186"/>
                    </a:lnTo>
                    <a:lnTo>
                      <a:pt x="10" y="196"/>
                    </a:lnTo>
                    <a:lnTo>
                      <a:pt x="6" y="206"/>
                    </a:lnTo>
                    <a:lnTo>
                      <a:pt x="10" y="206"/>
                    </a:lnTo>
                    <a:lnTo>
                      <a:pt x="12" y="206"/>
                    </a:lnTo>
                    <a:lnTo>
                      <a:pt x="16" y="206"/>
                    </a:lnTo>
                    <a:lnTo>
                      <a:pt x="18" y="204"/>
                    </a:lnTo>
                    <a:lnTo>
                      <a:pt x="22" y="202"/>
                    </a:lnTo>
                    <a:lnTo>
                      <a:pt x="26" y="202"/>
                    </a:lnTo>
                    <a:lnTo>
                      <a:pt x="34" y="204"/>
                    </a:lnTo>
                    <a:lnTo>
                      <a:pt x="42" y="208"/>
                    </a:lnTo>
                    <a:lnTo>
                      <a:pt x="48" y="210"/>
                    </a:lnTo>
                    <a:lnTo>
                      <a:pt x="50" y="216"/>
                    </a:lnTo>
                    <a:lnTo>
                      <a:pt x="60" y="230"/>
                    </a:lnTo>
                    <a:lnTo>
                      <a:pt x="64" y="234"/>
                    </a:lnTo>
                    <a:lnTo>
                      <a:pt x="70" y="238"/>
                    </a:lnTo>
                    <a:lnTo>
                      <a:pt x="76" y="228"/>
                    </a:lnTo>
                    <a:lnTo>
                      <a:pt x="78" y="222"/>
                    </a:lnTo>
                    <a:lnTo>
                      <a:pt x="82" y="222"/>
                    </a:lnTo>
                    <a:lnTo>
                      <a:pt x="88" y="220"/>
                    </a:lnTo>
                    <a:lnTo>
                      <a:pt x="86" y="226"/>
                    </a:lnTo>
                    <a:lnTo>
                      <a:pt x="88" y="230"/>
                    </a:lnTo>
                    <a:lnTo>
                      <a:pt x="92" y="224"/>
                    </a:lnTo>
                    <a:lnTo>
                      <a:pt x="94" y="224"/>
                    </a:lnTo>
                    <a:lnTo>
                      <a:pt x="96" y="222"/>
                    </a:lnTo>
                    <a:lnTo>
                      <a:pt x="98" y="224"/>
                    </a:lnTo>
                    <a:lnTo>
                      <a:pt x="100" y="226"/>
                    </a:lnTo>
                    <a:lnTo>
                      <a:pt x="102" y="228"/>
                    </a:lnTo>
                    <a:lnTo>
                      <a:pt x="106" y="226"/>
                    </a:lnTo>
                    <a:lnTo>
                      <a:pt x="110" y="224"/>
                    </a:lnTo>
                    <a:lnTo>
                      <a:pt x="172" y="224"/>
                    </a:lnTo>
                    <a:lnTo>
                      <a:pt x="174" y="216"/>
                    </a:lnTo>
                    <a:lnTo>
                      <a:pt x="176" y="208"/>
                    </a:lnTo>
                    <a:lnTo>
                      <a:pt x="172" y="208"/>
                    </a:lnTo>
                    <a:lnTo>
                      <a:pt x="170" y="206"/>
                    </a:lnTo>
                    <a:lnTo>
                      <a:pt x="158" y="50"/>
                    </a:lnTo>
                    <a:lnTo>
                      <a:pt x="186" y="50"/>
                    </a:lnTo>
                    <a:lnTo>
                      <a:pt x="128" y="6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g1252d948aef_0_565"/>
              <p:cNvSpPr/>
              <p:nvPr/>
            </p:nvSpPr>
            <p:spPr>
              <a:xfrm>
                <a:off x="4000806" y="3105497"/>
                <a:ext cx="447594" cy="451141"/>
              </a:xfrm>
              <a:custGeom>
                <a:rect b="b" l="l" r="r" t="t"/>
                <a:pathLst>
                  <a:path extrusionOk="0" h="270" w="256">
                    <a:moveTo>
                      <a:pt x="2" y="188"/>
                    </a:moveTo>
                    <a:lnTo>
                      <a:pt x="8" y="178"/>
                    </a:lnTo>
                    <a:lnTo>
                      <a:pt x="10" y="172"/>
                    </a:lnTo>
                    <a:lnTo>
                      <a:pt x="14" y="172"/>
                    </a:lnTo>
                    <a:lnTo>
                      <a:pt x="20" y="170"/>
                    </a:lnTo>
                    <a:lnTo>
                      <a:pt x="18" y="176"/>
                    </a:lnTo>
                    <a:lnTo>
                      <a:pt x="20" y="180"/>
                    </a:lnTo>
                    <a:lnTo>
                      <a:pt x="24" y="174"/>
                    </a:lnTo>
                    <a:lnTo>
                      <a:pt x="26" y="174"/>
                    </a:lnTo>
                    <a:lnTo>
                      <a:pt x="28" y="172"/>
                    </a:lnTo>
                    <a:lnTo>
                      <a:pt x="30" y="174"/>
                    </a:lnTo>
                    <a:lnTo>
                      <a:pt x="32" y="176"/>
                    </a:lnTo>
                    <a:lnTo>
                      <a:pt x="34" y="178"/>
                    </a:lnTo>
                    <a:lnTo>
                      <a:pt x="38" y="176"/>
                    </a:lnTo>
                    <a:lnTo>
                      <a:pt x="42" y="174"/>
                    </a:lnTo>
                    <a:lnTo>
                      <a:pt x="104" y="174"/>
                    </a:lnTo>
                    <a:lnTo>
                      <a:pt x="106" y="166"/>
                    </a:lnTo>
                    <a:lnTo>
                      <a:pt x="108" y="158"/>
                    </a:lnTo>
                    <a:lnTo>
                      <a:pt x="104" y="158"/>
                    </a:lnTo>
                    <a:lnTo>
                      <a:pt x="102" y="156"/>
                    </a:lnTo>
                    <a:lnTo>
                      <a:pt x="90" y="0"/>
                    </a:lnTo>
                    <a:lnTo>
                      <a:pt x="118" y="0"/>
                    </a:lnTo>
                    <a:lnTo>
                      <a:pt x="208" y="68"/>
                    </a:lnTo>
                    <a:lnTo>
                      <a:pt x="208" y="72"/>
                    </a:lnTo>
                    <a:lnTo>
                      <a:pt x="212" y="76"/>
                    </a:lnTo>
                    <a:lnTo>
                      <a:pt x="220" y="84"/>
                    </a:lnTo>
                    <a:lnTo>
                      <a:pt x="230" y="88"/>
                    </a:lnTo>
                    <a:lnTo>
                      <a:pt x="242" y="92"/>
                    </a:lnTo>
                    <a:lnTo>
                      <a:pt x="242" y="106"/>
                    </a:lnTo>
                    <a:lnTo>
                      <a:pt x="256" y="104"/>
                    </a:lnTo>
                    <a:lnTo>
                      <a:pt x="256" y="154"/>
                    </a:lnTo>
                    <a:lnTo>
                      <a:pt x="252" y="162"/>
                    </a:lnTo>
                    <a:lnTo>
                      <a:pt x="248" y="170"/>
                    </a:lnTo>
                    <a:lnTo>
                      <a:pt x="240" y="174"/>
                    </a:lnTo>
                    <a:lnTo>
                      <a:pt x="230" y="176"/>
                    </a:lnTo>
                    <a:lnTo>
                      <a:pt x="218" y="176"/>
                    </a:lnTo>
                    <a:lnTo>
                      <a:pt x="206" y="178"/>
                    </a:lnTo>
                    <a:lnTo>
                      <a:pt x="186" y="184"/>
                    </a:lnTo>
                    <a:lnTo>
                      <a:pt x="150" y="196"/>
                    </a:lnTo>
                    <a:lnTo>
                      <a:pt x="146" y="198"/>
                    </a:lnTo>
                    <a:lnTo>
                      <a:pt x="144" y="200"/>
                    </a:lnTo>
                    <a:lnTo>
                      <a:pt x="142" y="206"/>
                    </a:lnTo>
                    <a:lnTo>
                      <a:pt x="138" y="212"/>
                    </a:lnTo>
                    <a:lnTo>
                      <a:pt x="136" y="212"/>
                    </a:lnTo>
                    <a:lnTo>
                      <a:pt x="132" y="212"/>
                    </a:lnTo>
                    <a:lnTo>
                      <a:pt x="124" y="212"/>
                    </a:lnTo>
                    <a:lnTo>
                      <a:pt x="124" y="222"/>
                    </a:lnTo>
                    <a:lnTo>
                      <a:pt x="124" y="228"/>
                    </a:lnTo>
                    <a:lnTo>
                      <a:pt x="122" y="232"/>
                    </a:lnTo>
                    <a:lnTo>
                      <a:pt x="116" y="236"/>
                    </a:lnTo>
                    <a:lnTo>
                      <a:pt x="110" y="240"/>
                    </a:lnTo>
                    <a:lnTo>
                      <a:pt x="108" y="244"/>
                    </a:lnTo>
                    <a:lnTo>
                      <a:pt x="108" y="248"/>
                    </a:lnTo>
                    <a:lnTo>
                      <a:pt x="106" y="256"/>
                    </a:lnTo>
                    <a:lnTo>
                      <a:pt x="104" y="264"/>
                    </a:lnTo>
                    <a:lnTo>
                      <a:pt x="100" y="266"/>
                    </a:lnTo>
                    <a:lnTo>
                      <a:pt x="94" y="270"/>
                    </a:lnTo>
                    <a:lnTo>
                      <a:pt x="90" y="264"/>
                    </a:lnTo>
                    <a:lnTo>
                      <a:pt x="82" y="266"/>
                    </a:lnTo>
                    <a:lnTo>
                      <a:pt x="76" y="268"/>
                    </a:lnTo>
                    <a:lnTo>
                      <a:pt x="70" y="270"/>
                    </a:lnTo>
                    <a:lnTo>
                      <a:pt x="64" y="268"/>
                    </a:lnTo>
                    <a:lnTo>
                      <a:pt x="62" y="266"/>
                    </a:lnTo>
                    <a:lnTo>
                      <a:pt x="58" y="252"/>
                    </a:lnTo>
                    <a:lnTo>
                      <a:pt x="54" y="240"/>
                    </a:lnTo>
                    <a:lnTo>
                      <a:pt x="50" y="234"/>
                    </a:lnTo>
                    <a:lnTo>
                      <a:pt x="44" y="232"/>
                    </a:lnTo>
                    <a:lnTo>
                      <a:pt x="42" y="234"/>
                    </a:lnTo>
                    <a:lnTo>
                      <a:pt x="40" y="236"/>
                    </a:lnTo>
                    <a:lnTo>
                      <a:pt x="34" y="236"/>
                    </a:lnTo>
                    <a:lnTo>
                      <a:pt x="20" y="234"/>
                    </a:lnTo>
                    <a:lnTo>
                      <a:pt x="10" y="232"/>
                    </a:lnTo>
                    <a:lnTo>
                      <a:pt x="10" y="224"/>
                    </a:lnTo>
                    <a:lnTo>
                      <a:pt x="10" y="218"/>
                    </a:lnTo>
                    <a:lnTo>
                      <a:pt x="8" y="210"/>
                    </a:lnTo>
                    <a:lnTo>
                      <a:pt x="4" y="200"/>
                    </a:lnTo>
                    <a:lnTo>
                      <a:pt x="0" y="186"/>
                    </a:lnTo>
                    <a:lnTo>
                      <a:pt x="2" y="186"/>
                    </a:lnTo>
                    <a:lnTo>
                      <a:pt x="2" y="18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g1252d948aef_0_565"/>
              <p:cNvSpPr/>
              <p:nvPr/>
            </p:nvSpPr>
            <p:spPr>
              <a:xfrm>
                <a:off x="4339600" y="3147529"/>
                <a:ext cx="436576" cy="362874"/>
              </a:xfrm>
              <a:custGeom>
                <a:rect b="b" l="l" r="r" t="t"/>
                <a:pathLst>
                  <a:path extrusionOk="0" h="216" w="249">
                    <a:moveTo>
                      <a:pt x="219" y="14"/>
                    </a:moveTo>
                    <a:lnTo>
                      <a:pt x="215" y="8"/>
                    </a:lnTo>
                    <a:lnTo>
                      <a:pt x="211" y="4"/>
                    </a:lnTo>
                    <a:lnTo>
                      <a:pt x="205" y="2"/>
                    </a:lnTo>
                    <a:lnTo>
                      <a:pt x="199" y="0"/>
                    </a:lnTo>
                    <a:lnTo>
                      <a:pt x="190" y="0"/>
                    </a:lnTo>
                    <a:lnTo>
                      <a:pt x="186" y="0"/>
                    </a:lnTo>
                    <a:lnTo>
                      <a:pt x="184" y="0"/>
                    </a:lnTo>
                    <a:lnTo>
                      <a:pt x="114" y="48"/>
                    </a:lnTo>
                    <a:lnTo>
                      <a:pt x="86" y="76"/>
                    </a:lnTo>
                    <a:lnTo>
                      <a:pt x="62" y="78"/>
                    </a:lnTo>
                    <a:lnTo>
                      <a:pt x="62" y="128"/>
                    </a:lnTo>
                    <a:lnTo>
                      <a:pt x="58" y="136"/>
                    </a:lnTo>
                    <a:lnTo>
                      <a:pt x="54" y="144"/>
                    </a:lnTo>
                    <a:lnTo>
                      <a:pt x="46" y="148"/>
                    </a:lnTo>
                    <a:lnTo>
                      <a:pt x="36" y="150"/>
                    </a:lnTo>
                    <a:lnTo>
                      <a:pt x="16" y="152"/>
                    </a:lnTo>
                    <a:lnTo>
                      <a:pt x="0" y="156"/>
                    </a:lnTo>
                    <a:lnTo>
                      <a:pt x="0" y="166"/>
                    </a:lnTo>
                    <a:lnTo>
                      <a:pt x="4" y="172"/>
                    </a:lnTo>
                    <a:lnTo>
                      <a:pt x="8" y="174"/>
                    </a:lnTo>
                    <a:lnTo>
                      <a:pt x="12" y="178"/>
                    </a:lnTo>
                    <a:lnTo>
                      <a:pt x="14" y="182"/>
                    </a:lnTo>
                    <a:lnTo>
                      <a:pt x="14" y="186"/>
                    </a:lnTo>
                    <a:lnTo>
                      <a:pt x="14" y="190"/>
                    </a:lnTo>
                    <a:lnTo>
                      <a:pt x="14" y="194"/>
                    </a:lnTo>
                    <a:lnTo>
                      <a:pt x="18" y="198"/>
                    </a:lnTo>
                    <a:lnTo>
                      <a:pt x="24" y="198"/>
                    </a:lnTo>
                    <a:lnTo>
                      <a:pt x="30" y="200"/>
                    </a:lnTo>
                    <a:lnTo>
                      <a:pt x="32" y="204"/>
                    </a:lnTo>
                    <a:lnTo>
                      <a:pt x="32" y="206"/>
                    </a:lnTo>
                    <a:lnTo>
                      <a:pt x="42" y="206"/>
                    </a:lnTo>
                    <a:lnTo>
                      <a:pt x="46" y="212"/>
                    </a:lnTo>
                    <a:lnTo>
                      <a:pt x="52" y="216"/>
                    </a:lnTo>
                    <a:lnTo>
                      <a:pt x="56" y="202"/>
                    </a:lnTo>
                    <a:lnTo>
                      <a:pt x="60" y="188"/>
                    </a:lnTo>
                    <a:lnTo>
                      <a:pt x="64" y="184"/>
                    </a:lnTo>
                    <a:lnTo>
                      <a:pt x="70" y="180"/>
                    </a:lnTo>
                    <a:lnTo>
                      <a:pt x="76" y="176"/>
                    </a:lnTo>
                    <a:lnTo>
                      <a:pt x="86" y="176"/>
                    </a:lnTo>
                    <a:lnTo>
                      <a:pt x="88" y="176"/>
                    </a:lnTo>
                    <a:lnTo>
                      <a:pt x="92" y="178"/>
                    </a:lnTo>
                    <a:lnTo>
                      <a:pt x="98" y="184"/>
                    </a:lnTo>
                    <a:lnTo>
                      <a:pt x="104" y="188"/>
                    </a:lnTo>
                    <a:lnTo>
                      <a:pt x="106" y="190"/>
                    </a:lnTo>
                    <a:lnTo>
                      <a:pt x="110" y="192"/>
                    </a:lnTo>
                    <a:lnTo>
                      <a:pt x="114" y="190"/>
                    </a:lnTo>
                    <a:lnTo>
                      <a:pt x="114" y="188"/>
                    </a:lnTo>
                    <a:lnTo>
                      <a:pt x="116" y="186"/>
                    </a:lnTo>
                    <a:lnTo>
                      <a:pt x="120" y="186"/>
                    </a:lnTo>
                    <a:lnTo>
                      <a:pt x="128" y="186"/>
                    </a:lnTo>
                    <a:lnTo>
                      <a:pt x="132" y="190"/>
                    </a:lnTo>
                    <a:lnTo>
                      <a:pt x="136" y="192"/>
                    </a:lnTo>
                    <a:lnTo>
                      <a:pt x="142" y="194"/>
                    </a:lnTo>
                    <a:lnTo>
                      <a:pt x="150" y="192"/>
                    </a:lnTo>
                    <a:lnTo>
                      <a:pt x="156" y="188"/>
                    </a:lnTo>
                    <a:lnTo>
                      <a:pt x="162" y="186"/>
                    </a:lnTo>
                    <a:lnTo>
                      <a:pt x="170" y="184"/>
                    </a:lnTo>
                    <a:lnTo>
                      <a:pt x="176" y="184"/>
                    </a:lnTo>
                    <a:lnTo>
                      <a:pt x="180" y="186"/>
                    </a:lnTo>
                    <a:lnTo>
                      <a:pt x="184" y="186"/>
                    </a:lnTo>
                    <a:lnTo>
                      <a:pt x="193" y="188"/>
                    </a:lnTo>
                    <a:lnTo>
                      <a:pt x="197" y="186"/>
                    </a:lnTo>
                    <a:lnTo>
                      <a:pt x="203" y="184"/>
                    </a:lnTo>
                    <a:lnTo>
                      <a:pt x="213" y="176"/>
                    </a:lnTo>
                    <a:lnTo>
                      <a:pt x="215" y="166"/>
                    </a:lnTo>
                    <a:lnTo>
                      <a:pt x="217" y="158"/>
                    </a:lnTo>
                    <a:lnTo>
                      <a:pt x="221" y="150"/>
                    </a:lnTo>
                    <a:lnTo>
                      <a:pt x="225" y="144"/>
                    </a:lnTo>
                    <a:lnTo>
                      <a:pt x="235" y="132"/>
                    </a:lnTo>
                    <a:lnTo>
                      <a:pt x="239" y="126"/>
                    </a:lnTo>
                    <a:lnTo>
                      <a:pt x="243" y="118"/>
                    </a:lnTo>
                    <a:lnTo>
                      <a:pt x="243" y="76"/>
                    </a:lnTo>
                    <a:lnTo>
                      <a:pt x="243" y="72"/>
                    </a:lnTo>
                    <a:lnTo>
                      <a:pt x="245" y="68"/>
                    </a:lnTo>
                    <a:lnTo>
                      <a:pt x="247" y="64"/>
                    </a:lnTo>
                    <a:lnTo>
                      <a:pt x="249" y="58"/>
                    </a:lnTo>
                    <a:lnTo>
                      <a:pt x="247" y="48"/>
                    </a:lnTo>
                    <a:lnTo>
                      <a:pt x="241" y="34"/>
                    </a:lnTo>
                    <a:lnTo>
                      <a:pt x="235" y="22"/>
                    </a:lnTo>
                    <a:lnTo>
                      <a:pt x="231" y="8"/>
                    </a:lnTo>
                    <a:lnTo>
                      <a:pt x="229" y="8"/>
                    </a:lnTo>
                    <a:lnTo>
                      <a:pt x="219" y="1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g1252d948aef_0_565"/>
              <p:cNvSpPr/>
              <p:nvPr/>
            </p:nvSpPr>
            <p:spPr>
              <a:xfrm>
                <a:off x="4711448" y="3147529"/>
                <a:ext cx="294725" cy="491771"/>
              </a:xfrm>
              <a:custGeom>
                <a:rect b="b" l="l" r="r" t="t"/>
                <a:pathLst>
                  <a:path extrusionOk="0" h="294" w="168">
                    <a:moveTo>
                      <a:pt x="162" y="68"/>
                    </a:moveTo>
                    <a:lnTo>
                      <a:pt x="168" y="138"/>
                    </a:lnTo>
                    <a:lnTo>
                      <a:pt x="158" y="140"/>
                    </a:lnTo>
                    <a:lnTo>
                      <a:pt x="152" y="144"/>
                    </a:lnTo>
                    <a:lnTo>
                      <a:pt x="148" y="150"/>
                    </a:lnTo>
                    <a:lnTo>
                      <a:pt x="146" y="158"/>
                    </a:lnTo>
                    <a:lnTo>
                      <a:pt x="142" y="164"/>
                    </a:lnTo>
                    <a:lnTo>
                      <a:pt x="140" y="172"/>
                    </a:lnTo>
                    <a:lnTo>
                      <a:pt x="140" y="190"/>
                    </a:lnTo>
                    <a:lnTo>
                      <a:pt x="138" y="194"/>
                    </a:lnTo>
                    <a:lnTo>
                      <a:pt x="134" y="200"/>
                    </a:lnTo>
                    <a:lnTo>
                      <a:pt x="134" y="202"/>
                    </a:lnTo>
                    <a:lnTo>
                      <a:pt x="136" y="202"/>
                    </a:lnTo>
                    <a:lnTo>
                      <a:pt x="144" y="206"/>
                    </a:lnTo>
                    <a:lnTo>
                      <a:pt x="146" y="214"/>
                    </a:lnTo>
                    <a:lnTo>
                      <a:pt x="148" y="216"/>
                    </a:lnTo>
                    <a:lnTo>
                      <a:pt x="150" y="220"/>
                    </a:lnTo>
                    <a:lnTo>
                      <a:pt x="152" y="228"/>
                    </a:lnTo>
                    <a:lnTo>
                      <a:pt x="146" y="228"/>
                    </a:lnTo>
                    <a:lnTo>
                      <a:pt x="142" y="228"/>
                    </a:lnTo>
                    <a:lnTo>
                      <a:pt x="138" y="230"/>
                    </a:lnTo>
                    <a:lnTo>
                      <a:pt x="130" y="238"/>
                    </a:lnTo>
                    <a:lnTo>
                      <a:pt x="126" y="246"/>
                    </a:lnTo>
                    <a:lnTo>
                      <a:pt x="122" y="256"/>
                    </a:lnTo>
                    <a:lnTo>
                      <a:pt x="120" y="258"/>
                    </a:lnTo>
                    <a:lnTo>
                      <a:pt x="118" y="260"/>
                    </a:lnTo>
                    <a:lnTo>
                      <a:pt x="108" y="262"/>
                    </a:lnTo>
                    <a:lnTo>
                      <a:pt x="90" y="264"/>
                    </a:lnTo>
                    <a:lnTo>
                      <a:pt x="88" y="270"/>
                    </a:lnTo>
                    <a:lnTo>
                      <a:pt x="86" y="276"/>
                    </a:lnTo>
                    <a:lnTo>
                      <a:pt x="82" y="280"/>
                    </a:lnTo>
                    <a:lnTo>
                      <a:pt x="76" y="284"/>
                    </a:lnTo>
                    <a:lnTo>
                      <a:pt x="64" y="288"/>
                    </a:lnTo>
                    <a:lnTo>
                      <a:pt x="52" y="290"/>
                    </a:lnTo>
                    <a:lnTo>
                      <a:pt x="48" y="288"/>
                    </a:lnTo>
                    <a:lnTo>
                      <a:pt x="46" y="286"/>
                    </a:lnTo>
                    <a:lnTo>
                      <a:pt x="42" y="288"/>
                    </a:lnTo>
                    <a:lnTo>
                      <a:pt x="38" y="292"/>
                    </a:lnTo>
                    <a:lnTo>
                      <a:pt x="38" y="294"/>
                    </a:lnTo>
                    <a:lnTo>
                      <a:pt x="36" y="292"/>
                    </a:lnTo>
                    <a:lnTo>
                      <a:pt x="34" y="282"/>
                    </a:lnTo>
                    <a:lnTo>
                      <a:pt x="30" y="274"/>
                    </a:lnTo>
                    <a:lnTo>
                      <a:pt x="20" y="264"/>
                    </a:lnTo>
                    <a:lnTo>
                      <a:pt x="12" y="256"/>
                    </a:lnTo>
                    <a:lnTo>
                      <a:pt x="8" y="252"/>
                    </a:lnTo>
                    <a:lnTo>
                      <a:pt x="10" y="250"/>
                    </a:lnTo>
                    <a:lnTo>
                      <a:pt x="12" y="248"/>
                    </a:lnTo>
                    <a:lnTo>
                      <a:pt x="18" y="246"/>
                    </a:lnTo>
                    <a:lnTo>
                      <a:pt x="36" y="246"/>
                    </a:lnTo>
                    <a:lnTo>
                      <a:pt x="28" y="240"/>
                    </a:lnTo>
                    <a:lnTo>
                      <a:pt x="28" y="236"/>
                    </a:lnTo>
                    <a:lnTo>
                      <a:pt x="26" y="230"/>
                    </a:lnTo>
                    <a:lnTo>
                      <a:pt x="28" y="212"/>
                    </a:lnTo>
                    <a:lnTo>
                      <a:pt x="26" y="206"/>
                    </a:lnTo>
                    <a:lnTo>
                      <a:pt x="22" y="200"/>
                    </a:lnTo>
                    <a:lnTo>
                      <a:pt x="16" y="192"/>
                    </a:lnTo>
                    <a:lnTo>
                      <a:pt x="12" y="186"/>
                    </a:lnTo>
                    <a:lnTo>
                      <a:pt x="10" y="188"/>
                    </a:lnTo>
                    <a:lnTo>
                      <a:pt x="8" y="186"/>
                    </a:lnTo>
                    <a:lnTo>
                      <a:pt x="4" y="182"/>
                    </a:lnTo>
                    <a:lnTo>
                      <a:pt x="0" y="176"/>
                    </a:lnTo>
                    <a:lnTo>
                      <a:pt x="2" y="166"/>
                    </a:lnTo>
                    <a:lnTo>
                      <a:pt x="4" y="158"/>
                    </a:lnTo>
                    <a:lnTo>
                      <a:pt x="8" y="150"/>
                    </a:lnTo>
                    <a:lnTo>
                      <a:pt x="12" y="144"/>
                    </a:lnTo>
                    <a:lnTo>
                      <a:pt x="22" y="132"/>
                    </a:lnTo>
                    <a:lnTo>
                      <a:pt x="26" y="126"/>
                    </a:lnTo>
                    <a:lnTo>
                      <a:pt x="30" y="118"/>
                    </a:lnTo>
                    <a:lnTo>
                      <a:pt x="30" y="76"/>
                    </a:lnTo>
                    <a:lnTo>
                      <a:pt x="30" y="72"/>
                    </a:lnTo>
                    <a:lnTo>
                      <a:pt x="32" y="68"/>
                    </a:lnTo>
                    <a:lnTo>
                      <a:pt x="34" y="64"/>
                    </a:lnTo>
                    <a:lnTo>
                      <a:pt x="36" y="58"/>
                    </a:lnTo>
                    <a:lnTo>
                      <a:pt x="34" y="48"/>
                    </a:lnTo>
                    <a:lnTo>
                      <a:pt x="28" y="34"/>
                    </a:lnTo>
                    <a:lnTo>
                      <a:pt x="22" y="22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36" y="0"/>
                    </a:lnTo>
                    <a:lnTo>
                      <a:pt x="162" y="70"/>
                    </a:lnTo>
                    <a:lnTo>
                      <a:pt x="162" y="6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g1252d948aef_0_565"/>
              <p:cNvSpPr/>
              <p:nvPr/>
            </p:nvSpPr>
            <p:spPr>
              <a:xfrm>
                <a:off x="5500592" y="3462767"/>
                <a:ext cx="57844" cy="67251"/>
              </a:xfrm>
              <a:custGeom>
                <a:rect b="b" l="l" r="r" t="t"/>
                <a:pathLst>
                  <a:path extrusionOk="0" h="40" w="32">
                    <a:moveTo>
                      <a:pt x="16" y="0"/>
                    </a:moveTo>
                    <a:lnTo>
                      <a:pt x="24" y="8"/>
                    </a:lnTo>
                    <a:lnTo>
                      <a:pt x="30" y="14"/>
                    </a:lnTo>
                    <a:lnTo>
                      <a:pt x="32" y="20"/>
                    </a:lnTo>
                    <a:lnTo>
                      <a:pt x="30" y="26"/>
                    </a:lnTo>
                    <a:lnTo>
                      <a:pt x="26" y="30"/>
                    </a:lnTo>
                    <a:lnTo>
                      <a:pt x="22" y="34"/>
                    </a:lnTo>
                    <a:lnTo>
                      <a:pt x="16" y="38"/>
                    </a:lnTo>
                    <a:lnTo>
                      <a:pt x="6" y="40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2" y="24"/>
                    </a:lnTo>
                    <a:lnTo>
                      <a:pt x="8" y="16"/>
                    </a:lnTo>
                    <a:lnTo>
                      <a:pt x="22" y="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g1252d948aef_0_565"/>
              <p:cNvSpPr/>
              <p:nvPr/>
            </p:nvSpPr>
            <p:spPr>
              <a:xfrm>
                <a:off x="5259580" y="3314255"/>
                <a:ext cx="413165" cy="442734"/>
              </a:xfrm>
              <a:custGeom>
                <a:rect b="b" l="l" r="r" t="t"/>
                <a:pathLst>
                  <a:path extrusionOk="0" h="264" w="236">
                    <a:moveTo>
                      <a:pt x="160" y="94"/>
                    </a:moveTo>
                    <a:lnTo>
                      <a:pt x="154" y="88"/>
                    </a:lnTo>
                    <a:lnTo>
                      <a:pt x="160" y="94"/>
                    </a:lnTo>
                    <a:lnTo>
                      <a:pt x="146" y="104"/>
                    </a:lnTo>
                    <a:lnTo>
                      <a:pt x="140" y="112"/>
                    </a:lnTo>
                    <a:lnTo>
                      <a:pt x="138" y="120"/>
                    </a:lnTo>
                    <a:lnTo>
                      <a:pt x="140" y="126"/>
                    </a:lnTo>
                    <a:lnTo>
                      <a:pt x="144" y="128"/>
                    </a:lnTo>
                    <a:lnTo>
                      <a:pt x="152" y="126"/>
                    </a:lnTo>
                    <a:lnTo>
                      <a:pt x="158" y="124"/>
                    </a:lnTo>
                    <a:lnTo>
                      <a:pt x="158" y="132"/>
                    </a:lnTo>
                    <a:lnTo>
                      <a:pt x="160" y="140"/>
                    </a:lnTo>
                    <a:lnTo>
                      <a:pt x="164" y="152"/>
                    </a:lnTo>
                    <a:lnTo>
                      <a:pt x="174" y="160"/>
                    </a:lnTo>
                    <a:lnTo>
                      <a:pt x="184" y="168"/>
                    </a:lnTo>
                    <a:lnTo>
                      <a:pt x="196" y="172"/>
                    </a:lnTo>
                    <a:lnTo>
                      <a:pt x="210" y="178"/>
                    </a:lnTo>
                    <a:lnTo>
                      <a:pt x="222" y="180"/>
                    </a:lnTo>
                    <a:lnTo>
                      <a:pt x="236" y="182"/>
                    </a:lnTo>
                    <a:lnTo>
                      <a:pt x="230" y="194"/>
                    </a:lnTo>
                    <a:lnTo>
                      <a:pt x="220" y="202"/>
                    </a:lnTo>
                    <a:lnTo>
                      <a:pt x="204" y="222"/>
                    </a:lnTo>
                    <a:lnTo>
                      <a:pt x="200" y="230"/>
                    </a:lnTo>
                    <a:lnTo>
                      <a:pt x="196" y="234"/>
                    </a:lnTo>
                    <a:lnTo>
                      <a:pt x="194" y="236"/>
                    </a:lnTo>
                    <a:lnTo>
                      <a:pt x="190" y="238"/>
                    </a:lnTo>
                    <a:lnTo>
                      <a:pt x="186" y="236"/>
                    </a:lnTo>
                    <a:lnTo>
                      <a:pt x="180" y="236"/>
                    </a:lnTo>
                    <a:lnTo>
                      <a:pt x="174" y="238"/>
                    </a:lnTo>
                    <a:lnTo>
                      <a:pt x="168" y="242"/>
                    </a:lnTo>
                    <a:lnTo>
                      <a:pt x="160" y="246"/>
                    </a:lnTo>
                    <a:lnTo>
                      <a:pt x="150" y="254"/>
                    </a:lnTo>
                    <a:lnTo>
                      <a:pt x="144" y="256"/>
                    </a:lnTo>
                    <a:lnTo>
                      <a:pt x="138" y="256"/>
                    </a:lnTo>
                    <a:lnTo>
                      <a:pt x="134" y="256"/>
                    </a:lnTo>
                    <a:lnTo>
                      <a:pt x="130" y="252"/>
                    </a:lnTo>
                    <a:lnTo>
                      <a:pt x="128" y="250"/>
                    </a:lnTo>
                    <a:lnTo>
                      <a:pt x="124" y="250"/>
                    </a:lnTo>
                    <a:lnTo>
                      <a:pt x="120" y="250"/>
                    </a:lnTo>
                    <a:lnTo>
                      <a:pt x="118" y="252"/>
                    </a:lnTo>
                    <a:lnTo>
                      <a:pt x="114" y="256"/>
                    </a:lnTo>
                    <a:lnTo>
                      <a:pt x="108" y="262"/>
                    </a:lnTo>
                    <a:lnTo>
                      <a:pt x="108" y="264"/>
                    </a:lnTo>
                    <a:lnTo>
                      <a:pt x="104" y="264"/>
                    </a:lnTo>
                    <a:lnTo>
                      <a:pt x="96" y="264"/>
                    </a:lnTo>
                    <a:lnTo>
                      <a:pt x="88" y="260"/>
                    </a:lnTo>
                    <a:lnTo>
                      <a:pt x="76" y="254"/>
                    </a:lnTo>
                    <a:lnTo>
                      <a:pt x="62" y="250"/>
                    </a:lnTo>
                    <a:lnTo>
                      <a:pt x="54" y="248"/>
                    </a:lnTo>
                    <a:lnTo>
                      <a:pt x="46" y="246"/>
                    </a:lnTo>
                    <a:lnTo>
                      <a:pt x="48" y="246"/>
                    </a:lnTo>
                    <a:lnTo>
                      <a:pt x="44" y="238"/>
                    </a:lnTo>
                    <a:lnTo>
                      <a:pt x="40" y="232"/>
                    </a:lnTo>
                    <a:lnTo>
                      <a:pt x="36" y="226"/>
                    </a:lnTo>
                    <a:lnTo>
                      <a:pt x="32" y="222"/>
                    </a:lnTo>
                    <a:lnTo>
                      <a:pt x="30" y="208"/>
                    </a:lnTo>
                    <a:lnTo>
                      <a:pt x="26" y="204"/>
                    </a:lnTo>
                    <a:lnTo>
                      <a:pt x="24" y="200"/>
                    </a:lnTo>
                    <a:lnTo>
                      <a:pt x="10" y="192"/>
                    </a:lnTo>
                    <a:lnTo>
                      <a:pt x="4" y="186"/>
                    </a:lnTo>
                    <a:lnTo>
                      <a:pt x="0" y="182"/>
                    </a:lnTo>
                    <a:lnTo>
                      <a:pt x="0" y="180"/>
                    </a:lnTo>
                    <a:lnTo>
                      <a:pt x="2" y="178"/>
                    </a:lnTo>
                    <a:lnTo>
                      <a:pt x="6" y="176"/>
                    </a:lnTo>
                    <a:lnTo>
                      <a:pt x="12" y="174"/>
                    </a:lnTo>
                    <a:lnTo>
                      <a:pt x="16" y="170"/>
                    </a:lnTo>
                    <a:lnTo>
                      <a:pt x="18" y="160"/>
                    </a:lnTo>
                    <a:lnTo>
                      <a:pt x="18" y="152"/>
                    </a:lnTo>
                    <a:lnTo>
                      <a:pt x="18" y="142"/>
                    </a:lnTo>
                    <a:lnTo>
                      <a:pt x="20" y="134"/>
                    </a:lnTo>
                    <a:lnTo>
                      <a:pt x="24" y="132"/>
                    </a:lnTo>
                    <a:lnTo>
                      <a:pt x="30" y="130"/>
                    </a:lnTo>
                    <a:lnTo>
                      <a:pt x="32" y="120"/>
                    </a:lnTo>
                    <a:lnTo>
                      <a:pt x="34" y="112"/>
                    </a:lnTo>
                    <a:lnTo>
                      <a:pt x="42" y="98"/>
                    </a:lnTo>
                    <a:lnTo>
                      <a:pt x="52" y="86"/>
                    </a:lnTo>
                    <a:lnTo>
                      <a:pt x="52" y="78"/>
                    </a:lnTo>
                    <a:lnTo>
                      <a:pt x="52" y="70"/>
                    </a:lnTo>
                    <a:lnTo>
                      <a:pt x="52" y="46"/>
                    </a:lnTo>
                    <a:lnTo>
                      <a:pt x="54" y="42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8" y="16"/>
                    </a:lnTo>
                    <a:lnTo>
                      <a:pt x="66" y="14"/>
                    </a:lnTo>
                    <a:lnTo>
                      <a:pt x="74" y="10"/>
                    </a:lnTo>
                    <a:lnTo>
                      <a:pt x="80" y="4"/>
                    </a:lnTo>
                    <a:lnTo>
                      <a:pt x="84" y="0"/>
                    </a:lnTo>
                    <a:lnTo>
                      <a:pt x="90" y="10"/>
                    </a:lnTo>
                    <a:lnTo>
                      <a:pt x="96" y="28"/>
                    </a:lnTo>
                    <a:lnTo>
                      <a:pt x="102" y="40"/>
                    </a:lnTo>
                    <a:lnTo>
                      <a:pt x="104" y="44"/>
                    </a:lnTo>
                    <a:lnTo>
                      <a:pt x="110" y="46"/>
                    </a:lnTo>
                    <a:lnTo>
                      <a:pt x="126" y="56"/>
                    </a:lnTo>
                    <a:lnTo>
                      <a:pt x="138" y="68"/>
                    </a:lnTo>
                    <a:lnTo>
                      <a:pt x="154" y="88"/>
                    </a:lnTo>
                    <a:lnTo>
                      <a:pt x="160" y="9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g1252d948aef_0_565"/>
              <p:cNvSpPr/>
              <p:nvPr/>
            </p:nvSpPr>
            <p:spPr>
              <a:xfrm>
                <a:off x="4743125" y="3530018"/>
                <a:ext cx="362208" cy="250789"/>
              </a:xfrm>
              <a:custGeom>
                <a:rect b="b" l="l" r="r" t="t"/>
                <a:pathLst>
                  <a:path extrusionOk="0" h="152" w="206">
                    <a:moveTo>
                      <a:pt x="206" y="108"/>
                    </a:moveTo>
                    <a:lnTo>
                      <a:pt x="204" y="106"/>
                    </a:lnTo>
                    <a:lnTo>
                      <a:pt x="204" y="102"/>
                    </a:lnTo>
                    <a:lnTo>
                      <a:pt x="204" y="96"/>
                    </a:lnTo>
                    <a:lnTo>
                      <a:pt x="200" y="92"/>
                    </a:lnTo>
                    <a:lnTo>
                      <a:pt x="196" y="88"/>
                    </a:lnTo>
                    <a:lnTo>
                      <a:pt x="186" y="80"/>
                    </a:lnTo>
                    <a:lnTo>
                      <a:pt x="178" y="70"/>
                    </a:lnTo>
                    <a:lnTo>
                      <a:pt x="174" y="68"/>
                    </a:lnTo>
                    <a:lnTo>
                      <a:pt x="170" y="62"/>
                    </a:lnTo>
                    <a:lnTo>
                      <a:pt x="170" y="56"/>
                    </a:lnTo>
                    <a:lnTo>
                      <a:pt x="168" y="54"/>
                    </a:lnTo>
                    <a:lnTo>
                      <a:pt x="162" y="50"/>
                    </a:lnTo>
                    <a:lnTo>
                      <a:pt x="158" y="46"/>
                    </a:lnTo>
                    <a:lnTo>
                      <a:pt x="156" y="44"/>
                    </a:lnTo>
                    <a:lnTo>
                      <a:pt x="156" y="40"/>
                    </a:lnTo>
                    <a:lnTo>
                      <a:pt x="144" y="40"/>
                    </a:lnTo>
                    <a:lnTo>
                      <a:pt x="144" y="28"/>
                    </a:lnTo>
                    <a:lnTo>
                      <a:pt x="142" y="20"/>
                    </a:lnTo>
                    <a:lnTo>
                      <a:pt x="140" y="12"/>
                    </a:lnTo>
                    <a:lnTo>
                      <a:pt x="136" y="6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2" y="0"/>
                    </a:lnTo>
                    <a:lnTo>
                      <a:pt x="128" y="0"/>
                    </a:lnTo>
                    <a:lnTo>
                      <a:pt x="124" y="0"/>
                    </a:lnTo>
                    <a:lnTo>
                      <a:pt x="120" y="2"/>
                    </a:lnTo>
                    <a:lnTo>
                      <a:pt x="112" y="10"/>
                    </a:lnTo>
                    <a:lnTo>
                      <a:pt x="108" y="18"/>
                    </a:lnTo>
                    <a:lnTo>
                      <a:pt x="104" y="28"/>
                    </a:lnTo>
                    <a:lnTo>
                      <a:pt x="102" y="30"/>
                    </a:lnTo>
                    <a:lnTo>
                      <a:pt x="100" y="32"/>
                    </a:lnTo>
                    <a:lnTo>
                      <a:pt x="90" y="34"/>
                    </a:lnTo>
                    <a:lnTo>
                      <a:pt x="72" y="36"/>
                    </a:lnTo>
                    <a:lnTo>
                      <a:pt x="70" y="42"/>
                    </a:lnTo>
                    <a:lnTo>
                      <a:pt x="68" y="48"/>
                    </a:lnTo>
                    <a:lnTo>
                      <a:pt x="64" y="52"/>
                    </a:lnTo>
                    <a:lnTo>
                      <a:pt x="58" y="56"/>
                    </a:lnTo>
                    <a:lnTo>
                      <a:pt x="46" y="60"/>
                    </a:lnTo>
                    <a:lnTo>
                      <a:pt x="34" y="62"/>
                    </a:lnTo>
                    <a:lnTo>
                      <a:pt x="30" y="60"/>
                    </a:lnTo>
                    <a:lnTo>
                      <a:pt x="28" y="58"/>
                    </a:lnTo>
                    <a:lnTo>
                      <a:pt x="24" y="60"/>
                    </a:lnTo>
                    <a:lnTo>
                      <a:pt x="20" y="64"/>
                    </a:lnTo>
                    <a:lnTo>
                      <a:pt x="20" y="66"/>
                    </a:lnTo>
                    <a:lnTo>
                      <a:pt x="18" y="64"/>
                    </a:lnTo>
                    <a:lnTo>
                      <a:pt x="14" y="68"/>
                    </a:lnTo>
                    <a:lnTo>
                      <a:pt x="8" y="74"/>
                    </a:lnTo>
                    <a:lnTo>
                      <a:pt x="2" y="84"/>
                    </a:lnTo>
                    <a:lnTo>
                      <a:pt x="0" y="94"/>
                    </a:lnTo>
                    <a:lnTo>
                      <a:pt x="0" y="102"/>
                    </a:lnTo>
                    <a:lnTo>
                      <a:pt x="2" y="112"/>
                    </a:lnTo>
                    <a:lnTo>
                      <a:pt x="10" y="126"/>
                    </a:lnTo>
                    <a:lnTo>
                      <a:pt x="20" y="140"/>
                    </a:lnTo>
                    <a:lnTo>
                      <a:pt x="28" y="152"/>
                    </a:lnTo>
                    <a:lnTo>
                      <a:pt x="32" y="146"/>
                    </a:lnTo>
                    <a:lnTo>
                      <a:pt x="36" y="140"/>
                    </a:lnTo>
                    <a:lnTo>
                      <a:pt x="42" y="136"/>
                    </a:lnTo>
                    <a:lnTo>
                      <a:pt x="52" y="136"/>
                    </a:lnTo>
                    <a:lnTo>
                      <a:pt x="62" y="136"/>
                    </a:lnTo>
                    <a:lnTo>
                      <a:pt x="64" y="126"/>
                    </a:lnTo>
                    <a:lnTo>
                      <a:pt x="66" y="118"/>
                    </a:lnTo>
                    <a:lnTo>
                      <a:pt x="68" y="114"/>
                    </a:lnTo>
                    <a:lnTo>
                      <a:pt x="72" y="112"/>
                    </a:lnTo>
                    <a:lnTo>
                      <a:pt x="76" y="108"/>
                    </a:lnTo>
                    <a:lnTo>
                      <a:pt x="78" y="108"/>
                    </a:lnTo>
                    <a:lnTo>
                      <a:pt x="84" y="108"/>
                    </a:lnTo>
                    <a:lnTo>
                      <a:pt x="90" y="110"/>
                    </a:lnTo>
                    <a:lnTo>
                      <a:pt x="102" y="116"/>
                    </a:lnTo>
                    <a:lnTo>
                      <a:pt x="112" y="122"/>
                    </a:lnTo>
                    <a:lnTo>
                      <a:pt x="120" y="122"/>
                    </a:lnTo>
                    <a:lnTo>
                      <a:pt x="128" y="122"/>
                    </a:lnTo>
                    <a:lnTo>
                      <a:pt x="130" y="122"/>
                    </a:lnTo>
                    <a:lnTo>
                      <a:pt x="130" y="120"/>
                    </a:lnTo>
                    <a:lnTo>
                      <a:pt x="132" y="116"/>
                    </a:lnTo>
                    <a:lnTo>
                      <a:pt x="134" y="114"/>
                    </a:lnTo>
                    <a:lnTo>
                      <a:pt x="138" y="116"/>
                    </a:lnTo>
                    <a:lnTo>
                      <a:pt x="140" y="116"/>
                    </a:lnTo>
                    <a:lnTo>
                      <a:pt x="146" y="114"/>
                    </a:lnTo>
                    <a:lnTo>
                      <a:pt x="150" y="112"/>
                    </a:lnTo>
                    <a:lnTo>
                      <a:pt x="156" y="110"/>
                    </a:lnTo>
                    <a:lnTo>
                      <a:pt x="160" y="110"/>
                    </a:lnTo>
                    <a:lnTo>
                      <a:pt x="172" y="110"/>
                    </a:lnTo>
                    <a:lnTo>
                      <a:pt x="174" y="104"/>
                    </a:lnTo>
                    <a:lnTo>
                      <a:pt x="178" y="102"/>
                    </a:lnTo>
                    <a:lnTo>
                      <a:pt x="184" y="104"/>
                    </a:lnTo>
                    <a:lnTo>
                      <a:pt x="192" y="106"/>
                    </a:lnTo>
                    <a:lnTo>
                      <a:pt x="204" y="106"/>
                    </a:lnTo>
                    <a:lnTo>
                      <a:pt x="206" y="10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g1252d948aef_0_565"/>
              <p:cNvSpPr/>
              <p:nvPr/>
            </p:nvSpPr>
            <p:spPr>
              <a:xfrm>
                <a:off x="5291256" y="3726167"/>
                <a:ext cx="220354" cy="281612"/>
              </a:xfrm>
              <a:custGeom>
                <a:rect b="b" l="l" r="r" t="t"/>
                <a:pathLst>
                  <a:path extrusionOk="0" h="168" w="126">
                    <a:moveTo>
                      <a:pt x="120" y="10"/>
                    </a:moveTo>
                    <a:lnTo>
                      <a:pt x="116" y="10"/>
                    </a:lnTo>
                    <a:lnTo>
                      <a:pt x="112" y="6"/>
                    </a:lnTo>
                    <a:lnTo>
                      <a:pt x="110" y="4"/>
                    </a:lnTo>
                    <a:lnTo>
                      <a:pt x="106" y="4"/>
                    </a:lnTo>
                    <a:lnTo>
                      <a:pt x="102" y="4"/>
                    </a:lnTo>
                    <a:lnTo>
                      <a:pt x="100" y="6"/>
                    </a:lnTo>
                    <a:lnTo>
                      <a:pt x="96" y="10"/>
                    </a:lnTo>
                    <a:lnTo>
                      <a:pt x="90" y="16"/>
                    </a:lnTo>
                    <a:lnTo>
                      <a:pt x="90" y="18"/>
                    </a:lnTo>
                    <a:lnTo>
                      <a:pt x="86" y="18"/>
                    </a:lnTo>
                    <a:lnTo>
                      <a:pt x="78" y="18"/>
                    </a:lnTo>
                    <a:lnTo>
                      <a:pt x="70" y="14"/>
                    </a:lnTo>
                    <a:lnTo>
                      <a:pt x="58" y="8"/>
                    </a:lnTo>
                    <a:lnTo>
                      <a:pt x="46" y="4"/>
                    </a:lnTo>
                    <a:lnTo>
                      <a:pt x="38" y="2"/>
                    </a:lnTo>
                    <a:lnTo>
                      <a:pt x="30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12"/>
                    </a:lnTo>
                    <a:lnTo>
                      <a:pt x="8" y="20"/>
                    </a:lnTo>
                    <a:lnTo>
                      <a:pt x="14" y="32"/>
                    </a:lnTo>
                    <a:lnTo>
                      <a:pt x="16" y="38"/>
                    </a:lnTo>
                    <a:lnTo>
                      <a:pt x="16" y="42"/>
                    </a:lnTo>
                    <a:lnTo>
                      <a:pt x="16" y="48"/>
                    </a:lnTo>
                    <a:lnTo>
                      <a:pt x="16" y="52"/>
                    </a:lnTo>
                    <a:lnTo>
                      <a:pt x="0" y="76"/>
                    </a:lnTo>
                    <a:lnTo>
                      <a:pt x="0" y="100"/>
                    </a:lnTo>
                    <a:lnTo>
                      <a:pt x="62" y="138"/>
                    </a:lnTo>
                    <a:lnTo>
                      <a:pt x="62" y="146"/>
                    </a:lnTo>
                    <a:lnTo>
                      <a:pt x="88" y="168"/>
                    </a:lnTo>
                    <a:lnTo>
                      <a:pt x="90" y="164"/>
                    </a:lnTo>
                    <a:lnTo>
                      <a:pt x="94" y="158"/>
                    </a:lnTo>
                    <a:lnTo>
                      <a:pt x="108" y="130"/>
                    </a:lnTo>
                    <a:lnTo>
                      <a:pt x="122" y="106"/>
                    </a:lnTo>
                    <a:lnTo>
                      <a:pt x="116" y="102"/>
                    </a:lnTo>
                    <a:lnTo>
                      <a:pt x="112" y="98"/>
                    </a:lnTo>
                    <a:lnTo>
                      <a:pt x="112" y="32"/>
                    </a:lnTo>
                    <a:lnTo>
                      <a:pt x="120" y="14"/>
                    </a:lnTo>
                    <a:lnTo>
                      <a:pt x="126" y="10"/>
                    </a:lnTo>
                    <a:lnTo>
                      <a:pt x="120" y="1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g1252d948aef_0_565"/>
              <p:cNvSpPr/>
              <p:nvPr/>
            </p:nvSpPr>
            <p:spPr>
              <a:xfrm>
                <a:off x="5165929" y="3726167"/>
                <a:ext cx="152871" cy="179335"/>
              </a:xfrm>
              <a:custGeom>
                <a:rect b="b" l="l" r="r" t="t"/>
                <a:pathLst>
                  <a:path extrusionOk="0" h="108" w="88">
                    <a:moveTo>
                      <a:pt x="76" y="0"/>
                    </a:moveTo>
                    <a:lnTo>
                      <a:pt x="72" y="4"/>
                    </a:lnTo>
                    <a:lnTo>
                      <a:pt x="76" y="12"/>
                    </a:lnTo>
                    <a:lnTo>
                      <a:pt x="80" y="20"/>
                    </a:lnTo>
                    <a:lnTo>
                      <a:pt x="86" y="32"/>
                    </a:lnTo>
                    <a:lnTo>
                      <a:pt x="88" y="38"/>
                    </a:lnTo>
                    <a:lnTo>
                      <a:pt x="88" y="42"/>
                    </a:lnTo>
                    <a:lnTo>
                      <a:pt x="88" y="48"/>
                    </a:lnTo>
                    <a:lnTo>
                      <a:pt x="88" y="52"/>
                    </a:lnTo>
                    <a:lnTo>
                      <a:pt x="72" y="76"/>
                    </a:lnTo>
                    <a:lnTo>
                      <a:pt x="72" y="100"/>
                    </a:lnTo>
                    <a:lnTo>
                      <a:pt x="20" y="98"/>
                    </a:lnTo>
                    <a:lnTo>
                      <a:pt x="14" y="102"/>
                    </a:lnTo>
                    <a:lnTo>
                      <a:pt x="10" y="108"/>
                    </a:lnTo>
                    <a:lnTo>
                      <a:pt x="0" y="108"/>
                    </a:lnTo>
                    <a:lnTo>
                      <a:pt x="0" y="86"/>
                    </a:lnTo>
                    <a:lnTo>
                      <a:pt x="6" y="76"/>
                    </a:lnTo>
                    <a:lnTo>
                      <a:pt x="12" y="64"/>
                    </a:lnTo>
                    <a:lnTo>
                      <a:pt x="18" y="56"/>
                    </a:lnTo>
                    <a:lnTo>
                      <a:pt x="24" y="48"/>
                    </a:lnTo>
                    <a:lnTo>
                      <a:pt x="24" y="38"/>
                    </a:lnTo>
                    <a:lnTo>
                      <a:pt x="22" y="34"/>
                    </a:lnTo>
                    <a:lnTo>
                      <a:pt x="22" y="28"/>
                    </a:lnTo>
                    <a:lnTo>
                      <a:pt x="20" y="16"/>
                    </a:lnTo>
                    <a:lnTo>
                      <a:pt x="24" y="14"/>
                    </a:lnTo>
                    <a:lnTo>
                      <a:pt x="30" y="12"/>
                    </a:lnTo>
                    <a:lnTo>
                      <a:pt x="52" y="12"/>
                    </a:lnTo>
                    <a:lnTo>
                      <a:pt x="62" y="10"/>
                    </a:lnTo>
                    <a:lnTo>
                      <a:pt x="72" y="4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g1252d948aef_0_565"/>
              <p:cNvSpPr/>
              <p:nvPr/>
            </p:nvSpPr>
            <p:spPr>
              <a:xfrm>
                <a:off x="5161797" y="3888689"/>
                <a:ext cx="319514" cy="336254"/>
              </a:xfrm>
              <a:custGeom>
                <a:rect b="b" l="l" r="r" t="t"/>
                <a:pathLst>
                  <a:path extrusionOk="0" h="200" w="182">
                    <a:moveTo>
                      <a:pt x="30" y="0"/>
                    </a:moveTo>
                    <a:lnTo>
                      <a:pt x="74" y="2"/>
                    </a:lnTo>
                    <a:lnTo>
                      <a:pt x="136" y="40"/>
                    </a:lnTo>
                    <a:lnTo>
                      <a:pt x="136" y="48"/>
                    </a:lnTo>
                    <a:lnTo>
                      <a:pt x="162" y="70"/>
                    </a:lnTo>
                    <a:lnTo>
                      <a:pt x="160" y="74"/>
                    </a:lnTo>
                    <a:lnTo>
                      <a:pt x="158" y="80"/>
                    </a:lnTo>
                    <a:lnTo>
                      <a:pt x="156" y="84"/>
                    </a:lnTo>
                    <a:lnTo>
                      <a:pt x="154" y="88"/>
                    </a:lnTo>
                    <a:lnTo>
                      <a:pt x="152" y="92"/>
                    </a:lnTo>
                    <a:lnTo>
                      <a:pt x="152" y="98"/>
                    </a:lnTo>
                    <a:lnTo>
                      <a:pt x="154" y="102"/>
                    </a:lnTo>
                    <a:lnTo>
                      <a:pt x="158" y="106"/>
                    </a:lnTo>
                    <a:lnTo>
                      <a:pt x="162" y="110"/>
                    </a:lnTo>
                    <a:lnTo>
                      <a:pt x="164" y="116"/>
                    </a:lnTo>
                    <a:lnTo>
                      <a:pt x="164" y="126"/>
                    </a:lnTo>
                    <a:lnTo>
                      <a:pt x="164" y="142"/>
                    </a:lnTo>
                    <a:lnTo>
                      <a:pt x="164" y="156"/>
                    </a:lnTo>
                    <a:lnTo>
                      <a:pt x="168" y="162"/>
                    </a:lnTo>
                    <a:lnTo>
                      <a:pt x="172" y="168"/>
                    </a:lnTo>
                    <a:lnTo>
                      <a:pt x="176" y="174"/>
                    </a:lnTo>
                    <a:lnTo>
                      <a:pt x="182" y="178"/>
                    </a:lnTo>
                    <a:lnTo>
                      <a:pt x="174" y="180"/>
                    </a:lnTo>
                    <a:lnTo>
                      <a:pt x="166" y="180"/>
                    </a:lnTo>
                    <a:lnTo>
                      <a:pt x="162" y="184"/>
                    </a:lnTo>
                    <a:lnTo>
                      <a:pt x="152" y="188"/>
                    </a:lnTo>
                    <a:lnTo>
                      <a:pt x="138" y="192"/>
                    </a:lnTo>
                    <a:lnTo>
                      <a:pt x="134" y="194"/>
                    </a:lnTo>
                    <a:lnTo>
                      <a:pt x="132" y="196"/>
                    </a:lnTo>
                    <a:lnTo>
                      <a:pt x="130" y="198"/>
                    </a:lnTo>
                    <a:lnTo>
                      <a:pt x="126" y="198"/>
                    </a:lnTo>
                    <a:lnTo>
                      <a:pt x="122" y="198"/>
                    </a:lnTo>
                    <a:lnTo>
                      <a:pt x="120" y="196"/>
                    </a:lnTo>
                    <a:lnTo>
                      <a:pt x="116" y="196"/>
                    </a:lnTo>
                    <a:lnTo>
                      <a:pt x="114" y="198"/>
                    </a:lnTo>
                    <a:lnTo>
                      <a:pt x="112" y="200"/>
                    </a:lnTo>
                    <a:lnTo>
                      <a:pt x="108" y="200"/>
                    </a:lnTo>
                    <a:lnTo>
                      <a:pt x="82" y="198"/>
                    </a:lnTo>
                    <a:lnTo>
                      <a:pt x="82" y="172"/>
                    </a:lnTo>
                    <a:lnTo>
                      <a:pt x="80" y="170"/>
                    </a:lnTo>
                    <a:lnTo>
                      <a:pt x="78" y="166"/>
                    </a:lnTo>
                    <a:lnTo>
                      <a:pt x="76" y="160"/>
                    </a:lnTo>
                    <a:lnTo>
                      <a:pt x="60" y="160"/>
                    </a:lnTo>
                    <a:lnTo>
                      <a:pt x="46" y="150"/>
                    </a:lnTo>
                    <a:lnTo>
                      <a:pt x="40" y="146"/>
                    </a:lnTo>
                    <a:lnTo>
                      <a:pt x="30" y="142"/>
                    </a:lnTo>
                    <a:lnTo>
                      <a:pt x="26" y="140"/>
                    </a:lnTo>
                    <a:lnTo>
                      <a:pt x="24" y="138"/>
                    </a:lnTo>
                    <a:lnTo>
                      <a:pt x="22" y="136"/>
                    </a:lnTo>
                    <a:lnTo>
                      <a:pt x="20" y="134"/>
                    </a:lnTo>
                    <a:lnTo>
                      <a:pt x="18" y="126"/>
                    </a:lnTo>
                    <a:lnTo>
                      <a:pt x="16" y="120"/>
                    </a:lnTo>
                    <a:lnTo>
                      <a:pt x="16" y="114"/>
                    </a:lnTo>
                    <a:lnTo>
                      <a:pt x="10" y="110"/>
                    </a:lnTo>
                    <a:lnTo>
                      <a:pt x="6" y="104"/>
                    </a:lnTo>
                    <a:lnTo>
                      <a:pt x="0" y="100"/>
                    </a:lnTo>
                    <a:lnTo>
                      <a:pt x="0" y="94"/>
                    </a:lnTo>
                    <a:lnTo>
                      <a:pt x="0" y="92"/>
                    </a:lnTo>
                    <a:lnTo>
                      <a:pt x="2" y="88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2" y="68"/>
                    </a:lnTo>
                    <a:lnTo>
                      <a:pt x="8" y="60"/>
                    </a:lnTo>
                    <a:lnTo>
                      <a:pt x="20" y="50"/>
                    </a:lnTo>
                    <a:lnTo>
                      <a:pt x="22" y="46"/>
                    </a:lnTo>
                    <a:lnTo>
                      <a:pt x="22" y="42"/>
                    </a:lnTo>
                    <a:lnTo>
                      <a:pt x="22" y="40"/>
                    </a:lnTo>
                    <a:lnTo>
                      <a:pt x="20" y="38"/>
                    </a:lnTo>
                    <a:lnTo>
                      <a:pt x="18" y="36"/>
                    </a:lnTo>
                    <a:lnTo>
                      <a:pt x="16" y="34"/>
                    </a:lnTo>
                    <a:lnTo>
                      <a:pt x="18" y="30"/>
                    </a:lnTo>
                    <a:lnTo>
                      <a:pt x="20" y="28"/>
                    </a:lnTo>
                    <a:lnTo>
                      <a:pt x="22" y="26"/>
                    </a:lnTo>
                    <a:lnTo>
                      <a:pt x="22" y="22"/>
                    </a:lnTo>
                    <a:lnTo>
                      <a:pt x="24" y="22"/>
                    </a:lnTo>
                    <a:lnTo>
                      <a:pt x="24" y="16"/>
                    </a:lnTo>
                    <a:lnTo>
                      <a:pt x="22" y="12"/>
                    </a:lnTo>
                    <a:lnTo>
                      <a:pt x="20" y="6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g1252d948aef_0_565"/>
              <p:cNvSpPr/>
              <p:nvPr/>
            </p:nvSpPr>
            <p:spPr>
              <a:xfrm>
                <a:off x="5152156" y="3888689"/>
                <a:ext cx="50957" cy="57443"/>
              </a:xfrm>
              <a:custGeom>
                <a:rect b="b" l="l" r="r" t="t"/>
                <a:pathLst>
                  <a:path extrusionOk="0" h="34" w="30">
                    <a:moveTo>
                      <a:pt x="26" y="28"/>
                    </a:moveTo>
                    <a:lnTo>
                      <a:pt x="28" y="26"/>
                    </a:lnTo>
                    <a:lnTo>
                      <a:pt x="28" y="22"/>
                    </a:lnTo>
                    <a:lnTo>
                      <a:pt x="30" y="22"/>
                    </a:lnTo>
                    <a:lnTo>
                      <a:pt x="30" y="16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8" y="0"/>
                    </a:lnTo>
                    <a:lnTo>
                      <a:pt x="24" y="2"/>
                    </a:lnTo>
                    <a:lnTo>
                      <a:pt x="22" y="4"/>
                    </a:lnTo>
                    <a:lnTo>
                      <a:pt x="18" y="10"/>
                    </a:lnTo>
                    <a:lnTo>
                      <a:pt x="8" y="10"/>
                    </a:lnTo>
                    <a:lnTo>
                      <a:pt x="2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12" y="34"/>
                    </a:lnTo>
                    <a:lnTo>
                      <a:pt x="14" y="30"/>
                    </a:lnTo>
                    <a:lnTo>
                      <a:pt x="14" y="28"/>
                    </a:lnTo>
                    <a:lnTo>
                      <a:pt x="16" y="26"/>
                    </a:lnTo>
                    <a:lnTo>
                      <a:pt x="26" y="26"/>
                    </a:lnTo>
                    <a:lnTo>
                      <a:pt x="26" y="2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g1252d948aef_0_565"/>
              <p:cNvSpPr/>
              <p:nvPr/>
            </p:nvSpPr>
            <p:spPr>
              <a:xfrm>
                <a:off x="5152156" y="3934923"/>
                <a:ext cx="48203" cy="68651"/>
              </a:xfrm>
              <a:custGeom>
                <a:rect b="b" l="l" r="r" t="t"/>
                <a:pathLst>
                  <a:path extrusionOk="0" h="42" w="28">
                    <a:moveTo>
                      <a:pt x="0" y="8"/>
                    </a:moveTo>
                    <a:lnTo>
                      <a:pt x="2" y="12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4" y="20"/>
                    </a:lnTo>
                    <a:lnTo>
                      <a:pt x="4" y="24"/>
                    </a:lnTo>
                    <a:lnTo>
                      <a:pt x="4" y="28"/>
                    </a:lnTo>
                    <a:lnTo>
                      <a:pt x="6" y="34"/>
                    </a:lnTo>
                    <a:lnTo>
                      <a:pt x="8" y="42"/>
                    </a:lnTo>
                    <a:lnTo>
                      <a:pt x="14" y="34"/>
                    </a:lnTo>
                    <a:lnTo>
                      <a:pt x="22" y="28"/>
                    </a:lnTo>
                    <a:lnTo>
                      <a:pt x="26" y="24"/>
                    </a:lnTo>
                    <a:lnTo>
                      <a:pt x="28" y="20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26" y="12"/>
                    </a:lnTo>
                    <a:lnTo>
                      <a:pt x="24" y="10"/>
                    </a:lnTo>
                    <a:lnTo>
                      <a:pt x="22" y="8"/>
                    </a:lnTo>
                    <a:lnTo>
                      <a:pt x="24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2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g1252d948aef_0_565"/>
              <p:cNvSpPr/>
              <p:nvPr/>
            </p:nvSpPr>
            <p:spPr>
              <a:xfrm>
                <a:off x="4688037" y="3699545"/>
                <a:ext cx="519210" cy="575835"/>
              </a:xfrm>
              <a:custGeom>
                <a:rect b="b" l="l" r="r" t="t"/>
                <a:pathLst>
                  <a:path extrusionOk="0" h="346" w="298">
                    <a:moveTo>
                      <a:pt x="290" y="248"/>
                    </a:moveTo>
                    <a:lnTo>
                      <a:pt x="280" y="250"/>
                    </a:lnTo>
                    <a:lnTo>
                      <a:pt x="270" y="256"/>
                    </a:lnTo>
                    <a:lnTo>
                      <a:pt x="264" y="258"/>
                    </a:lnTo>
                    <a:lnTo>
                      <a:pt x="260" y="262"/>
                    </a:lnTo>
                    <a:lnTo>
                      <a:pt x="258" y="266"/>
                    </a:lnTo>
                    <a:lnTo>
                      <a:pt x="256" y="272"/>
                    </a:lnTo>
                    <a:lnTo>
                      <a:pt x="256" y="310"/>
                    </a:lnTo>
                    <a:lnTo>
                      <a:pt x="258" y="318"/>
                    </a:lnTo>
                    <a:lnTo>
                      <a:pt x="260" y="320"/>
                    </a:lnTo>
                    <a:lnTo>
                      <a:pt x="266" y="324"/>
                    </a:lnTo>
                    <a:lnTo>
                      <a:pt x="276" y="324"/>
                    </a:lnTo>
                    <a:lnTo>
                      <a:pt x="276" y="336"/>
                    </a:lnTo>
                    <a:lnTo>
                      <a:pt x="274" y="340"/>
                    </a:lnTo>
                    <a:lnTo>
                      <a:pt x="272" y="344"/>
                    </a:lnTo>
                    <a:lnTo>
                      <a:pt x="268" y="346"/>
                    </a:lnTo>
                    <a:lnTo>
                      <a:pt x="266" y="346"/>
                    </a:lnTo>
                    <a:lnTo>
                      <a:pt x="262" y="338"/>
                    </a:lnTo>
                    <a:lnTo>
                      <a:pt x="258" y="334"/>
                    </a:lnTo>
                    <a:lnTo>
                      <a:pt x="248" y="326"/>
                    </a:lnTo>
                    <a:lnTo>
                      <a:pt x="242" y="320"/>
                    </a:lnTo>
                    <a:lnTo>
                      <a:pt x="238" y="318"/>
                    </a:lnTo>
                    <a:lnTo>
                      <a:pt x="238" y="314"/>
                    </a:lnTo>
                    <a:lnTo>
                      <a:pt x="232" y="316"/>
                    </a:lnTo>
                    <a:lnTo>
                      <a:pt x="230" y="318"/>
                    </a:lnTo>
                    <a:lnTo>
                      <a:pt x="228" y="318"/>
                    </a:lnTo>
                    <a:lnTo>
                      <a:pt x="224" y="320"/>
                    </a:lnTo>
                    <a:lnTo>
                      <a:pt x="218" y="318"/>
                    </a:lnTo>
                    <a:lnTo>
                      <a:pt x="212" y="316"/>
                    </a:lnTo>
                    <a:lnTo>
                      <a:pt x="208" y="312"/>
                    </a:lnTo>
                    <a:lnTo>
                      <a:pt x="206" y="308"/>
                    </a:lnTo>
                    <a:lnTo>
                      <a:pt x="190" y="302"/>
                    </a:lnTo>
                    <a:lnTo>
                      <a:pt x="186" y="300"/>
                    </a:lnTo>
                    <a:lnTo>
                      <a:pt x="178" y="300"/>
                    </a:lnTo>
                    <a:lnTo>
                      <a:pt x="170" y="300"/>
                    </a:lnTo>
                    <a:lnTo>
                      <a:pt x="166" y="302"/>
                    </a:lnTo>
                    <a:lnTo>
                      <a:pt x="162" y="302"/>
                    </a:lnTo>
                    <a:lnTo>
                      <a:pt x="156" y="300"/>
                    </a:lnTo>
                    <a:lnTo>
                      <a:pt x="158" y="294"/>
                    </a:lnTo>
                    <a:lnTo>
                      <a:pt x="158" y="290"/>
                    </a:lnTo>
                    <a:lnTo>
                      <a:pt x="156" y="282"/>
                    </a:lnTo>
                    <a:lnTo>
                      <a:pt x="152" y="280"/>
                    </a:lnTo>
                    <a:lnTo>
                      <a:pt x="152" y="276"/>
                    </a:lnTo>
                    <a:lnTo>
                      <a:pt x="154" y="254"/>
                    </a:lnTo>
                    <a:lnTo>
                      <a:pt x="152" y="232"/>
                    </a:lnTo>
                    <a:lnTo>
                      <a:pt x="146" y="234"/>
                    </a:lnTo>
                    <a:lnTo>
                      <a:pt x="138" y="234"/>
                    </a:lnTo>
                    <a:lnTo>
                      <a:pt x="134" y="232"/>
                    </a:lnTo>
                    <a:lnTo>
                      <a:pt x="132" y="230"/>
                    </a:lnTo>
                    <a:lnTo>
                      <a:pt x="130" y="228"/>
                    </a:lnTo>
                    <a:lnTo>
                      <a:pt x="110" y="228"/>
                    </a:lnTo>
                    <a:lnTo>
                      <a:pt x="110" y="236"/>
                    </a:lnTo>
                    <a:lnTo>
                      <a:pt x="108" y="240"/>
                    </a:lnTo>
                    <a:lnTo>
                      <a:pt x="106" y="242"/>
                    </a:lnTo>
                    <a:lnTo>
                      <a:pt x="98" y="242"/>
                    </a:lnTo>
                    <a:lnTo>
                      <a:pt x="86" y="242"/>
                    </a:lnTo>
                    <a:lnTo>
                      <a:pt x="82" y="242"/>
                    </a:lnTo>
                    <a:lnTo>
                      <a:pt x="80" y="240"/>
                    </a:lnTo>
                    <a:lnTo>
                      <a:pt x="72" y="232"/>
                    </a:lnTo>
                    <a:lnTo>
                      <a:pt x="66" y="220"/>
                    </a:lnTo>
                    <a:lnTo>
                      <a:pt x="66" y="208"/>
                    </a:lnTo>
                    <a:lnTo>
                      <a:pt x="2" y="208"/>
                    </a:lnTo>
                    <a:lnTo>
                      <a:pt x="0" y="202"/>
                    </a:lnTo>
                    <a:lnTo>
                      <a:pt x="2" y="190"/>
                    </a:lnTo>
                    <a:lnTo>
                      <a:pt x="4" y="186"/>
                    </a:lnTo>
                    <a:lnTo>
                      <a:pt x="8" y="184"/>
                    </a:lnTo>
                    <a:lnTo>
                      <a:pt x="14" y="184"/>
                    </a:lnTo>
                    <a:lnTo>
                      <a:pt x="16" y="184"/>
                    </a:lnTo>
                    <a:lnTo>
                      <a:pt x="20" y="184"/>
                    </a:lnTo>
                    <a:lnTo>
                      <a:pt x="22" y="182"/>
                    </a:lnTo>
                    <a:lnTo>
                      <a:pt x="24" y="180"/>
                    </a:lnTo>
                    <a:lnTo>
                      <a:pt x="26" y="180"/>
                    </a:lnTo>
                    <a:lnTo>
                      <a:pt x="30" y="180"/>
                    </a:lnTo>
                    <a:lnTo>
                      <a:pt x="30" y="184"/>
                    </a:lnTo>
                    <a:lnTo>
                      <a:pt x="32" y="184"/>
                    </a:lnTo>
                    <a:lnTo>
                      <a:pt x="36" y="184"/>
                    </a:lnTo>
                    <a:lnTo>
                      <a:pt x="42" y="184"/>
                    </a:lnTo>
                    <a:lnTo>
                      <a:pt x="46" y="182"/>
                    </a:lnTo>
                    <a:lnTo>
                      <a:pt x="50" y="176"/>
                    </a:lnTo>
                    <a:lnTo>
                      <a:pt x="52" y="168"/>
                    </a:lnTo>
                    <a:lnTo>
                      <a:pt x="56" y="156"/>
                    </a:lnTo>
                    <a:lnTo>
                      <a:pt x="56" y="142"/>
                    </a:lnTo>
                    <a:lnTo>
                      <a:pt x="60" y="140"/>
                    </a:lnTo>
                    <a:lnTo>
                      <a:pt x="64" y="136"/>
                    </a:lnTo>
                    <a:lnTo>
                      <a:pt x="66" y="126"/>
                    </a:lnTo>
                    <a:lnTo>
                      <a:pt x="70" y="122"/>
                    </a:lnTo>
                    <a:lnTo>
                      <a:pt x="74" y="118"/>
                    </a:lnTo>
                    <a:lnTo>
                      <a:pt x="78" y="116"/>
                    </a:lnTo>
                    <a:lnTo>
                      <a:pt x="80" y="112"/>
                    </a:lnTo>
                    <a:lnTo>
                      <a:pt x="82" y="108"/>
                    </a:lnTo>
                    <a:lnTo>
                      <a:pt x="80" y="104"/>
                    </a:lnTo>
                    <a:lnTo>
                      <a:pt x="80" y="102"/>
                    </a:lnTo>
                    <a:lnTo>
                      <a:pt x="80" y="98"/>
                    </a:lnTo>
                    <a:lnTo>
                      <a:pt x="92" y="68"/>
                    </a:lnTo>
                    <a:lnTo>
                      <a:pt x="96" y="54"/>
                    </a:lnTo>
                    <a:lnTo>
                      <a:pt x="98" y="44"/>
                    </a:lnTo>
                    <a:lnTo>
                      <a:pt x="96" y="40"/>
                    </a:lnTo>
                    <a:lnTo>
                      <a:pt x="96" y="38"/>
                    </a:lnTo>
                    <a:lnTo>
                      <a:pt x="94" y="36"/>
                    </a:lnTo>
                    <a:lnTo>
                      <a:pt x="94" y="34"/>
                    </a:lnTo>
                    <a:lnTo>
                      <a:pt x="96" y="24"/>
                    </a:lnTo>
                    <a:lnTo>
                      <a:pt x="98" y="16"/>
                    </a:lnTo>
                    <a:lnTo>
                      <a:pt x="100" y="12"/>
                    </a:lnTo>
                    <a:lnTo>
                      <a:pt x="104" y="10"/>
                    </a:lnTo>
                    <a:lnTo>
                      <a:pt x="108" y="6"/>
                    </a:lnTo>
                    <a:lnTo>
                      <a:pt x="110" y="6"/>
                    </a:lnTo>
                    <a:lnTo>
                      <a:pt x="116" y="6"/>
                    </a:lnTo>
                    <a:lnTo>
                      <a:pt x="122" y="8"/>
                    </a:lnTo>
                    <a:lnTo>
                      <a:pt x="134" y="14"/>
                    </a:lnTo>
                    <a:lnTo>
                      <a:pt x="144" y="20"/>
                    </a:lnTo>
                    <a:lnTo>
                      <a:pt x="152" y="20"/>
                    </a:lnTo>
                    <a:lnTo>
                      <a:pt x="160" y="20"/>
                    </a:lnTo>
                    <a:lnTo>
                      <a:pt x="162" y="20"/>
                    </a:lnTo>
                    <a:lnTo>
                      <a:pt x="162" y="18"/>
                    </a:lnTo>
                    <a:lnTo>
                      <a:pt x="164" y="14"/>
                    </a:lnTo>
                    <a:lnTo>
                      <a:pt x="166" y="12"/>
                    </a:lnTo>
                    <a:lnTo>
                      <a:pt x="170" y="14"/>
                    </a:lnTo>
                    <a:lnTo>
                      <a:pt x="172" y="14"/>
                    </a:lnTo>
                    <a:lnTo>
                      <a:pt x="178" y="12"/>
                    </a:lnTo>
                    <a:lnTo>
                      <a:pt x="182" y="10"/>
                    </a:lnTo>
                    <a:lnTo>
                      <a:pt x="188" y="8"/>
                    </a:lnTo>
                    <a:lnTo>
                      <a:pt x="192" y="8"/>
                    </a:lnTo>
                    <a:lnTo>
                      <a:pt x="204" y="8"/>
                    </a:lnTo>
                    <a:lnTo>
                      <a:pt x="206" y="2"/>
                    </a:lnTo>
                    <a:lnTo>
                      <a:pt x="210" y="0"/>
                    </a:lnTo>
                    <a:lnTo>
                      <a:pt x="216" y="2"/>
                    </a:lnTo>
                    <a:lnTo>
                      <a:pt x="224" y="4"/>
                    </a:lnTo>
                    <a:lnTo>
                      <a:pt x="236" y="4"/>
                    </a:lnTo>
                    <a:lnTo>
                      <a:pt x="246" y="14"/>
                    </a:lnTo>
                    <a:lnTo>
                      <a:pt x="252" y="16"/>
                    </a:lnTo>
                    <a:lnTo>
                      <a:pt x="260" y="20"/>
                    </a:lnTo>
                    <a:lnTo>
                      <a:pt x="260" y="16"/>
                    </a:lnTo>
                    <a:lnTo>
                      <a:pt x="264" y="16"/>
                    </a:lnTo>
                    <a:lnTo>
                      <a:pt x="268" y="20"/>
                    </a:lnTo>
                    <a:lnTo>
                      <a:pt x="272" y="16"/>
                    </a:lnTo>
                    <a:lnTo>
                      <a:pt x="280" y="16"/>
                    </a:lnTo>
                    <a:lnTo>
                      <a:pt x="282" y="20"/>
                    </a:lnTo>
                    <a:lnTo>
                      <a:pt x="284" y="24"/>
                    </a:lnTo>
                    <a:lnTo>
                      <a:pt x="294" y="32"/>
                    </a:lnTo>
                    <a:lnTo>
                      <a:pt x="296" y="44"/>
                    </a:lnTo>
                    <a:lnTo>
                      <a:pt x="296" y="50"/>
                    </a:lnTo>
                    <a:lnTo>
                      <a:pt x="298" y="54"/>
                    </a:lnTo>
                    <a:lnTo>
                      <a:pt x="298" y="64"/>
                    </a:lnTo>
                    <a:lnTo>
                      <a:pt x="292" y="72"/>
                    </a:lnTo>
                    <a:lnTo>
                      <a:pt x="286" y="80"/>
                    </a:lnTo>
                    <a:lnTo>
                      <a:pt x="280" y="92"/>
                    </a:lnTo>
                    <a:lnTo>
                      <a:pt x="274" y="102"/>
                    </a:lnTo>
                    <a:lnTo>
                      <a:pt x="274" y="124"/>
                    </a:lnTo>
                    <a:lnTo>
                      <a:pt x="272" y="128"/>
                    </a:lnTo>
                    <a:lnTo>
                      <a:pt x="268" y="132"/>
                    </a:lnTo>
                    <a:lnTo>
                      <a:pt x="266" y="138"/>
                    </a:lnTo>
                    <a:lnTo>
                      <a:pt x="266" y="148"/>
                    </a:lnTo>
                    <a:lnTo>
                      <a:pt x="268" y="152"/>
                    </a:lnTo>
                    <a:lnTo>
                      <a:pt x="272" y="154"/>
                    </a:lnTo>
                    <a:lnTo>
                      <a:pt x="272" y="156"/>
                    </a:lnTo>
                    <a:lnTo>
                      <a:pt x="270" y="160"/>
                    </a:lnTo>
                    <a:lnTo>
                      <a:pt x="270" y="164"/>
                    </a:lnTo>
                    <a:lnTo>
                      <a:pt x="270" y="168"/>
                    </a:lnTo>
                    <a:lnTo>
                      <a:pt x="272" y="174"/>
                    </a:lnTo>
                    <a:lnTo>
                      <a:pt x="274" y="182"/>
                    </a:lnTo>
                    <a:lnTo>
                      <a:pt x="272" y="186"/>
                    </a:lnTo>
                    <a:lnTo>
                      <a:pt x="272" y="192"/>
                    </a:lnTo>
                    <a:lnTo>
                      <a:pt x="272" y="196"/>
                    </a:lnTo>
                    <a:lnTo>
                      <a:pt x="272" y="198"/>
                    </a:lnTo>
                    <a:lnTo>
                      <a:pt x="274" y="202"/>
                    </a:lnTo>
                    <a:lnTo>
                      <a:pt x="272" y="206"/>
                    </a:lnTo>
                    <a:lnTo>
                      <a:pt x="272" y="208"/>
                    </a:lnTo>
                    <a:lnTo>
                      <a:pt x="272" y="214"/>
                    </a:lnTo>
                    <a:lnTo>
                      <a:pt x="278" y="218"/>
                    </a:lnTo>
                    <a:lnTo>
                      <a:pt x="282" y="224"/>
                    </a:lnTo>
                    <a:lnTo>
                      <a:pt x="288" y="228"/>
                    </a:lnTo>
                    <a:lnTo>
                      <a:pt x="288" y="234"/>
                    </a:lnTo>
                    <a:lnTo>
                      <a:pt x="290" y="240"/>
                    </a:lnTo>
                    <a:lnTo>
                      <a:pt x="292" y="248"/>
                    </a:lnTo>
                    <a:lnTo>
                      <a:pt x="290" y="24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g1252d948aef_0_565"/>
              <p:cNvSpPr/>
              <p:nvPr/>
            </p:nvSpPr>
            <p:spPr>
              <a:xfrm>
                <a:off x="5175570" y="4187114"/>
                <a:ext cx="305741" cy="497376"/>
              </a:xfrm>
              <a:custGeom>
                <a:rect b="b" l="l" r="r" t="t"/>
                <a:pathLst>
                  <a:path extrusionOk="0" h="298" w="174">
                    <a:moveTo>
                      <a:pt x="30" y="298"/>
                    </a:moveTo>
                    <a:lnTo>
                      <a:pt x="32" y="288"/>
                    </a:lnTo>
                    <a:lnTo>
                      <a:pt x="32" y="282"/>
                    </a:lnTo>
                    <a:lnTo>
                      <a:pt x="34" y="274"/>
                    </a:lnTo>
                    <a:lnTo>
                      <a:pt x="38" y="270"/>
                    </a:lnTo>
                    <a:lnTo>
                      <a:pt x="44" y="268"/>
                    </a:lnTo>
                    <a:lnTo>
                      <a:pt x="50" y="264"/>
                    </a:lnTo>
                    <a:lnTo>
                      <a:pt x="66" y="258"/>
                    </a:lnTo>
                    <a:lnTo>
                      <a:pt x="72" y="254"/>
                    </a:lnTo>
                    <a:lnTo>
                      <a:pt x="74" y="248"/>
                    </a:lnTo>
                    <a:lnTo>
                      <a:pt x="78" y="232"/>
                    </a:lnTo>
                    <a:lnTo>
                      <a:pt x="78" y="218"/>
                    </a:lnTo>
                    <a:lnTo>
                      <a:pt x="78" y="210"/>
                    </a:lnTo>
                    <a:lnTo>
                      <a:pt x="76" y="204"/>
                    </a:lnTo>
                    <a:lnTo>
                      <a:pt x="74" y="196"/>
                    </a:lnTo>
                    <a:lnTo>
                      <a:pt x="74" y="192"/>
                    </a:lnTo>
                    <a:lnTo>
                      <a:pt x="74" y="186"/>
                    </a:lnTo>
                    <a:lnTo>
                      <a:pt x="70" y="182"/>
                    </a:lnTo>
                    <a:lnTo>
                      <a:pt x="70" y="178"/>
                    </a:lnTo>
                    <a:lnTo>
                      <a:pt x="70" y="172"/>
                    </a:lnTo>
                    <a:lnTo>
                      <a:pt x="72" y="168"/>
                    </a:lnTo>
                    <a:lnTo>
                      <a:pt x="76" y="162"/>
                    </a:lnTo>
                    <a:lnTo>
                      <a:pt x="86" y="156"/>
                    </a:lnTo>
                    <a:lnTo>
                      <a:pt x="94" y="152"/>
                    </a:lnTo>
                    <a:lnTo>
                      <a:pt x="100" y="148"/>
                    </a:lnTo>
                    <a:lnTo>
                      <a:pt x="102" y="140"/>
                    </a:lnTo>
                    <a:lnTo>
                      <a:pt x="108" y="134"/>
                    </a:lnTo>
                    <a:lnTo>
                      <a:pt x="112" y="128"/>
                    </a:lnTo>
                    <a:lnTo>
                      <a:pt x="130" y="116"/>
                    </a:lnTo>
                    <a:lnTo>
                      <a:pt x="150" y="108"/>
                    </a:lnTo>
                    <a:lnTo>
                      <a:pt x="156" y="100"/>
                    </a:lnTo>
                    <a:lnTo>
                      <a:pt x="162" y="94"/>
                    </a:lnTo>
                    <a:lnTo>
                      <a:pt x="168" y="84"/>
                    </a:lnTo>
                    <a:lnTo>
                      <a:pt x="168" y="76"/>
                    </a:lnTo>
                    <a:lnTo>
                      <a:pt x="168" y="66"/>
                    </a:lnTo>
                    <a:lnTo>
                      <a:pt x="170" y="56"/>
                    </a:lnTo>
                    <a:lnTo>
                      <a:pt x="170" y="50"/>
                    </a:lnTo>
                    <a:lnTo>
                      <a:pt x="174" y="48"/>
                    </a:lnTo>
                    <a:lnTo>
                      <a:pt x="172" y="22"/>
                    </a:lnTo>
                    <a:lnTo>
                      <a:pt x="172" y="10"/>
                    </a:lnTo>
                    <a:lnTo>
                      <a:pt x="174" y="0"/>
                    </a:lnTo>
                    <a:lnTo>
                      <a:pt x="166" y="2"/>
                    </a:lnTo>
                    <a:lnTo>
                      <a:pt x="158" y="2"/>
                    </a:lnTo>
                    <a:lnTo>
                      <a:pt x="154" y="6"/>
                    </a:lnTo>
                    <a:lnTo>
                      <a:pt x="144" y="10"/>
                    </a:lnTo>
                    <a:lnTo>
                      <a:pt x="130" y="14"/>
                    </a:lnTo>
                    <a:lnTo>
                      <a:pt x="126" y="16"/>
                    </a:lnTo>
                    <a:lnTo>
                      <a:pt x="124" y="18"/>
                    </a:lnTo>
                    <a:lnTo>
                      <a:pt x="122" y="20"/>
                    </a:lnTo>
                    <a:lnTo>
                      <a:pt x="118" y="20"/>
                    </a:lnTo>
                    <a:lnTo>
                      <a:pt x="114" y="20"/>
                    </a:lnTo>
                    <a:lnTo>
                      <a:pt x="112" y="18"/>
                    </a:lnTo>
                    <a:lnTo>
                      <a:pt x="108" y="18"/>
                    </a:lnTo>
                    <a:lnTo>
                      <a:pt x="106" y="20"/>
                    </a:lnTo>
                    <a:lnTo>
                      <a:pt x="104" y="22"/>
                    </a:lnTo>
                    <a:lnTo>
                      <a:pt x="100" y="22"/>
                    </a:lnTo>
                    <a:lnTo>
                      <a:pt x="74" y="20"/>
                    </a:lnTo>
                    <a:lnTo>
                      <a:pt x="72" y="28"/>
                    </a:lnTo>
                    <a:lnTo>
                      <a:pt x="70" y="36"/>
                    </a:lnTo>
                    <a:lnTo>
                      <a:pt x="72" y="42"/>
                    </a:lnTo>
                    <a:lnTo>
                      <a:pt x="74" y="48"/>
                    </a:lnTo>
                    <a:lnTo>
                      <a:pt x="80" y="56"/>
                    </a:lnTo>
                    <a:lnTo>
                      <a:pt x="88" y="68"/>
                    </a:lnTo>
                    <a:lnTo>
                      <a:pt x="92" y="74"/>
                    </a:lnTo>
                    <a:lnTo>
                      <a:pt x="92" y="80"/>
                    </a:lnTo>
                    <a:lnTo>
                      <a:pt x="92" y="88"/>
                    </a:lnTo>
                    <a:lnTo>
                      <a:pt x="90" y="94"/>
                    </a:lnTo>
                    <a:lnTo>
                      <a:pt x="88" y="100"/>
                    </a:lnTo>
                    <a:lnTo>
                      <a:pt x="86" y="102"/>
                    </a:lnTo>
                    <a:lnTo>
                      <a:pt x="82" y="106"/>
                    </a:lnTo>
                    <a:lnTo>
                      <a:pt x="80" y="108"/>
                    </a:lnTo>
                    <a:lnTo>
                      <a:pt x="78" y="110"/>
                    </a:lnTo>
                    <a:lnTo>
                      <a:pt x="78" y="118"/>
                    </a:lnTo>
                    <a:lnTo>
                      <a:pt x="76" y="114"/>
                    </a:lnTo>
                    <a:lnTo>
                      <a:pt x="72" y="110"/>
                    </a:lnTo>
                    <a:lnTo>
                      <a:pt x="68" y="108"/>
                    </a:lnTo>
                    <a:lnTo>
                      <a:pt x="66" y="100"/>
                    </a:lnTo>
                    <a:lnTo>
                      <a:pt x="68" y="90"/>
                    </a:lnTo>
                    <a:lnTo>
                      <a:pt x="70" y="82"/>
                    </a:lnTo>
                    <a:lnTo>
                      <a:pt x="70" y="72"/>
                    </a:lnTo>
                    <a:lnTo>
                      <a:pt x="62" y="72"/>
                    </a:lnTo>
                    <a:lnTo>
                      <a:pt x="56" y="72"/>
                    </a:lnTo>
                    <a:lnTo>
                      <a:pt x="52" y="70"/>
                    </a:lnTo>
                    <a:lnTo>
                      <a:pt x="50" y="64"/>
                    </a:lnTo>
                    <a:lnTo>
                      <a:pt x="44" y="64"/>
                    </a:lnTo>
                    <a:lnTo>
                      <a:pt x="34" y="70"/>
                    </a:lnTo>
                    <a:lnTo>
                      <a:pt x="22" y="72"/>
                    </a:lnTo>
                    <a:lnTo>
                      <a:pt x="12" y="76"/>
                    </a:lnTo>
                    <a:lnTo>
                      <a:pt x="6" y="80"/>
                    </a:lnTo>
                    <a:lnTo>
                      <a:pt x="0" y="82"/>
                    </a:lnTo>
                    <a:lnTo>
                      <a:pt x="2" y="98"/>
                    </a:lnTo>
                    <a:lnTo>
                      <a:pt x="18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0" y="114"/>
                    </a:lnTo>
                    <a:lnTo>
                      <a:pt x="44" y="120"/>
                    </a:lnTo>
                    <a:lnTo>
                      <a:pt x="44" y="128"/>
                    </a:lnTo>
                    <a:lnTo>
                      <a:pt x="44" y="136"/>
                    </a:lnTo>
                    <a:lnTo>
                      <a:pt x="42" y="142"/>
                    </a:lnTo>
                    <a:lnTo>
                      <a:pt x="40" y="148"/>
                    </a:lnTo>
                    <a:lnTo>
                      <a:pt x="40" y="158"/>
                    </a:lnTo>
                    <a:lnTo>
                      <a:pt x="40" y="168"/>
                    </a:lnTo>
                    <a:lnTo>
                      <a:pt x="38" y="178"/>
                    </a:lnTo>
                    <a:lnTo>
                      <a:pt x="36" y="188"/>
                    </a:lnTo>
                    <a:lnTo>
                      <a:pt x="30" y="196"/>
                    </a:lnTo>
                    <a:lnTo>
                      <a:pt x="18" y="208"/>
                    </a:lnTo>
                    <a:lnTo>
                      <a:pt x="14" y="218"/>
                    </a:lnTo>
                    <a:lnTo>
                      <a:pt x="14" y="226"/>
                    </a:lnTo>
                    <a:lnTo>
                      <a:pt x="18" y="234"/>
                    </a:lnTo>
                    <a:lnTo>
                      <a:pt x="20" y="242"/>
                    </a:lnTo>
                    <a:lnTo>
                      <a:pt x="22" y="250"/>
                    </a:lnTo>
                    <a:lnTo>
                      <a:pt x="20" y="258"/>
                    </a:lnTo>
                    <a:lnTo>
                      <a:pt x="18" y="264"/>
                    </a:lnTo>
                    <a:lnTo>
                      <a:pt x="18" y="298"/>
                    </a:lnTo>
                    <a:lnTo>
                      <a:pt x="28" y="298"/>
                    </a:lnTo>
                    <a:lnTo>
                      <a:pt x="30" y="29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g1252d948aef_0_565"/>
              <p:cNvSpPr/>
              <p:nvPr/>
            </p:nvSpPr>
            <p:spPr>
              <a:xfrm>
                <a:off x="4785818" y="4537379"/>
                <a:ext cx="447594" cy="389494"/>
              </a:xfrm>
              <a:custGeom>
                <a:rect b="b" l="l" r="r" t="t"/>
                <a:pathLst>
                  <a:path extrusionOk="0" h="234" w="256">
                    <a:moveTo>
                      <a:pt x="254" y="88"/>
                    </a:moveTo>
                    <a:lnTo>
                      <a:pt x="252" y="92"/>
                    </a:lnTo>
                    <a:lnTo>
                      <a:pt x="254" y="98"/>
                    </a:lnTo>
                    <a:lnTo>
                      <a:pt x="256" y="100"/>
                    </a:lnTo>
                    <a:lnTo>
                      <a:pt x="256" y="104"/>
                    </a:lnTo>
                    <a:lnTo>
                      <a:pt x="256" y="108"/>
                    </a:lnTo>
                    <a:lnTo>
                      <a:pt x="254" y="114"/>
                    </a:lnTo>
                    <a:lnTo>
                      <a:pt x="248" y="118"/>
                    </a:lnTo>
                    <a:lnTo>
                      <a:pt x="236" y="126"/>
                    </a:lnTo>
                    <a:lnTo>
                      <a:pt x="226" y="136"/>
                    </a:lnTo>
                    <a:lnTo>
                      <a:pt x="218" y="146"/>
                    </a:lnTo>
                    <a:lnTo>
                      <a:pt x="206" y="170"/>
                    </a:lnTo>
                    <a:lnTo>
                      <a:pt x="190" y="188"/>
                    </a:lnTo>
                    <a:lnTo>
                      <a:pt x="182" y="198"/>
                    </a:lnTo>
                    <a:lnTo>
                      <a:pt x="172" y="204"/>
                    </a:lnTo>
                    <a:lnTo>
                      <a:pt x="162" y="206"/>
                    </a:lnTo>
                    <a:lnTo>
                      <a:pt x="156" y="208"/>
                    </a:lnTo>
                    <a:lnTo>
                      <a:pt x="146" y="212"/>
                    </a:lnTo>
                    <a:lnTo>
                      <a:pt x="136" y="216"/>
                    </a:lnTo>
                    <a:lnTo>
                      <a:pt x="132" y="220"/>
                    </a:lnTo>
                    <a:lnTo>
                      <a:pt x="126" y="222"/>
                    </a:lnTo>
                    <a:lnTo>
                      <a:pt x="112" y="222"/>
                    </a:lnTo>
                    <a:lnTo>
                      <a:pt x="98" y="220"/>
                    </a:lnTo>
                    <a:lnTo>
                      <a:pt x="82" y="220"/>
                    </a:lnTo>
                    <a:lnTo>
                      <a:pt x="80" y="224"/>
                    </a:lnTo>
                    <a:lnTo>
                      <a:pt x="78" y="228"/>
                    </a:lnTo>
                    <a:lnTo>
                      <a:pt x="68" y="228"/>
                    </a:lnTo>
                    <a:lnTo>
                      <a:pt x="58" y="228"/>
                    </a:lnTo>
                    <a:lnTo>
                      <a:pt x="52" y="230"/>
                    </a:lnTo>
                    <a:lnTo>
                      <a:pt x="46" y="234"/>
                    </a:lnTo>
                    <a:lnTo>
                      <a:pt x="28" y="220"/>
                    </a:lnTo>
                    <a:lnTo>
                      <a:pt x="22" y="210"/>
                    </a:lnTo>
                    <a:lnTo>
                      <a:pt x="20" y="204"/>
                    </a:lnTo>
                    <a:lnTo>
                      <a:pt x="22" y="200"/>
                    </a:lnTo>
                    <a:lnTo>
                      <a:pt x="24" y="194"/>
                    </a:lnTo>
                    <a:lnTo>
                      <a:pt x="24" y="184"/>
                    </a:lnTo>
                    <a:lnTo>
                      <a:pt x="24" y="178"/>
                    </a:lnTo>
                    <a:lnTo>
                      <a:pt x="20" y="174"/>
                    </a:lnTo>
                    <a:lnTo>
                      <a:pt x="16" y="170"/>
                    </a:lnTo>
                    <a:lnTo>
                      <a:pt x="16" y="166"/>
                    </a:lnTo>
                    <a:lnTo>
                      <a:pt x="14" y="150"/>
                    </a:lnTo>
                    <a:lnTo>
                      <a:pt x="10" y="140"/>
                    </a:lnTo>
                    <a:lnTo>
                      <a:pt x="6" y="132"/>
                    </a:lnTo>
                    <a:lnTo>
                      <a:pt x="0" y="122"/>
                    </a:lnTo>
                    <a:lnTo>
                      <a:pt x="4" y="118"/>
                    </a:lnTo>
                    <a:lnTo>
                      <a:pt x="6" y="114"/>
                    </a:lnTo>
                    <a:lnTo>
                      <a:pt x="10" y="114"/>
                    </a:lnTo>
                    <a:lnTo>
                      <a:pt x="14" y="120"/>
                    </a:lnTo>
                    <a:lnTo>
                      <a:pt x="20" y="124"/>
                    </a:lnTo>
                    <a:lnTo>
                      <a:pt x="24" y="126"/>
                    </a:lnTo>
                    <a:lnTo>
                      <a:pt x="32" y="126"/>
                    </a:lnTo>
                    <a:lnTo>
                      <a:pt x="42" y="126"/>
                    </a:lnTo>
                    <a:lnTo>
                      <a:pt x="48" y="122"/>
                    </a:lnTo>
                    <a:lnTo>
                      <a:pt x="52" y="118"/>
                    </a:lnTo>
                    <a:lnTo>
                      <a:pt x="56" y="116"/>
                    </a:lnTo>
                    <a:lnTo>
                      <a:pt x="54" y="54"/>
                    </a:lnTo>
                    <a:lnTo>
                      <a:pt x="60" y="56"/>
                    </a:lnTo>
                    <a:lnTo>
                      <a:pt x="68" y="64"/>
                    </a:lnTo>
                    <a:lnTo>
                      <a:pt x="70" y="68"/>
                    </a:lnTo>
                    <a:lnTo>
                      <a:pt x="70" y="74"/>
                    </a:lnTo>
                    <a:lnTo>
                      <a:pt x="68" y="82"/>
                    </a:lnTo>
                    <a:lnTo>
                      <a:pt x="66" y="90"/>
                    </a:lnTo>
                    <a:lnTo>
                      <a:pt x="82" y="90"/>
                    </a:lnTo>
                    <a:lnTo>
                      <a:pt x="90" y="84"/>
                    </a:lnTo>
                    <a:lnTo>
                      <a:pt x="98" y="72"/>
                    </a:lnTo>
                    <a:lnTo>
                      <a:pt x="106" y="64"/>
                    </a:lnTo>
                    <a:lnTo>
                      <a:pt x="110" y="60"/>
                    </a:lnTo>
                    <a:lnTo>
                      <a:pt x="116" y="62"/>
                    </a:lnTo>
                    <a:lnTo>
                      <a:pt x="122" y="64"/>
                    </a:lnTo>
                    <a:lnTo>
                      <a:pt x="126" y="68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6" y="60"/>
                    </a:lnTo>
                    <a:lnTo>
                      <a:pt x="148" y="54"/>
                    </a:lnTo>
                    <a:lnTo>
                      <a:pt x="152" y="50"/>
                    </a:lnTo>
                    <a:lnTo>
                      <a:pt x="154" y="48"/>
                    </a:lnTo>
                    <a:lnTo>
                      <a:pt x="158" y="46"/>
                    </a:lnTo>
                    <a:lnTo>
                      <a:pt x="160" y="44"/>
                    </a:lnTo>
                    <a:lnTo>
                      <a:pt x="172" y="32"/>
                    </a:lnTo>
                    <a:lnTo>
                      <a:pt x="182" y="20"/>
                    </a:lnTo>
                    <a:lnTo>
                      <a:pt x="188" y="10"/>
                    </a:lnTo>
                    <a:lnTo>
                      <a:pt x="194" y="6"/>
                    </a:lnTo>
                    <a:lnTo>
                      <a:pt x="202" y="2"/>
                    </a:lnTo>
                    <a:lnTo>
                      <a:pt x="210" y="0"/>
                    </a:lnTo>
                    <a:lnTo>
                      <a:pt x="216" y="2"/>
                    </a:lnTo>
                    <a:lnTo>
                      <a:pt x="222" y="4"/>
                    </a:lnTo>
                    <a:lnTo>
                      <a:pt x="228" y="6"/>
                    </a:lnTo>
                    <a:lnTo>
                      <a:pt x="238" y="8"/>
                    </a:lnTo>
                    <a:lnTo>
                      <a:pt x="238" y="16"/>
                    </a:lnTo>
                    <a:lnTo>
                      <a:pt x="242" y="24"/>
                    </a:lnTo>
                    <a:lnTo>
                      <a:pt x="244" y="32"/>
                    </a:lnTo>
                    <a:lnTo>
                      <a:pt x="246" y="40"/>
                    </a:lnTo>
                    <a:lnTo>
                      <a:pt x="244" y="48"/>
                    </a:lnTo>
                    <a:lnTo>
                      <a:pt x="242" y="54"/>
                    </a:lnTo>
                    <a:lnTo>
                      <a:pt x="242" y="88"/>
                    </a:lnTo>
                    <a:lnTo>
                      <a:pt x="254" y="8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g1252d948aef_0_565"/>
              <p:cNvSpPr/>
              <p:nvPr/>
            </p:nvSpPr>
            <p:spPr>
              <a:xfrm>
                <a:off x="5072278" y="4737729"/>
                <a:ext cx="59219" cy="60245"/>
              </a:xfrm>
              <a:custGeom>
                <a:rect b="b" l="l" r="r" t="t"/>
                <a:pathLst>
                  <a:path extrusionOk="0" h="36" w="34">
                    <a:moveTo>
                      <a:pt x="28" y="0"/>
                    </a:moveTo>
                    <a:lnTo>
                      <a:pt x="22" y="0"/>
                    </a:lnTo>
                    <a:lnTo>
                      <a:pt x="8" y="10"/>
                    </a:lnTo>
                    <a:lnTo>
                      <a:pt x="2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6" y="34"/>
                    </a:lnTo>
                    <a:lnTo>
                      <a:pt x="10" y="36"/>
                    </a:lnTo>
                    <a:lnTo>
                      <a:pt x="14" y="36"/>
                    </a:lnTo>
                    <a:lnTo>
                      <a:pt x="18" y="32"/>
                    </a:lnTo>
                    <a:lnTo>
                      <a:pt x="24" y="26"/>
                    </a:lnTo>
                    <a:lnTo>
                      <a:pt x="32" y="18"/>
                    </a:lnTo>
                    <a:lnTo>
                      <a:pt x="34" y="10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g1252d948aef_0_565"/>
              <p:cNvSpPr/>
              <p:nvPr/>
            </p:nvSpPr>
            <p:spPr>
              <a:xfrm>
                <a:off x="5172815" y="4653667"/>
                <a:ext cx="34431" cy="40630"/>
              </a:xfrm>
              <a:custGeom>
                <a:rect b="b" l="l" r="r" t="t"/>
                <a:pathLst>
                  <a:path extrusionOk="0" h="24" w="20">
                    <a:moveTo>
                      <a:pt x="20" y="18"/>
                    </a:moveTo>
                    <a:lnTo>
                      <a:pt x="18" y="22"/>
                    </a:lnTo>
                    <a:lnTo>
                      <a:pt x="16" y="24"/>
                    </a:lnTo>
                    <a:lnTo>
                      <a:pt x="14" y="24"/>
                    </a:lnTo>
                    <a:lnTo>
                      <a:pt x="6" y="24"/>
                    </a:lnTo>
                    <a:lnTo>
                      <a:pt x="2" y="22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0" y="1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g1252d948aef_0_565"/>
              <p:cNvSpPr/>
              <p:nvPr/>
            </p:nvSpPr>
            <p:spPr>
              <a:xfrm>
                <a:off x="5043357" y="4339829"/>
                <a:ext cx="209336" cy="211559"/>
              </a:xfrm>
              <a:custGeom>
                <a:rect b="b" l="l" r="r" t="t"/>
                <a:pathLst>
                  <a:path extrusionOk="0" h="126" w="120">
                    <a:moveTo>
                      <a:pt x="78" y="0"/>
                    </a:moveTo>
                    <a:lnTo>
                      <a:pt x="78" y="6"/>
                    </a:lnTo>
                    <a:lnTo>
                      <a:pt x="94" y="10"/>
                    </a:lnTo>
                    <a:lnTo>
                      <a:pt x="106" y="14"/>
                    </a:lnTo>
                    <a:lnTo>
                      <a:pt x="112" y="18"/>
                    </a:lnTo>
                    <a:lnTo>
                      <a:pt x="116" y="22"/>
                    </a:lnTo>
                    <a:lnTo>
                      <a:pt x="120" y="28"/>
                    </a:lnTo>
                    <a:lnTo>
                      <a:pt x="120" y="36"/>
                    </a:lnTo>
                    <a:lnTo>
                      <a:pt x="120" y="44"/>
                    </a:lnTo>
                    <a:lnTo>
                      <a:pt x="118" y="50"/>
                    </a:lnTo>
                    <a:lnTo>
                      <a:pt x="116" y="56"/>
                    </a:lnTo>
                    <a:lnTo>
                      <a:pt x="116" y="66"/>
                    </a:lnTo>
                    <a:lnTo>
                      <a:pt x="116" y="76"/>
                    </a:lnTo>
                    <a:lnTo>
                      <a:pt x="114" y="86"/>
                    </a:lnTo>
                    <a:lnTo>
                      <a:pt x="112" y="96"/>
                    </a:lnTo>
                    <a:lnTo>
                      <a:pt x="106" y="104"/>
                    </a:lnTo>
                    <a:lnTo>
                      <a:pt x="94" y="116"/>
                    </a:lnTo>
                    <a:lnTo>
                      <a:pt x="90" y="126"/>
                    </a:lnTo>
                    <a:lnTo>
                      <a:pt x="80" y="124"/>
                    </a:lnTo>
                    <a:lnTo>
                      <a:pt x="74" y="122"/>
                    </a:lnTo>
                    <a:lnTo>
                      <a:pt x="68" y="120"/>
                    </a:lnTo>
                    <a:lnTo>
                      <a:pt x="62" y="118"/>
                    </a:lnTo>
                    <a:lnTo>
                      <a:pt x="54" y="120"/>
                    </a:lnTo>
                    <a:lnTo>
                      <a:pt x="50" y="114"/>
                    </a:lnTo>
                    <a:lnTo>
                      <a:pt x="46" y="114"/>
                    </a:lnTo>
                    <a:lnTo>
                      <a:pt x="42" y="112"/>
                    </a:lnTo>
                    <a:lnTo>
                      <a:pt x="38" y="110"/>
                    </a:lnTo>
                    <a:lnTo>
                      <a:pt x="34" y="108"/>
                    </a:lnTo>
                    <a:lnTo>
                      <a:pt x="34" y="102"/>
                    </a:lnTo>
                    <a:lnTo>
                      <a:pt x="32" y="92"/>
                    </a:lnTo>
                    <a:lnTo>
                      <a:pt x="30" y="86"/>
                    </a:lnTo>
                    <a:lnTo>
                      <a:pt x="26" y="82"/>
                    </a:lnTo>
                    <a:lnTo>
                      <a:pt x="18" y="76"/>
                    </a:lnTo>
                    <a:lnTo>
                      <a:pt x="12" y="72"/>
                    </a:lnTo>
                    <a:lnTo>
                      <a:pt x="8" y="66"/>
                    </a:lnTo>
                    <a:lnTo>
                      <a:pt x="6" y="62"/>
                    </a:lnTo>
                    <a:lnTo>
                      <a:pt x="8" y="60"/>
                    </a:lnTo>
                    <a:lnTo>
                      <a:pt x="6" y="58"/>
                    </a:lnTo>
                    <a:lnTo>
                      <a:pt x="4" y="54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6" y="46"/>
                    </a:lnTo>
                    <a:lnTo>
                      <a:pt x="12" y="46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30" y="36"/>
                    </a:lnTo>
                    <a:lnTo>
                      <a:pt x="42" y="24"/>
                    </a:lnTo>
                    <a:lnTo>
                      <a:pt x="54" y="16"/>
                    </a:lnTo>
                    <a:lnTo>
                      <a:pt x="58" y="12"/>
                    </a:lnTo>
                    <a:lnTo>
                      <a:pt x="56" y="8"/>
                    </a:lnTo>
                    <a:lnTo>
                      <a:pt x="56" y="6"/>
                    </a:lnTo>
                    <a:lnTo>
                      <a:pt x="58" y="4"/>
                    </a:lnTo>
                    <a:lnTo>
                      <a:pt x="62" y="2"/>
                    </a:lnTo>
                    <a:lnTo>
                      <a:pt x="68" y="0"/>
                    </a:lnTo>
                    <a:lnTo>
                      <a:pt x="76" y="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g1252d948aef_0_565"/>
              <p:cNvSpPr/>
              <p:nvPr/>
            </p:nvSpPr>
            <p:spPr>
              <a:xfrm>
                <a:off x="5252694" y="4157692"/>
                <a:ext cx="85388" cy="226972"/>
              </a:xfrm>
              <a:custGeom>
                <a:rect b="b" l="l" r="r" t="t"/>
                <a:pathLst>
                  <a:path extrusionOk="0" h="136" w="48">
                    <a:moveTo>
                      <a:pt x="0" y="82"/>
                    </a:moveTo>
                    <a:lnTo>
                      <a:pt x="6" y="82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18" y="90"/>
                    </a:lnTo>
                    <a:lnTo>
                      <a:pt x="26" y="90"/>
                    </a:lnTo>
                    <a:lnTo>
                      <a:pt x="26" y="100"/>
                    </a:lnTo>
                    <a:lnTo>
                      <a:pt x="24" y="108"/>
                    </a:lnTo>
                    <a:lnTo>
                      <a:pt x="22" y="118"/>
                    </a:lnTo>
                    <a:lnTo>
                      <a:pt x="24" y="126"/>
                    </a:lnTo>
                    <a:lnTo>
                      <a:pt x="28" y="128"/>
                    </a:lnTo>
                    <a:lnTo>
                      <a:pt x="32" y="132"/>
                    </a:lnTo>
                    <a:lnTo>
                      <a:pt x="34" y="136"/>
                    </a:lnTo>
                    <a:lnTo>
                      <a:pt x="34" y="128"/>
                    </a:lnTo>
                    <a:lnTo>
                      <a:pt x="36" y="126"/>
                    </a:lnTo>
                    <a:lnTo>
                      <a:pt x="38" y="124"/>
                    </a:lnTo>
                    <a:lnTo>
                      <a:pt x="42" y="120"/>
                    </a:lnTo>
                    <a:lnTo>
                      <a:pt x="44" y="118"/>
                    </a:lnTo>
                    <a:lnTo>
                      <a:pt x="46" y="112"/>
                    </a:lnTo>
                    <a:lnTo>
                      <a:pt x="48" y="106"/>
                    </a:lnTo>
                    <a:lnTo>
                      <a:pt x="48" y="98"/>
                    </a:lnTo>
                    <a:lnTo>
                      <a:pt x="48" y="92"/>
                    </a:lnTo>
                    <a:lnTo>
                      <a:pt x="44" y="86"/>
                    </a:lnTo>
                    <a:lnTo>
                      <a:pt x="36" y="74"/>
                    </a:lnTo>
                    <a:lnTo>
                      <a:pt x="30" y="66"/>
                    </a:lnTo>
                    <a:lnTo>
                      <a:pt x="28" y="60"/>
                    </a:lnTo>
                    <a:lnTo>
                      <a:pt x="26" y="54"/>
                    </a:lnTo>
                    <a:lnTo>
                      <a:pt x="28" y="46"/>
                    </a:lnTo>
                    <a:lnTo>
                      <a:pt x="30" y="38"/>
                    </a:lnTo>
                    <a:lnTo>
                      <a:pt x="30" y="12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4" y="0"/>
                    </a:lnTo>
                    <a:lnTo>
                      <a:pt x="8" y="0"/>
                    </a:lnTo>
                    <a:lnTo>
                      <a:pt x="10" y="8"/>
                    </a:lnTo>
                    <a:lnTo>
                      <a:pt x="14" y="18"/>
                    </a:lnTo>
                    <a:lnTo>
                      <a:pt x="12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6" y="34"/>
                    </a:lnTo>
                    <a:lnTo>
                      <a:pt x="6" y="44"/>
                    </a:lnTo>
                    <a:lnTo>
                      <a:pt x="8" y="50"/>
                    </a:lnTo>
                    <a:lnTo>
                      <a:pt x="4" y="56"/>
                    </a:lnTo>
                    <a:lnTo>
                      <a:pt x="2" y="62"/>
                    </a:lnTo>
                    <a:lnTo>
                      <a:pt x="0" y="68"/>
                    </a:lnTo>
                    <a:lnTo>
                      <a:pt x="0" y="74"/>
                    </a:lnTo>
                    <a:lnTo>
                      <a:pt x="0" y="76"/>
                    </a:lnTo>
                    <a:lnTo>
                      <a:pt x="0" y="8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g1252d948aef_0_565"/>
              <p:cNvSpPr/>
              <p:nvPr/>
            </p:nvSpPr>
            <p:spPr>
              <a:xfrm>
                <a:off x="4952461" y="4114259"/>
                <a:ext cx="325022" cy="302629"/>
              </a:xfrm>
              <a:custGeom>
                <a:rect b="b" l="l" r="r" t="t"/>
                <a:pathLst>
                  <a:path extrusionOk="0" h="182" w="186">
                    <a:moveTo>
                      <a:pt x="72" y="182"/>
                    </a:moveTo>
                    <a:lnTo>
                      <a:pt x="82" y="172"/>
                    </a:lnTo>
                    <a:lnTo>
                      <a:pt x="94" y="160"/>
                    </a:lnTo>
                    <a:lnTo>
                      <a:pt x="106" y="152"/>
                    </a:lnTo>
                    <a:lnTo>
                      <a:pt x="110" y="148"/>
                    </a:lnTo>
                    <a:lnTo>
                      <a:pt x="108" y="144"/>
                    </a:lnTo>
                    <a:lnTo>
                      <a:pt x="108" y="142"/>
                    </a:lnTo>
                    <a:lnTo>
                      <a:pt x="110" y="140"/>
                    </a:lnTo>
                    <a:lnTo>
                      <a:pt x="114" y="138"/>
                    </a:lnTo>
                    <a:lnTo>
                      <a:pt x="120" y="136"/>
                    </a:lnTo>
                    <a:lnTo>
                      <a:pt x="130" y="136"/>
                    </a:lnTo>
                    <a:lnTo>
                      <a:pt x="128" y="132"/>
                    </a:lnTo>
                    <a:lnTo>
                      <a:pt x="128" y="128"/>
                    </a:lnTo>
                    <a:lnTo>
                      <a:pt x="128" y="126"/>
                    </a:lnTo>
                    <a:lnTo>
                      <a:pt x="134" y="124"/>
                    </a:lnTo>
                    <a:lnTo>
                      <a:pt x="140" y="120"/>
                    </a:lnTo>
                    <a:lnTo>
                      <a:pt x="150" y="116"/>
                    </a:lnTo>
                    <a:lnTo>
                      <a:pt x="162" y="114"/>
                    </a:lnTo>
                    <a:lnTo>
                      <a:pt x="172" y="108"/>
                    </a:lnTo>
                    <a:lnTo>
                      <a:pt x="172" y="98"/>
                    </a:lnTo>
                    <a:lnTo>
                      <a:pt x="172" y="92"/>
                    </a:lnTo>
                    <a:lnTo>
                      <a:pt x="174" y="86"/>
                    </a:lnTo>
                    <a:lnTo>
                      <a:pt x="180" y="76"/>
                    </a:lnTo>
                    <a:lnTo>
                      <a:pt x="178" y="70"/>
                    </a:lnTo>
                    <a:lnTo>
                      <a:pt x="178" y="60"/>
                    </a:lnTo>
                    <a:lnTo>
                      <a:pt x="178" y="54"/>
                    </a:lnTo>
                    <a:lnTo>
                      <a:pt x="182" y="50"/>
                    </a:lnTo>
                    <a:lnTo>
                      <a:pt x="184" y="46"/>
                    </a:lnTo>
                    <a:lnTo>
                      <a:pt x="186" y="44"/>
                    </a:lnTo>
                    <a:lnTo>
                      <a:pt x="182" y="34"/>
                    </a:lnTo>
                    <a:lnTo>
                      <a:pt x="180" y="26"/>
                    </a:lnTo>
                    <a:lnTo>
                      <a:pt x="166" y="16"/>
                    </a:lnTo>
                    <a:lnTo>
                      <a:pt x="160" y="12"/>
                    </a:lnTo>
                    <a:lnTo>
                      <a:pt x="150" y="8"/>
                    </a:lnTo>
                    <a:lnTo>
                      <a:pt x="146" y="6"/>
                    </a:lnTo>
                    <a:lnTo>
                      <a:pt x="140" y="0"/>
                    </a:lnTo>
                    <a:lnTo>
                      <a:pt x="136" y="0"/>
                    </a:lnTo>
                    <a:lnTo>
                      <a:pt x="128" y="2"/>
                    </a:lnTo>
                    <a:lnTo>
                      <a:pt x="118" y="8"/>
                    </a:lnTo>
                    <a:lnTo>
                      <a:pt x="112" y="10"/>
                    </a:lnTo>
                    <a:lnTo>
                      <a:pt x="108" y="14"/>
                    </a:lnTo>
                    <a:lnTo>
                      <a:pt x="106" y="18"/>
                    </a:lnTo>
                    <a:lnTo>
                      <a:pt x="104" y="24"/>
                    </a:lnTo>
                    <a:lnTo>
                      <a:pt x="104" y="62"/>
                    </a:lnTo>
                    <a:lnTo>
                      <a:pt x="106" y="70"/>
                    </a:lnTo>
                    <a:lnTo>
                      <a:pt x="108" y="72"/>
                    </a:lnTo>
                    <a:lnTo>
                      <a:pt x="114" y="76"/>
                    </a:lnTo>
                    <a:lnTo>
                      <a:pt x="124" y="76"/>
                    </a:lnTo>
                    <a:lnTo>
                      <a:pt x="124" y="88"/>
                    </a:lnTo>
                    <a:lnTo>
                      <a:pt x="122" y="92"/>
                    </a:lnTo>
                    <a:lnTo>
                      <a:pt x="120" y="96"/>
                    </a:lnTo>
                    <a:lnTo>
                      <a:pt x="116" y="98"/>
                    </a:lnTo>
                    <a:lnTo>
                      <a:pt x="114" y="98"/>
                    </a:lnTo>
                    <a:lnTo>
                      <a:pt x="110" y="90"/>
                    </a:lnTo>
                    <a:lnTo>
                      <a:pt x="106" y="86"/>
                    </a:lnTo>
                    <a:lnTo>
                      <a:pt x="96" y="78"/>
                    </a:lnTo>
                    <a:lnTo>
                      <a:pt x="90" y="72"/>
                    </a:lnTo>
                    <a:lnTo>
                      <a:pt x="86" y="70"/>
                    </a:lnTo>
                    <a:lnTo>
                      <a:pt x="86" y="66"/>
                    </a:lnTo>
                    <a:lnTo>
                      <a:pt x="80" y="68"/>
                    </a:lnTo>
                    <a:lnTo>
                      <a:pt x="78" y="70"/>
                    </a:lnTo>
                    <a:lnTo>
                      <a:pt x="76" y="70"/>
                    </a:lnTo>
                    <a:lnTo>
                      <a:pt x="72" y="72"/>
                    </a:lnTo>
                    <a:lnTo>
                      <a:pt x="66" y="70"/>
                    </a:lnTo>
                    <a:lnTo>
                      <a:pt x="60" y="68"/>
                    </a:lnTo>
                    <a:lnTo>
                      <a:pt x="56" y="64"/>
                    </a:lnTo>
                    <a:lnTo>
                      <a:pt x="54" y="60"/>
                    </a:lnTo>
                    <a:lnTo>
                      <a:pt x="32" y="52"/>
                    </a:lnTo>
                    <a:lnTo>
                      <a:pt x="32" y="82"/>
                    </a:lnTo>
                    <a:lnTo>
                      <a:pt x="30" y="86"/>
                    </a:lnTo>
                    <a:lnTo>
                      <a:pt x="26" y="88"/>
                    </a:lnTo>
                    <a:lnTo>
                      <a:pt x="24" y="88"/>
                    </a:lnTo>
                    <a:lnTo>
                      <a:pt x="0" y="88"/>
                    </a:lnTo>
                    <a:lnTo>
                      <a:pt x="0" y="152"/>
                    </a:lnTo>
                    <a:lnTo>
                      <a:pt x="16" y="170"/>
                    </a:lnTo>
                    <a:lnTo>
                      <a:pt x="18" y="172"/>
                    </a:lnTo>
                    <a:lnTo>
                      <a:pt x="22" y="174"/>
                    </a:lnTo>
                    <a:lnTo>
                      <a:pt x="28" y="172"/>
                    </a:lnTo>
                    <a:lnTo>
                      <a:pt x="36" y="170"/>
                    </a:lnTo>
                    <a:lnTo>
                      <a:pt x="40" y="172"/>
                    </a:lnTo>
                    <a:lnTo>
                      <a:pt x="46" y="176"/>
                    </a:lnTo>
                    <a:lnTo>
                      <a:pt x="52" y="178"/>
                    </a:lnTo>
                    <a:lnTo>
                      <a:pt x="58" y="182"/>
                    </a:lnTo>
                    <a:lnTo>
                      <a:pt x="72" y="18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g1252d948aef_0_565"/>
              <p:cNvSpPr/>
              <p:nvPr/>
            </p:nvSpPr>
            <p:spPr>
              <a:xfrm>
                <a:off x="4666001" y="4047007"/>
                <a:ext cx="342926" cy="365677"/>
              </a:xfrm>
              <a:custGeom>
                <a:rect b="b" l="l" r="r" t="t"/>
                <a:pathLst>
                  <a:path extrusionOk="0" h="220" w="197">
                    <a:moveTo>
                      <a:pt x="181" y="212"/>
                    </a:moveTo>
                    <a:lnTo>
                      <a:pt x="159" y="220"/>
                    </a:lnTo>
                    <a:lnTo>
                      <a:pt x="117" y="220"/>
                    </a:lnTo>
                    <a:lnTo>
                      <a:pt x="107" y="216"/>
                    </a:lnTo>
                    <a:lnTo>
                      <a:pt x="105" y="214"/>
                    </a:lnTo>
                    <a:lnTo>
                      <a:pt x="101" y="210"/>
                    </a:lnTo>
                    <a:lnTo>
                      <a:pt x="33" y="210"/>
                    </a:lnTo>
                    <a:lnTo>
                      <a:pt x="27" y="206"/>
                    </a:lnTo>
                    <a:lnTo>
                      <a:pt x="25" y="204"/>
                    </a:lnTo>
                    <a:lnTo>
                      <a:pt x="21" y="204"/>
                    </a:lnTo>
                    <a:lnTo>
                      <a:pt x="11" y="206"/>
                    </a:lnTo>
                    <a:lnTo>
                      <a:pt x="4" y="206"/>
                    </a:lnTo>
                    <a:lnTo>
                      <a:pt x="0" y="204"/>
                    </a:lnTo>
                    <a:lnTo>
                      <a:pt x="0" y="194"/>
                    </a:lnTo>
                    <a:lnTo>
                      <a:pt x="4" y="188"/>
                    </a:lnTo>
                    <a:lnTo>
                      <a:pt x="4" y="180"/>
                    </a:lnTo>
                    <a:lnTo>
                      <a:pt x="4" y="174"/>
                    </a:lnTo>
                    <a:lnTo>
                      <a:pt x="7" y="162"/>
                    </a:lnTo>
                    <a:lnTo>
                      <a:pt x="11" y="150"/>
                    </a:lnTo>
                    <a:lnTo>
                      <a:pt x="13" y="140"/>
                    </a:lnTo>
                    <a:lnTo>
                      <a:pt x="19" y="132"/>
                    </a:lnTo>
                    <a:lnTo>
                      <a:pt x="25" y="122"/>
                    </a:lnTo>
                    <a:lnTo>
                      <a:pt x="31" y="112"/>
                    </a:lnTo>
                    <a:lnTo>
                      <a:pt x="35" y="104"/>
                    </a:lnTo>
                    <a:lnTo>
                      <a:pt x="35" y="92"/>
                    </a:lnTo>
                    <a:lnTo>
                      <a:pt x="33" y="84"/>
                    </a:lnTo>
                    <a:lnTo>
                      <a:pt x="29" y="74"/>
                    </a:lnTo>
                    <a:lnTo>
                      <a:pt x="25" y="66"/>
                    </a:lnTo>
                    <a:lnTo>
                      <a:pt x="23" y="56"/>
                    </a:lnTo>
                    <a:lnTo>
                      <a:pt x="23" y="52"/>
                    </a:lnTo>
                    <a:lnTo>
                      <a:pt x="25" y="48"/>
                    </a:lnTo>
                    <a:lnTo>
                      <a:pt x="27" y="44"/>
                    </a:lnTo>
                    <a:lnTo>
                      <a:pt x="27" y="40"/>
                    </a:lnTo>
                    <a:lnTo>
                      <a:pt x="27" y="32"/>
                    </a:lnTo>
                    <a:lnTo>
                      <a:pt x="23" y="24"/>
                    </a:lnTo>
                    <a:lnTo>
                      <a:pt x="15" y="0"/>
                    </a:lnTo>
                    <a:lnTo>
                      <a:pt x="79" y="0"/>
                    </a:lnTo>
                    <a:lnTo>
                      <a:pt x="79" y="12"/>
                    </a:lnTo>
                    <a:lnTo>
                      <a:pt x="85" y="24"/>
                    </a:lnTo>
                    <a:lnTo>
                      <a:pt x="93" y="32"/>
                    </a:lnTo>
                    <a:lnTo>
                      <a:pt x="95" y="34"/>
                    </a:lnTo>
                    <a:lnTo>
                      <a:pt x="99" y="34"/>
                    </a:lnTo>
                    <a:lnTo>
                      <a:pt x="111" y="34"/>
                    </a:lnTo>
                    <a:lnTo>
                      <a:pt x="119" y="34"/>
                    </a:lnTo>
                    <a:lnTo>
                      <a:pt x="121" y="32"/>
                    </a:lnTo>
                    <a:lnTo>
                      <a:pt x="123" y="28"/>
                    </a:lnTo>
                    <a:lnTo>
                      <a:pt x="123" y="20"/>
                    </a:lnTo>
                    <a:lnTo>
                      <a:pt x="143" y="20"/>
                    </a:lnTo>
                    <a:lnTo>
                      <a:pt x="145" y="22"/>
                    </a:lnTo>
                    <a:lnTo>
                      <a:pt x="147" y="24"/>
                    </a:lnTo>
                    <a:lnTo>
                      <a:pt x="151" y="26"/>
                    </a:lnTo>
                    <a:lnTo>
                      <a:pt x="159" y="26"/>
                    </a:lnTo>
                    <a:lnTo>
                      <a:pt x="165" y="24"/>
                    </a:lnTo>
                    <a:lnTo>
                      <a:pt x="167" y="46"/>
                    </a:lnTo>
                    <a:lnTo>
                      <a:pt x="165" y="68"/>
                    </a:lnTo>
                    <a:lnTo>
                      <a:pt x="165" y="72"/>
                    </a:lnTo>
                    <a:lnTo>
                      <a:pt x="169" y="74"/>
                    </a:lnTo>
                    <a:lnTo>
                      <a:pt x="171" y="82"/>
                    </a:lnTo>
                    <a:lnTo>
                      <a:pt x="171" y="86"/>
                    </a:lnTo>
                    <a:lnTo>
                      <a:pt x="169" y="92"/>
                    </a:lnTo>
                    <a:lnTo>
                      <a:pt x="175" y="94"/>
                    </a:lnTo>
                    <a:lnTo>
                      <a:pt x="179" y="94"/>
                    </a:lnTo>
                    <a:lnTo>
                      <a:pt x="183" y="92"/>
                    </a:lnTo>
                    <a:lnTo>
                      <a:pt x="191" y="92"/>
                    </a:lnTo>
                    <a:lnTo>
                      <a:pt x="197" y="92"/>
                    </a:lnTo>
                    <a:lnTo>
                      <a:pt x="197" y="122"/>
                    </a:lnTo>
                    <a:lnTo>
                      <a:pt x="195" y="126"/>
                    </a:lnTo>
                    <a:lnTo>
                      <a:pt x="191" y="128"/>
                    </a:lnTo>
                    <a:lnTo>
                      <a:pt x="189" y="128"/>
                    </a:lnTo>
                    <a:lnTo>
                      <a:pt x="165" y="128"/>
                    </a:lnTo>
                    <a:lnTo>
                      <a:pt x="165" y="192"/>
                    </a:lnTo>
                    <a:lnTo>
                      <a:pt x="181" y="210"/>
                    </a:lnTo>
                    <a:lnTo>
                      <a:pt x="181" y="21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g1252d948aef_0_565"/>
              <p:cNvSpPr/>
              <p:nvPr/>
            </p:nvSpPr>
            <p:spPr>
              <a:xfrm>
                <a:off x="4879469" y="4408481"/>
                <a:ext cx="258916" cy="278810"/>
              </a:xfrm>
              <a:custGeom>
                <a:rect b="b" l="l" r="r" t="t"/>
                <a:pathLst>
                  <a:path extrusionOk="0" h="168" w="148">
                    <a:moveTo>
                      <a:pt x="94" y="8"/>
                    </a:moveTo>
                    <a:lnTo>
                      <a:pt x="98" y="14"/>
                    </a:lnTo>
                    <a:lnTo>
                      <a:pt x="100" y="18"/>
                    </a:lnTo>
                    <a:lnTo>
                      <a:pt x="102" y="20"/>
                    </a:lnTo>
                    <a:lnTo>
                      <a:pt x="100" y="22"/>
                    </a:lnTo>
                    <a:lnTo>
                      <a:pt x="102" y="26"/>
                    </a:lnTo>
                    <a:lnTo>
                      <a:pt x="106" y="32"/>
                    </a:lnTo>
                    <a:lnTo>
                      <a:pt x="112" y="36"/>
                    </a:lnTo>
                    <a:lnTo>
                      <a:pt x="120" y="42"/>
                    </a:lnTo>
                    <a:lnTo>
                      <a:pt x="124" y="46"/>
                    </a:lnTo>
                    <a:lnTo>
                      <a:pt x="126" y="52"/>
                    </a:lnTo>
                    <a:lnTo>
                      <a:pt x="128" y="62"/>
                    </a:lnTo>
                    <a:lnTo>
                      <a:pt x="128" y="68"/>
                    </a:lnTo>
                    <a:lnTo>
                      <a:pt x="132" y="70"/>
                    </a:lnTo>
                    <a:lnTo>
                      <a:pt x="136" y="72"/>
                    </a:lnTo>
                    <a:lnTo>
                      <a:pt x="140" y="74"/>
                    </a:lnTo>
                    <a:lnTo>
                      <a:pt x="144" y="74"/>
                    </a:lnTo>
                    <a:lnTo>
                      <a:pt x="148" y="80"/>
                    </a:lnTo>
                    <a:lnTo>
                      <a:pt x="140" y="84"/>
                    </a:lnTo>
                    <a:lnTo>
                      <a:pt x="134" y="88"/>
                    </a:lnTo>
                    <a:lnTo>
                      <a:pt x="126" y="100"/>
                    </a:lnTo>
                    <a:lnTo>
                      <a:pt x="116" y="112"/>
                    </a:lnTo>
                    <a:lnTo>
                      <a:pt x="106" y="122"/>
                    </a:lnTo>
                    <a:lnTo>
                      <a:pt x="104" y="124"/>
                    </a:lnTo>
                    <a:lnTo>
                      <a:pt x="100" y="126"/>
                    </a:lnTo>
                    <a:lnTo>
                      <a:pt x="98" y="128"/>
                    </a:lnTo>
                    <a:lnTo>
                      <a:pt x="94" y="132"/>
                    </a:lnTo>
                    <a:lnTo>
                      <a:pt x="92" y="138"/>
                    </a:lnTo>
                    <a:lnTo>
                      <a:pt x="88" y="142"/>
                    </a:lnTo>
                    <a:lnTo>
                      <a:pt x="84" y="146"/>
                    </a:lnTo>
                    <a:lnTo>
                      <a:pt x="78" y="148"/>
                    </a:lnTo>
                    <a:lnTo>
                      <a:pt x="72" y="146"/>
                    </a:lnTo>
                    <a:lnTo>
                      <a:pt x="68" y="142"/>
                    </a:lnTo>
                    <a:lnTo>
                      <a:pt x="62" y="140"/>
                    </a:lnTo>
                    <a:lnTo>
                      <a:pt x="56" y="138"/>
                    </a:lnTo>
                    <a:lnTo>
                      <a:pt x="52" y="142"/>
                    </a:lnTo>
                    <a:lnTo>
                      <a:pt x="44" y="150"/>
                    </a:lnTo>
                    <a:lnTo>
                      <a:pt x="36" y="162"/>
                    </a:lnTo>
                    <a:lnTo>
                      <a:pt x="28" y="168"/>
                    </a:lnTo>
                    <a:lnTo>
                      <a:pt x="12" y="168"/>
                    </a:lnTo>
                    <a:lnTo>
                      <a:pt x="14" y="160"/>
                    </a:lnTo>
                    <a:lnTo>
                      <a:pt x="16" y="152"/>
                    </a:lnTo>
                    <a:lnTo>
                      <a:pt x="16" y="146"/>
                    </a:lnTo>
                    <a:lnTo>
                      <a:pt x="14" y="142"/>
                    </a:lnTo>
                    <a:lnTo>
                      <a:pt x="6" y="134"/>
                    </a:lnTo>
                    <a:lnTo>
                      <a:pt x="0" y="132"/>
                    </a:lnTo>
                    <a:lnTo>
                      <a:pt x="0" y="78"/>
                    </a:lnTo>
                    <a:lnTo>
                      <a:pt x="20" y="78"/>
                    </a:lnTo>
                    <a:lnTo>
                      <a:pt x="20" y="10"/>
                    </a:lnTo>
                    <a:lnTo>
                      <a:pt x="42" y="8"/>
                    </a:lnTo>
                    <a:lnTo>
                      <a:pt x="60" y="6"/>
                    </a:lnTo>
                    <a:lnTo>
                      <a:pt x="64" y="12"/>
                    </a:lnTo>
                    <a:lnTo>
                      <a:pt x="78" y="6"/>
                    </a:lnTo>
                    <a:lnTo>
                      <a:pt x="82" y="2"/>
                    </a:lnTo>
                    <a:lnTo>
                      <a:pt x="88" y="0"/>
                    </a:lnTo>
                    <a:lnTo>
                      <a:pt x="92" y="0"/>
                    </a:lnTo>
                    <a:lnTo>
                      <a:pt x="94" y="2"/>
                    </a:lnTo>
                    <a:lnTo>
                      <a:pt x="94" y="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g1252d948aef_0_565"/>
              <p:cNvSpPr/>
              <p:nvPr/>
            </p:nvSpPr>
            <p:spPr>
              <a:xfrm>
                <a:off x="3875479" y="3359088"/>
                <a:ext cx="141853" cy="138705"/>
              </a:xfrm>
              <a:custGeom>
                <a:rect b="b" l="l" r="r" t="t"/>
                <a:pathLst>
                  <a:path extrusionOk="0" h="82" w="82">
                    <a:moveTo>
                      <a:pt x="6" y="78"/>
                    </a:moveTo>
                    <a:lnTo>
                      <a:pt x="4" y="74"/>
                    </a:lnTo>
                    <a:lnTo>
                      <a:pt x="4" y="68"/>
                    </a:lnTo>
                    <a:lnTo>
                      <a:pt x="4" y="62"/>
                    </a:lnTo>
                    <a:lnTo>
                      <a:pt x="16" y="62"/>
                    </a:lnTo>
                    <a:lnTo>
                      <a:pt x="28" y="60"/>
                    </a:lnTo>
                    <a:lnTo>
                      <a:pt x="28" y="58"/>
                    </a:lnTo>
                    <a:lnTo>
                      <a:pt x="34" y="60"/>
                    </a:lnTo>
                    <a:lnTo>
                      <a:pt x="42" y="62"/>
                    </a:lnTo>
                    <a:lnTo>
                      <a:pt x="46" y="60"/>
                    </a:lnTo>
                    <a:lnTo>
                      <a:pt x="50" y="58"/>
                    </a:lnTo>
                    <a:lnTo>
                      <a:pt x="38" y="56"/>
                    </a:lnTo>
                    <a:lnTo>
                      <a:pt x="32" y="54"/>
                    </a:lnTo>
                    <a:lnTo>
                      <a:pt x="30" y="50"/>
                    </a:lnTo>
                    <a:lnTo>
                      <a:pt x="26" y="52"/>
                    </a:lnTo>
                    <a:lnTo>
                      <a:pt x="24" y="54"/>
                    </a:lnTo>
                    <a:lnTo>
                      <a:pt x="22" y="56"/>
                    </a:lnTo>
                    <a:lnTo>
                      <a:pt x="18" y="58"/>
                    </a:lnTo>
                    <a:lnTo>
                      <a:pt x="6" y="56"/>
                    </a:lnTo>
                    <a:lnTo>
                      <a:pt x="6" y="52"/>
                    </a:lnTo>
                    <a:lnTo>
                      <a:pt x="8" y="46"/>
                    </a:lnTo>
                    <a:lnTo>
                      <a:pt x="6" y="40"/>
                    </a:lnTo>
                    <a:lnTo>
                      <a:pt x="4" y="36"/>
                    </a:lnTo>
                    <a:lnTo>
                      <a:pt x="2" y="32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4" y="16"/>
                    </a:lnTo>
                    <a:lnTo>
                      <a:pt x="10" y="4"/>
                    </a:lnTo>
                    <a:lnTo>
                      <a:pt x="14" y="4"/>
                    </a:lnTo>
                    <a:lnTo>
                      <a:pt x="16" y="4"/>
                    </a:lnTo>
                    <a:lnTo>
                      <a:pt x="20" y="4"/>
                    </a:lnTo>
                    <a:lnTo>
                      <a:pt x="22" y="2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8" y="2"/>
                    </a:lnTo>
                    <a:lnTo>
                      <a:pt x="46" y="6"/>
                    </a:lnTo>
                    <a:lnTo>
                      <a:pt x="52" y="8"/>
                    </a:lnTo>
                    <a:lnTo>
                      <a:pt x="54" y="14"/>
                    </a:lnTo>
                    <a:lnTo>
                      <a:pt x="64" y="28"/>
                    </a:lnTo>
                    <a:lnTo>
                      <a:pt x="68" y="32"/>
                    </a:lnTo>
                    <a:lnTo>
                      <a:pt x="74" y="36"/>
                    </a:lnTo>
                    <a:lnTo>
                      <a:pt x="72" y="36"/>
                    </a:lnTo>
                    <a:lnTo>
                      <a:pt x="76" y="48"/>
                    </a:lnTo>
                    <a:lnTo>
                      <a:pt x="80" y="58"/>
                    </a:lnTo>
                    <a:lnTo>
                      <a:pt x="82" y="66"/>
                    </a:lnTo>
                    <a:lnTo>
                      <a:pt x="82" y="7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74" y="82"/>
                    </a:lnTo>
                    <a:lnTo>
                      <a:pt x="68" y="80"/>
                    </a:lnTo>
                    <a:lnTo>
                      <a:pt x="62" y="78"/>
                    </a:lnTo>
                    <a:lnTo>
                      <a:pt x="56" y="76"/>
                    </a:lnTo>
                    <a:lnTo>
                      <a:pt x="50" y="74"/>
                    </a:lnTo>
                    <a:lnTo>
                      <a:pt x="38" y="74"/>
                    </a:lnTo>
                    <a:lnTo>
                      <a:pt x="26" y="76"/>
                    </a:lnTo>
                    <a:lnTo>
                      <a:pt x="18" y="78"/>
                    </a:lnTo>
                    <a:lnTo>
                      <a:pt x="6" y="7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g1252d948aef_0_565"/>
              <p:cNvSpPr/>
              <p:nvPr/>
            </p:nvSpPr>
            <p:spPr>
              <a:xfrm>
                <a:off x="3885119" y="3483783"/>
                <a:ext cx="78501" cy="39230"/>
              </a:xfrm>
              <a:custGeom>
                <a:rect b="b" l="l" r="r" t="t"/>
                <a:pathLst>
                  <a:path extrusionOk="0" h="24" w="44">
                    <a:moveTo>
                      <a:pt x="0" y="4"/>
                    </a:moveTo>
                    <a:lnTo>
                      <a:pt x="12" y="4"/>
                    </a:lnTo>
                    <a:lnTo>
                      <a:pt x="20" y="2"/>
                    </a:lnTo>
                    <a:lnTo>
                      <a:pt x="32" y="0"/>
                    </a:lnTo>
                    <a:lnTo>
                      <a:pt x="44" y="0"/>
                    </a:lnTo>
                    <a:lnTo>
                      <a:pt x="44" y="4"/>
                    </a:lnTo>
                    <a:lnTo>
                      <a:pt x="44" y="8"/>
                    </a:lnTo>
                    <a:lnTo>
                      <a:pt x="40" y="8"/>
                    </a:lnTo>
                    <a:lnTo>
                      <a:pt x="42" y="12"/>
                    </a:lnTo>
                    <a:lnTo>
                      <a:pt x="44" y="12"/>
                    </a:lnTo>
                    <a:lnTo>
                      <a:pt x="44" y="16"/>
                    </a:lnTo>
                    <a:lnTo>
                      <a:pt x="38" y="18"/>
                    </a:lnTo>
                    <a:lnTo>
                      <a:pt x="34" y="20"/>
                    </a:lnTo>
                    <a:lnTo>
                      <a:pt x="30" y="22"/>
                    </a:lnTo>
                    <a:lnTo>
                      <a:pt x="26" y="24"/>
                    </a:lnTo>
                    <a:lnTo>
                      <a:pt x="20" y="16"/>
                    </a:lnTo>
                    <a:lnTo>
                      <a:pt x="18" y="14"/>
                    </a:lnTo>
                    <a:lnTo>
                      <a:pt x="16" y="12"/>
                    </a:lnTo>
                    <a:lnTo>
                      <a:pt x="8" y="8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g1252d948aef_0_565"/>
              <p:cNvSpPr/>
              <p:nvPr/>
            </p:nvSpPr>
            <p:spPr>
              <a:xfrm>
                <a:off x="3930567" y="3483783"/>
                <a:ext cx="192810" cy="158320"/>
              </a:xfrm>
              <a:custGeom>
                <a:rect b="b" l="l" r="r" t="t"/>
                <a:pathLst>
                  <a:path extrusionOk="0" h="96" w="110">
                    <a:moveTo>
                      <a:pt x="28" y="66"/>
                    </a:moveTo>
                    <a:lnTo>
                      <a:pt x="32" y="60"/>
                    </a:lnTo>
                    <a:lnTo>
                      <a:pt x="38" y="54"/>
                    </a:lnTo>
                    <a:lnTo>
                      <a:pt x="44" y="48"/>
                    </a:lnTo>
                    <a:lnTo>
                      <a:pt x="50" y="46"/>
                    </a:lnTo>
                    <a:lnTo>
                      <a:pt x="56" y="48"/>
                    </a:lnTo>
                    <a:lnTo>
                      <a:pt x="60" y="50"/>
                    </a:lnTo>
                    <a:lnTo>
                      <a:pt x="62" y="54"/>
                    </a:lnTo>
                    <a:lnTo>
                      <a:pt x="64" y="60"/>
                    </a:lnTo>
                    <a:lnTo>
                      <a:pt x="66" y="68"/>
                    </a:lnTo>
                    <a:lnTo>
                      <a:pt x="70" y="78"/>
                    </a:lnTo>
                    <a:lnTo>
                      <a:pt x="74" y="76"/>
                    </a:lnTo>
                    <a:lnTo>
                      <a:pt x="76" y="74"/>
                    </a:lnTo>
                    <a:lnTo>
                      <a:pt x="84" y="78"/>
                    </a:lnTo>
                    <a:lnTo>
                      <a:pt x="84" y="90"/>
                    </a:lnTo>
                    <a:lnTo>
                      <a:pt x="86" y="96"/>
                    </a:lnTo>
                    <a:lnTo>
                      <a:pt x="90" y="96"/>
                    </a:lnTo>
                    <a:lnTo>
                      <a:pt x="96" y="96"/>
                    </a:lnTo>
                    <a:lnTo>
                      <a:pt x="100" y="96"/>
                    </a:lnTo>
                    <a:lnTo>
                      <a:pt x="102" y="96"/>
                    </a:lnTo>
                    <a:lnTo>
                      <a:pt x="104" y="92"/>
                    </a:lnTo>
                    <a:lnTo>
                      <a:pt x="106" y="84"/>
                    </a:lnTo>
                    <a:lnTo>
                      <a:pt x="106" y="82"/>
                    </a:lnTo>
                    <a:lnTo>
                      <a:pt x="104" y="80"/>
                    </a:lnTo>
                    <a:lnTo>
                      <a:pt x="102" y="78"/>
                    </a:lnTo>
                    <a:lnTo>
                      <a:pt x="102" y="76"/>
                    </a:lnTo>
                    <a:lnTo>
                      <a:pt x="106" y="74"/>
                    </a:lnTo>
                    <a:lnTo>
                      <a:pt x="110" y="72"/>
                    </a:lnTo>
                    <a:lnTo>
                      <a:pt x="108" y="68"/>
                    </a:lnTo>
                    <a:lnTo>
                      <a:pt x="106" y="64"/>
                    </a:lnTo>
                    <a:lnTo>
                      <a:pt x="104" y="52"/>
                    </a:lnTo>
                    <a:lnTo>
                      <a:pt x="106" y="46"/>
                    </a:lnTo>
                    <a:lnTo>
                      <a:pt x="106" y="44"/>
                    </a:lnTo>
                    <a:lnTo>
                      <a:pt x="110" y="44"/>
                    </a:lnTo>
                    <a:lnTo>
                      <a:pt x="104" y="42"/>
                    </a:lnTo>
                    <a:lnTo>
                      <a:pt x="102" y="40"/>
                    </a:lnTo>
                    <a:lnTo>
                      <a:pt x="98" y="26"/>
                    </a:lnTo>
                    <a:lnTo>
                      <a:pt x="94" y="14"/>
                    </a:lnTo>
                    <a:lnTo>
                      <a:pt x="90" y="8"/>
                    </a:lnTo>
                    <a:lnTo>
                      <a:pt x="84" y="6"/>
                    </a:lnTo>
                    <a:lnTo>
                      <a:pt x="82" y="8"/>
                    </a:lnTo>
                    <a:lnTo>
                      <a:pt x="80" y="10"/>
                    </a:lnTo>
                    <a:lnTo>
                      <a:pt x="74" y="10"/>
                    </a:lnTo>
                    <a:lnTo>
                      <a:pt x="60" y="8"/>
                    </a:lnTo>
                    <a:lnTo>
                      <a:pt x="50" y="6"/>
                    </a:lnTo>
                    <a:lnTo>
                      <a:pt x="48" y="6"/>
                    </a:lnTo>
                    <a:lnTo>
                      <a:pt x="42" y="8"/>
                    </a:lnTo>
                    <a:lnTo>
                      <a:pt x="36" y="6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4" y="8"/>
                    </a:lnTo>
                    <a:lnTo>
                      <a:pt x="16" y="12"/>
                    </a:lnTo>
                    <a:lnTo>
                      <a:pt x="18" y="12"/>
                    </a:lnTo>
                    <a:lnTo>
                      <a:pt x="18" y="16"/>
                    </a:lnTo>
                    <a:lnTo>
                      <a:pt x="12" y="18"/>
                    </a:lnTo>
                    <a:lnTo>
                      <a:pt x="8" y="20"/>
                    </a:lnTo>
                    <a:lnTo>
                      <a:pt x="4" y="22"/>
                    </a:lnTo>
                    <a:lnTo>
                      <a:pt x="0" y="24"/>
                    </a:lnTo>
                    <a:lnTo>
                      <a:pt x="16" y="42"/>
                    </a:lnTo>
                    <a:lnTo>
                      <a:pt x="22" y="52"/>
                    </a:lnTo>
                    <a:lnTo>
                      <a:pt x="28" y="6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g1252d948aef_0_565"/>
              <p:cNvSpPr/>
              <p:nvPr/>
            </p:nvSpPr>
            <p:spPr>
              <a:xfrm>
                <a:off x="3980147" y="3559440"/>
                <a:ext cx="74370" cy="93870"/>
              </a:xfrm>
              <a:custGeom>
                <a:rect b="b" l="l" r="r" t="t"/>
                <a:pathLst>
                  <a:path extrusionOk="0" h="56" w="42">
                    <a:moveTo>
                      <a:pt x="24" y="56"/>
                    </a:moveTo>
                    <a:lnTo>
                      <a:pt x="18" y="50"/>
                    </a:lnTo>
                    <a:lnTo>
                      <a:pt x="12" y="46"/>
                    </a:lnTo>
                    <a:lnTo>
                      <a:pt x="6" y="38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4" y="14"/>
                    </a:lnTo>
                    <a:lnTo>
                      <a:pt x="10" y="8"/>
                    </a:lnTo>
                    <a:lnTo>
                      <a:pt x="16" y="2"/>
                    </a:lnTo>
                    <a:lnTo>
                      <a:pt x="22" y="0"/>
                    </a:lnTo>
                    <a:lnTo>
                      <a:pt x="28" y="2"/>
                    </a:lnTo>
                    <a:lnTo>
                      <a:pt x="32" y="4"/>
                    </a:lnTo>
                    <a:lnTo>
                      <a:pt x="34" y="8"/>
                    </a:lnTo>
                    <a:lnTo>
                      <a:pt x="36" y="14"/>
                    </a:lnTo>
                    <a:lnTo>
                      <a:pt x="38" y="22"/>
                    </a:lnTo>
                    <a:lnTo>
                      <a:pt x="42" y="32"/>
                    </a:lnTo>
                    <a:lnTo>
                      <a:pt x="40" y="36"/>
                    </a:lnTo>
                    <a:lnTo>
                      <a:pt x="38" y="42"/>
                    </a:lnTo>
                    <a:lnTo>
                      <a:pt x="34" y="48"/>
                    </a:lnTo>
                    <a:lnTo>
                      <a:pt x="28" y="52"/>
                    </a:lnTo>
                    <a:lnTo>
                      <a:pt x="24" y="5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g1252d948aef_0_565"/>
              <p:cNvSpPr/>
              <p:nvPr/>
            </p:nvSpPr>
            <p:spPr>
              <a:xfrm>
                <a:off x="4021464" y="3608478"/>
                <a:ext cx="111555" cy="117690"/>
              </a:xfrm>
              <a:custGeom>
                <a:rect b="b" l="l" r="r" t="t"/>
                <a:pathLst>
                  <a:path extrusionOk="0" h="72" w="64">
                    <a:moveTo>
                      <a:pt x="62" y="72"/>
                    </a:moveTo>
                    <a:lnTo>
                      <a:pt x="54" y="70"/>
                    </a:lnTo>
                    <a:lnTo>
                      <a:pt x="50" y="66"/>
                    </a:lnTo>
                    <a:lnTo>
                      <a:pt x="40" y="56"/>
                    </a:lnTo>
                    <a:lnTo>
                      <a:pt x="20" y="44"/>
                    </a:lnTo>
                    <a:lnTo>
                      <a:pt x="0" y="28"/>
                    </a:lnTo>
                    <a:lnTo>
                      <a:pt x="2" y="26"/>
                    </a:lnTo>
                    <a:lnTo>
                      <a:pt x="4" y="24"/>
                    </a:lnTo>
                    <a:lnTo>
                      <a:pt x="10" y="20"/>
                    </a:lnTo>
                    <a:lnTo>
                      <a:pt x="14" y="14"/>
                    </a:lnTo>
                    <a:lnTo>
                      <a:pt x="16" y="8"/>
                    </a:lnTo>
                    <a:lnTo>
                      <a:pt x="18" y="4"/>
                    </a:lnTo>
                    <a:lnTo>
                      <a:pt x="22" y="2"/>
                    </a:lnTo>
                    <a:lnTo>
                      <a:pt x="24" y="0"/>
                    </a:lnTo>
                    <a:lnTo>
                      <a:pt x="32" y="4"/>
                    </a:lnTo>
                    <a:lnTo>
                      <a:pt x="32" y="16"/>
                    </a:lnTo>
                    <a:lnTo>
                      <a:pt x="34" y="22"/>
                    </a:lnTo>
                    <a:lnTo>
                      <a:pt x="38" y="22"/>
                    </a:lnTo>
                    <a:lnTo>
                      <a:pt x="44" y="22"/>
                    </a:lnTo>
                    <a:lnTo>
                      <a:pt x="50" y="22"/>
                    </a:lnTo>
                    <a:lnTo>
                      <a:pt x="50" y="24"/>
                    </a:lnTo>
                    <a:lnTo>
                      <a:pt x="50" y="28"/>
                    </a:lnTo>
                    <a:lnTo>
                      <a:pt x="50" y="34"/>
                    </a:lnTo>
                    <a:lnTo>
                      <a:pt x="50" y="38"/>
                    </a:lnTo>
                    <a:lnTo>
                      <a:pt x="50" y="42"/>
                    </a:lnTo>
                    <a:lnTo>
                      <a:pt x="56" y="46"/>
                    </a:lnTo>
                    <a:lnTo>
                      <a:pt x="62" y="48"/>
                    </a:lnTo>
                    <a:lnTo>
                      <a:pt x="64" y="52"/>
                    </a:lnTo>
                    <a:lnTo>
                      <a:pt x="64" y="54"/>
                    </a:lnTo>
                    <a:lnTo>
                      <a:pt x="62" y="70"/>
                    </a:lnTo>
                    <a:lnTo>
                      <a:pt x="62" y="7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g1252d948aef_0_565"/>
              <p:cNvSpPr/>
              <p:nvPr/>
            </p:nvSpPr>
            <p:spPr>
              <a:xfrm>
                <a:off x="4182598" y="3408126"/>
                <a:ext cx="212091" cy="165325"/>
              </a:xfrm>
              <a:custGeom>
                <a:rect b="b" l="l" r="r" t="t"/>
                <a:pathLst>
                  <a:path extrusionOk="0" h="98" w="122">
                    <a:moveTo>
                      <a:pt x="122" y="48"/>
                    </a:moveTo>
                    <a:lnTo>
                      <a:pt x="120" y="44"/>
                    </a:lnTo>
                    <a:lnTo>
                      <a:pt x="114" y="42"/>
                    </a:lnTo>
                    <a:lnTo>
                      <a:pt x="108" y="42"/>
                    </a:lnTo>
                    <a:lnTo>
                      <a:pt x="104" y="38"/>
                    </a:lnTo>
                    <a:lnTo>
                      <a:pt x="104" y="34"/>
                    </a:lnTo>
                    <a:lnTo>
                      <a:pt x="104" y="30"/>
                    </a:lnTo>
                    <a:lnTo>
                      <a:pt x="104" y="26"/>
                    </a:lnTo>
                    <a:lnTo>
                      <a:pt x="102" y="22"/>
                    </a:lnTo>
                    <a:lnTo>
                      <a:pt x="98" y="18"/>
                    </a:lnTo>
                    <a:lnTo>
                      <a:pt x="94" y="16"/>
                    </a:lnTo>
                    <a:lnTo>
                      <a:pt x="90" y="10"/>
                    </a:lnTo>
                    <a:lnTo>
                      <a:pt x="90" y="0"/>
                    </a:lnTo>
                    <a:lnTo>
                      <a:pt x="68" y="6"/>
                    </a:lnTo>
                    <a:lnTo>
                      <a:pt x="46" y="14"/>
                    </a:lnTo>
                    <a:lnTo>
                      <a:pt x="42" y="16"/>
                    </a:lnTo>
                    <a:lnTo>
                      <a:pt x="40" y="18"/>
                    </a:lnTo>
                    <a:lnTo>
                      <a:pt x="38" y="24"/>
                    </a:lnTo>
                    <a:lnTo>
                      <a:pt x="34" y="30"/>
                    </a:lnTo>
                    <a:lnTo>
                      <a:pt x="32" y="30"/>
                    </a:lnTo>
                    <a:lnTo>
                      <a:pt x="28" y="30"/>
                    </a:lnTo>
                    <a:lnTo>
                      <a:pt x="20" y="30"/>
                    </a:lnTo>
                    <a:lnTo>
                      <a:pt x="20" y="40"/>
                    </a:lnTo>
                    <a:lnTo>
                      <a:pt x="20" y="46"/>
                    </a:lnTo>
                    <a:lnTo>
                      <a:pt x="18" y="50"/>
                    </a:lnTo>
                    <a:lnTo>
                      <a:pt x="12" y="54"/>
                    </a:lnTo>
                    <a:lnTo>
                      <a:pt x="6" y="58"/>
                    </a:lnTo>
                    <a:lnTo>
                      <a:pt x="4" y="62"/>
                    </a:lnTo>
                    <a:lnTo>
                      <a:pt x="4" y="66"/>
                    </a:lnTo>
                    <a:lnTo>
                      <a:pt x="2" y="74"/>
                    </a:lnTo>
                    <a:lnTo>
                      <a:pt x="0" y="80"/>
                    </a:lnTo>
                    <a:lnTo>
                      <a:pt x="4" y="84"/>
                    </a:lnTo>
                    <a:lnTo>
                      <a:pt x="8" y="90"/>
                    </a:lnTo>
                    <a:lnTo>
                      <a:pt x="12" y="94"/>
                    </a:lnTo>
                    <a:lnTo>
                      <a:pt x="18" y="96"/>
                    </a:lnTo>
                    <a:lnTo>
                      <a:pt x="22" y="96"/>
                    </a:lnTo>
                    <a:lnTo>
                      <a:pt x="24" y="94"/>
                    </a:lnTo>
                    <a:lnTo>
                      <a:pt x="28" y="92"/>
                    </a:lnTo>
                    <a:lnTo>
                      <a:pt x="32" y="92"/>
                    </a:lnTo>
                    <a:lnTo>
                      <a:pt x="36" y="92"/>
                    </a:lnTo>
                    <a:lnTo>
                      <a:pt x="38" y="94"/>
                    </a:lnTo>
                    <a:lnTo>
                      <a:pt x="40" y="98"/>
                    </a:lnTo>
                    <a:lnTo>
                      <a:pt x="42" y="98"/>
                    </a:lnTo>
                    <a:lnTo>
                      <a:pt x="42" y="86"/>
                    </a:lnTo>
                    <a:lnTo>
                      <a:pt x="42" y="72"/>
                    </a:lnTo>
                    <a:lnTo>
                      <a:pt x="50" y="72"/>
                    </a:lnTo>
                    <a:lnTo>
                      <a:pt x="58" y="72"/>
                    </a:lnTo>
                    <a:lnTo>
                      <a:pt x="76" y="72"/>
                    </a:lnTo>
                    <a:lnTo>
                      <a:pt x="106" y="72"/>
                    </a:lnTo>
                    <a:lnTo>
                      <a:pt x="106" y="68"/>
                    </a:lnTo>
                    <a:lnTo>
                      <a:pt x="108" y="66"/>
                    </a:lnTo>
                    <a:lnTo>
                      <a:pt x="114" y="64"/>
                    </a:lnTo>
                    <a:lnTo>
                      <a:pt x="122" y="60"/>
                    </a:lnTo>
                    <a:lnTo>
                      <a:pt x="122" y="58"/>
                    </a:lnTo>
                    <a:lnTo>
                      <a:pt x="122" y="56"/>
                    </a:lnTo>
                    <a:lnTo>
                      <a:pt x="122" y="50"/>
                    </a:lnTo>
                    <a:lnTo>
                      <a:pt x="122" y="4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g1252d948aef_0_565"/>
              <p:cNvSpPr/>
              <p:nvPr/>
            </p:nvSpPr>
            <p:spPr>
              <a:xfrm>
                <a:off x="4110983" y="3542627"/>
                <a:ext cx="154248" cy="183539"/>
              </a:xfrm>
              <a:custGeom>
                <a:rect b="b" l="l" r="r" t="t"/>
                <a:pathLst>
                  <a:path extrusionOk="0" h="110" w="90">
                    <a:moveTo>
                      <a:pt x="2" y="56"/>
                    </a:moveTo>
                    <a:lnTo>
                      <a:pt x="4" y="48"/>
                    </a:lnTo>
                    <a:lnTo>
                      <a:pt x="4" y="46"/>
                    </a:lnTo>
                    <a:lnTo>
                      <a:pt x="2" y="44"/>
                    </a:lnTo>
                    <a:lnTo>
                      <a:pt x="0" y="42"/>
                    </a:lnTo>
                    <a:lnTo>
                      <a:pt x="0" y="40"/>
                    </a:lnTo>
                    <a:lnTo>
                      <a:pt x="4" y="38"/>
                    </a:lnTo>
                    <a:lnTo>
                      <a:pt x="8" y="36"/>
                    </a:lnTo>
                    <a:lnTo>
                      <a:pt x="6" y="32"/>
                    </a:lnTo>
                    <a:lnTo>
                      <a:pt x="4" y="28"/>
                    </a:lnTo>
                    <a:lnTo>
                      <a:pt x="2" y="16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14" y="6"/>
                    </a:lnTo>
                    <a:lnTo>
                      <a:pt x="20" y="4"/>
                    </a:lnTo>
                    <a:lnTo>
                      <a:pt x="28" y="2"/>
                    </a:lnTo>
                    <a:lnTo>
                      <a:pt x="32" y="8"/>
                    </a:lnTo>
                    <a:lnTo>
                      <a:pt x="38" y="4"/>
                    </a:lnTo>
                    <a:lnTo>
                      <a:pt x="42" y="0"/>
                    </a:lnTo>
                    <a:lnTo>
                      <a:pt x="46" y="4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60" y="16"/>
                    </a:lnTo>
                    <a:lnTo>
                      <a:pt x="64" y="16"/>
                    </a:lnTo>
                    <a:lnTo>
                      <a:pt x="66" y="14"/>
                    </a:lnTo>
                    <a:lnTo>
                      <a:pt x="70" y="12"/>
                    </a:lnTo>
                    <a:lnTo>
                      <a:pt x="74" y="12"/>
                    </a:lnTo>
                    <a:lnTo>
                      <a:pt x="78" y="12"/>
                    </a:lnTo>
                    <a:lnTo>
                      <a:pt x="80" y="14"/>
                    </a:lnTo>
                    <a:lnTo>
                      <a:pt x="82" y="18"/>
                    </a:lnTo>
                    <a:lnTo>
                      <a:pt x="84" y="18"/>
                    </a:lnTo>
                    <a:lnTo>
                      <a:pt x="88" y="28"/>
                    </a:lnTo>
                    <a:lnTo>
                      <a:pt x="90" y="32"/>
                    </a:lnTo>
                    <a:lnTo>
                      <a:pt x="90" y="36"/>
                    </a:lnTo>
                    <a:lnTo>
                      <a:pt x="88" y="46"/>
                    </a:lnTo>
                    <a:lnTo>
                      <a:pt x="84" y="54"/>
                    </a:lnTo>
                    <a:lnTo>
                      <a:pt x="82" y="60"/>
                    </a:lnTo>
                    <a:lnTo>
                      <a:pt x="80" y="70"/>
                    </a:lnTo>
                    <a:lnTo>
                      <a:pt x="82" y="86"/>
                    </a:lnTo>
                    <a:lnTo>
                      <a:pt x="84" y="92"/>
                    </a:lnTo>
                    <a:lnTo>
                      <a:pt x="88" y="98"/>
                    </a:lnTo>
                    <a:lnTo>
                      <a:pt x="88" y="104"/>
                    </a:lnTo>
                    <a:lnTo>
                      <a:pt x="78" y="98"/>
                    </a:lnTo>
                    <a:lnTo>
                      <a:pt x="70" y="96"/>
                    </a:lnTo>
                    <a:lnTo>
                      <a:pt x="62" y="96"/>
                    </a:lnTo>
                    <a:lnTo>
                      <a:pt x="54" y="96"/>
                    </a:lnTo>
                    <a:lnTo>
                      <a:pt x="48" y="98"/>
                    </a:lnTo>
                    <a:lnTo>
                      <a:pt x="36" y="102"/>
                    </a:lnTo>
                    <a:lnTo>
                      <a:pt x="26" y="108"/>
                    </a:lnTo>
                    <a:lnTo>
                      <a:pt x="20" y="110"/>
                    </a:lnTo>
                    <a:lnTo>
                      <a:pt x="12" y="110"/>
                    </a:lnTo>
                    <a:lnTo>
                      <a:pt x="14" y="92"/>
                    </a:lnTo>
                    <a:lnTo>
                      <a:pt x="14" y="90"/>
                    </a:lnTo>
                    <a:lnTo>
                      <a:pt x="12" y="86"/>
                    </a:lnTo>
                    <a:lnTo>
                      <a:pt x="6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2"/>
                    </a:lnTo>
                    <a:lnTo>
                      <a:pt x="0" y="60"/>
                    </a:lnTo>
                    <a:lnTo>
                      <a:pt x="0" y="58"/>
                    </a:lnTo>
                    <a:lnTo>
                      <a:pt x="2" y="5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g1252d948aef_0_565"/>
              <p:cNvSpPr/>
              <p:nvPr/>
            </p:nvSpPr>
            <p:spPr>
              <a:xfrm>
                <a:off x="4248705" y="3530018"/>
                <a:ext cx="122572" cy="186341"/>
              </a:xfrm>
              <a:custGeom>
                <a:rect b="b" l="l" r="r" t="t"/>
                <a:pathLst>
                  <a:path extrusionOk="0" h="112" w="70">
                    <a:moveTo>
                      <a:pt x="68" y="92"/>
                    </a:moveTo>
                    <a:lnTo>
                      <a:pt x="60" y="94"/>
                    </a:lnTo>
                    <a:lnTo>
                      <a:pt x="50" y="98"/>
                    </a:lnTo>
                    <a:lnTo>
                      <a:pt x="34" y="108"/>
                    </a:lnTo>
                    <a:lnTo>
                      <a:pt x="28" y="110"/>
                    </a:lnTo>
                    <a:lnTo>
                      <a:pt x="16" y="112"/>
                    </a:lnTo>
                    <a:lnTo>
                      <a:pt x="8" y="112"/>
                    </a:lnTo>
                    <a:lnTo>
                      <a:pt x="2" y="94"/>
                    </a:lnTo>
                    <a:lnTo>
                      <a:pt x="0" y="78"/>
                    </a:lnTo>
                    <a:lnTo>
                      <a:pt x="2" y="68"/>
                    </a:lnTo>
                    <a:lnTo>
                      <a:pt x="4" y="62"/>
                    </a:lnTo>
                    <a:lnTo>
                      <a:pt x="8" y="54"/>
                    </a:lnTo>
                    <a:lnTo>
                      <a:pt x="10" y="44"/>
                    </a:lnTo>
                    <a:lnTo>
                      <a:pt x="10" y="40"/>
                    </a:lnTo>
                    <a:lnTo>
                      <a:pt x="8" y="36"/>
                    </a:lnTo>
                    <a:lnTo>
                      <a:pt x="4" y="26"/>
                    </a:lnTo>
                    <a:lnTo>
                      <a:pt x="4" y="14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20" y="0"/>
                    </a:lnTo>
                    <a:lnTo>
                      <a:pt x="38" y="0"/>
                    </a:lnTo>
                    <a:lnTo>
                      <a:pt x="50" y="0"/>
                    </a:lnTo>
                    <a:lnTo>
                      <a:pt x="52" y="6"/>
                    </a:lnTo>
                    <a:lnTo>
                      <a:pt x="54" y="12"/>
                    </a:lnTo>
                    <a:lnTo>
                      <a:pt x="56" y="14"/>
                    </a:lnTo>
                    <a:lnTo>
                      <a:pt x="56" y="20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6" y="30"/>
                    </a:lnTo>
                    <a:lnTo>
                      <a:pt x="58" y="36"/>
                    </a:lnTo>
                    <a:lnTo>
                      <a:pt x="58" y="40"/>
                    </a:lnTo>
                    <a:lnTo>
                      <a:pt x="58" y="44"/>
                    </a:lnTo>
                    <a:lnTo>
                      <a:pt x="60" y="50"/>
                    </a:lnTo>
                    <a:lnTo>
                      <a:pt x="60" y="74"/>
                    </a:lnTo>
                    <a:lnTo>
                      <a:pt x="56" y="76"/>
                    </a:lnTo>
                    <a:lnTo>
                      <a:pt x="62" y="84"/>
                    </a:lnTo>
                    <a:lnTo>
                      <a:pt x="70" y="92"/>
                    </a:lnTo>
                    <a:lnTo>
                      <a:pt x="68" y="9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g1252d948aef_0_565"/>
              <p:cNvSpPr/>
              <p:nvPr/>
            </p:nvSpPr>
            <p:spPr>
              <a:xfrm>
                <a:off x="4336847" y="3530018"/>
                <a:ext cx="50957" cy="154117"/>
              </a:xfrm>
              <a:custGeom>
                <a:rect b="b" l="l" r="r" t="t"/>
                <a:pathLst>
                  <a:path extrusionOk="0" h="92" w="30">
                    <a:moveTo>
                      <a:pt x="20" y="92"/>
                    </a:moveTo>
                    <a:lnTo>
                      <a:pt x="12" y="84"/>
                    </a:lnTo>
                    <a:lnTo>
                      <a:pt x="6" y="76"/>
                    </a:lnTo>
                    <a:lnTo>
                      <a:pt x="10" y="74"/>
                    </a:lnTo>
                    <a:lnTo>
                      <a:pt x="10" y="50"/>
                    </a:lnTo>
                    <a:lnTo>
                      <a:pt x="8" y="44"/>
                    </a:lnTo>
                    <a:lnTo>
                      <a:pt x="8" y="40"/>
                    </a:lnTo>
                    <a:lnTo>
                      <a:pt x="8" y="36"/>
                    </a:lnTo>
                    <a:lnTo>
                      <a:pt x="6" y="30"/>
                    </a:lnTo>
                    <a:lnTo>
                      <a:pt x="6" y="28"/>
                    </a:lnTo>
                    <a:lnTo>
                      <a:pt x="6" y="26"/>
                    </a:lnTo>
                    <a:lnTo>
                      <a:pt x="6" y="20"/>
                    </a:lnTo>
                    <a:lnTo>
                      <a:pt x="6" y="14"/>
                    </a:lnTo>
                    <a:lnTo>
                      <a:pt x="4" y="12"/>
                    </a:lnTo>
                    <a:lnTo>
                      <a:pt x="2" y="6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4" y="4"/>
                    </a:lnTo>
                    <a:lnTo>
                      <a:pt x="14" y="10"/>
                    </a:lnTo>
                    <a:lnTo>
                      <a:pt x="14" y="12"/>
                    </a:lnTo>
                    <a:lnTo>
                      <a:pt x="16" y="16"/>
                    </a:lnTo>
                    <a:lnTo>
                      <a:pt x="24" y="22"/>
                    </a:lnTo>
                    <a:lnTo>
                      <a:pt x="24" y="26"/>
                    </a:lnTo>
                    <a:lnTo>
                      <a:pt x="24" y="40"/>
                    </a:lnTo>
                    <a:lnTo>
                      <a:pt x="26" y="52"/>
                    </a:lnTo>
                    <a:lnTo>
                      <a:pt x="26" y="64"/>
                    </a:lnTo>
                    <a:lnTo>
                      <a:pt x="28" y="84"/>
                    </a:lnTo>
                    <a:lnTo>
                      <a:pt x="28" y="86"/>
                    </a:lnTo>
                    <a:lnTo>
                      <a:pt x="30" y="88"/>
                    </a:lnTo>
                    <a:lnTo>
                      <a:pt x="20" y="9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g1252d948aef_0_565"/>
              <p:cNvSpPr/>
              <p:nvPr/>
            </p:nvSpPr>
            <p:spPr>
              <a:xfrm>
                <a:off x="4361637" y="3492189"/>
                <a:ext cx="81255" cy="184939"/>
              </a:xfrm>
              <a:custGeom>
                <a:rect b="b" l="l" r="r" t="t"/>
                <a:pathLst>
                  <a:path extrusionOk="0" h="110" w="46">
                    <a:moveTo>
                      <a:pt x="16" y="110"/>
                    </a:moveTo>
                    <a:lnTo>
                      <a:pt x="30" y="104"/>
                    </a:lnTo>
                    <a:lnTo>
                      <a:pt x="30" y="60"/>
                    </a:lnTo>
                    <a:lnTo>
                      <a:pt x="40" y="46"/>
                    </a:lnTo>
                    <a:lnTo>
                      <a:pt x="44" y="36"/>
                    </a:lnTo>
                    <a:lnTo>
                      <a:pt x="46" y="30"/>
                    </a:lnTo>
                    <a:lnTo>
                      <a:pt x="44" y="18"/>
                    </a:lnTo>
                    <a:lnTo>
                      <a:pt x="40" y="10"/>
                    </a:lnTo>
                    <a:lnTo>
                      <a:pt x="34" y="6"/>
                    </a:lnTo>
                    <a:lnTo>
                      <a:pt x="30" y="0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0" y="6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12" y="14"/>
                    </a:lnTo>
                    <a:lnTo>
                      <a:pt x="6" y="16"/>
                    </a:lnTo>
                    <a:lnTo>
                      <a:pt x="4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" y="38"/>
                    </a:lnTo>
                    <a:lnTo>
                      <a:pt x="10" y="44"/>
                    </a:lnTo>
                    <a:lnTo>
                      <a:pt x="10" y="48"/>
                    </a:lnTo>
                    <a:lnTo>
                      <a:pt x="10" y="62"/>
                    </a:lnTo>
                    <a:lnTo>
                      <a:pt x="12" y="74"/>
                    </a:lnTo>
                    <a:lnTo>
                      <a:pt x="12" y="86"/>
                    </a:lnTo>
                    <a:lnTo>
                      <a:pt x="14" y="106"/>
                    </a:lnTo>
                    <a:lnTo>
                      <a:pt x="16" y="11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g1252d948aef_0_565"/>
              <p:cNvSpPr/>
              <p:nvPr/>
            </p:nvSpPr>
            <p:spPr>
              <a:xfrm>
                <a:off x="4413971" y="3443152"/>
                <a:ext cx="329154" cy="290018"/>
              </a:xfrm>
              <a:custGeom>
                <a:rect b="b" l="l" r="r" t="t"/>
                <a:pathLst>
                  <a:path extrusionOk="0" h="174" w="189">
                    <a:moveTo>
                      <a:pt x="90" y="168"/>
                    </a:moveTo>
                    <a:lnTo>
                      <a:pt x="74" y="170"/>
                    </a:lnTo>
                    <a:lnTo>
                      <a:pt x="58" y="174"/>
                    </a:lnTo>
                    <a:lnTo>
                      <a:pt x="52" y="172"/>
                    </a:lnTo>
                    <a:lnTo>
                      <a:pt x="46" y="166"/>
                    </a:lnTo>
                    <a:lnTo>
                      <a:pt x="40" y="152"/>
                    </a:lnTo>
                    <a:lnTo>
                      <a:pt x="36" y="146"/>
                    </a:lnTo>
                    <a:lnTo>
                      <a:pt x="32" y="138"/>
                    </a:lnTo>
                    <a:lnTo>
                      <a:pt x="24" y="134"/>
                    </a:lnTo>
                    <a:lnTo>
                      <a:pt x="18" y="132"/>
                    </a:lnTo>
                    <a:lnTo>
                      <a:pt x="0" y="134"/>
                    </a:lnTo>
                    <a:lnTo>
                      <a:pt x="0" y="90"/>
                    </a:lnTo>
                    <a:lnTo>
                      <a:pt x="10" y="76"/>
                    </a:lnTo>
                    <a:lnTo>
                      <a:pt x="14" y="66"/>
                    </a:lnTo>
                    <a:lnTo>
                      <a:pt x="16" y="60"/>
                    </a:lnTo>
                    <a:lnTo>
                      <a:pt x="14" y="48"/>
                    </a:lnTo>
                    <a:lnTo>
                      <a:pt x="10" y="40"/>
                    </a:lnTo>
                    <a:lnTo>
                      <a:pt x="14" y="26"/>
                    </a:lnTo>
                    <a:lnTo>
                      <a:pt x="18" y="12"/>
                    </a:lnTo>
                    <a:lnTo>
                      <a:pt x="22" y="8"/>
                    </a:lnTo>
                    <a:lnTo>
                      <a:pt x="28" y="4"/>
                    </a:lnTo>
                    <a:lnTo>
                      <a:pt x="34" y="0"/>
                    </a:lnTo>
                    <a:lnTo>
                      <a:pt x="44" y="0"/>
                    </a:lnTo>
                    <a:lnTo>
                      <a:pt x="46" y="0"/>
                    </a:lnTo>
                    <a:lnTo>
                      <a:pt x="50" y="2"/>
                    </a:lnTo>
                    <a:lnTo>
                      <a:pt x="56" y="8"/>
                    </a:lnTo>
                    <a:lnTo>
                      <a:pt x="62" y="12"/>
                    </a:lnTo>
                    <a:lnTo>
                      <a:pt x="64" y="14"/>
                    </a:lnTo>
                    <a:lnTo>
                      <a:pt x="68" y="16"/>
                    </a:lnTo>
                    <a:lnTo>
                      <a:pt x="72" y="14"/>
                    </a:lnTo>
                    <a:lnTo>
                      <a:pt x="72" y="12"/>
                    </a:lnTo>
                    <a:lnTo>
                      <a:pt x="74" y="10"/>
                    </a:lnTo>
                    <a:lnTo>
                      <a:pt x="78" y="10"/>
                    </a:lnTo>
                    <a:lnTo>
                      <a:pt x="86" y="10"/>
                    </a:lnTo>
                    <a:lnTo>
                      <a:pt x="90" y="14"/>
                    </a:lnTo>
                    <a:lnTo>
                      <a:pt x="94" y="16"/>
                    </a:lnTo>
                    <a:lnTo>
                      <a:pt x="100" y="18"/>
                    </a:lnTo>
                    <a:lnTo>
                      <a:pt x="108" y="16"/>
                    </a:lnTo>
                    <a:lnTo>
                      <a:pt x="114" y="12"/>
                    </a:lnTo>
                    <a:lnTo>
                      <a:pt x="120" y="10"/>
                    </a:lnTo>
                    <a:lnTo>
                      <a:pt x="128" y="8"/>
                    </a:lnTo>
                    <a:lnTo>
                      <a:pt x="134" y="8"/>
                    </a:lnTo>
                    <a:lnTo>
                      <a:pt x="138" y="10"/>
                    </a:lnTo>
                    <a:lnTo>
                      <a:pt x="142" y="10"/>
                    </a:lnTo>
                    <a:lnTo>
                      <a:pt x="151" y="12"/>
                    </a:lnTo>
                    <a:lnTo>
                      <a:pt x="155" y="10"/>
                    </a:lnTo>
                    <a:lnTo>
                      <a:pt x="161" y="8"/>
                    </a:lnTo>
                    <a:lnTo>
                      <a:pt x="171" y="0"/>
                    </a:lnTo>
                    <a:lnTo>
                      <a:pt x="175" y="6"/>
                    </a:lnTo>
                    <a:lnTo>
                      <a:pt x="179" y="10"/>
                    </a:lnTo>
                    <a:lnTo>
                      <a:pt x="183" y="22"/>
                    </a:lnTo>
                    <a:lnTo>
                      <a:pt x="185" y="26"/>
                    </a:lnTo>
                    <a:lnTo>
                      <a:pt x="189" y="30"/>
                    </a:lnTo>
                    <a:lnTo>
                      <a:pt x="187" y="46"/>
                    </a:lnTo>
                    <a:lnTo>
                      <a:pt x="183" y="46"/>
                    </a:lnTo>
                    <a:lnTo>
                      <a:pt x="179" y="46"/>
                    </a:lnTo>
                    <a:lnTo>
                      <a:pt x="175" y="60"/>
                    </a:lnTo>
                    <a:lnTo>
                      <a:pt x="171" y="70"/>
                    </a:lnTo>
                    <a:lnTo>
                      <a:pt x="165" y="82"/>
                    </a:lnTo>
                    <a:lnTo>
                      <a:pt x="161" y="92"/>
                    </a:lnTo>
                    <a:lnTo>
                      <a:pt x="159" y="94"/>
                    </a:lnTo>
                    <a:lnTo>
                      <a:pt x="157" y="96"/>
                    </a:lnTo>
                    <a:lnTo>
                      <a:pt x="155" y="98"/>
                    </a:lnTo>
                    <a:lnTo>
                      <a:pt x="153" y="98"/>
                    </a:lnTo>
                    <a:lnTo>
                      <a:pt x="151" y="108"/>
                    </a:lnTo>
                    <a:lnTo>
                      <a:pt x="146" y="120"/>
                    </a:lnTo>
                    <a:lnTo>
                      <a:pt x="142" y="130"/>
                    </a:lnTo>
                    <a:lnTo>
                      <a:pt x="138" y="134"/>
                    </a:lnTo>
                    <a:lnTo>
                      <a:pt x="134" y="136"/>
                    </a:lnTo>
                    <a:lnTo>
                      <a:pt x="132" y="134"/>
                    </a:lnTo>
                    <a:lnTo>
                      <a:pt x="130" y="132"/>
                    </a:lnTo>
                    <a:lnTo>
                      <a:pt x="128" y="124"/>
                    </a:lnTo>
                    <a:lnTo>
                      <a:pt x="122" y="126"/>
                    </a:lnTo>
                    <a:lnTo>
                      <a:pt x="116" y="130"/>
                    </a:lnTo>
                    <a:lnTo>
                      <a:pt x="110" y="134"/>
                    </a:lnTo>
                    <a:lnTo>
                      <a:pt x="104" y="138"/>
                    </a:lnTo>
                    <a:lnTo>
                      <a:pt x="100" y="146"/>
                    </a:lnTo>
                    <a:lnTo>
                      <a:pt x="98" y="150"/>
                    </a:lnTo>
                    <a:lnTo>
                      <a:pt x="96" y="158"/>
                    </a:lnTo>
                    <a:lnTo>
                      <a:pt x="96" y="168"/>
                    </a:lnTo>
                    <a:lnTo>
                      <a:pt x="94" y="168"/>
                    </a:lnTo>
                    <a:lnTo>
                      <a:pt x="90" y="16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g1252d948aef_0_565"/>
              <p:cNvSpPr/>
              <p:nvPr/>
            </p:nvSpPr>
            <p:spPr>
              <a:xfrm>
                <a:off x="4570973" y="3458564"/>
                <a:ext cx="221732" cy="347463"/>
              </a:xfrm>
              <a:custGeom>
                <a:rect b="b" l="l" r="r" t="t"/>
                <a:pathLst>
                  <a:path extrusionOk="0" h="208" w="127">
                    <a:moveTo>
                      <a:pt x="6" y="158"/>
                    </a:moveTo>
                    <a:lnTo>
                      <a:pt x="6" y="148"/>
                    </a:lnTo>
                    <a:lnTo>
                      <a:pt x="8" y="140"/>
                    </a:lnTo>
                    <a:lnTo>
                      <a:pt x="10" y="136"/>
                    </a:lnTo>
                    <a:lnTo>
                      <a:pt x="14" y="128"/>
                    </a:lnTo>
                    <a:lnTo>
                      <a:pt x="20" y="124"/>
                    </a:lnTo>
                    <a:lnTo>
                      <a:pt x="26" y="120"/>
                    </a:lnTo>
                    <a:lnTo>
                      <a:pt x="32" y="116"/>
                    </a:lnTo>
                    <a:lnTo>
                      <a:pt x="38" y="114"/>
                    </a:lnTo>
                    <a:lnTo>
                      <a:pt x="40" y="122"/>
                    </a:lnTo>
                    <a:lnTo>
                      <a:pt x="42" y="124"/>
                    </a:lnTo>
                    <a:lnTo>
                      <a:pt x="44" y="126"/>
                    </a:lnTo>
                    <a:lnTo>
                      <a:pt x="48" y="124"/>
                    </a:lnTo>
                    <a:lnTo>
                      <a:pt x="52" y="120"/>
                    </a:lnTo>
                    <a:lnTo>
                      <a:pt x="56" y="110"/>
                    </a:lnTo>
                    <a:lnTo>
                      <a:pt x="61" y="98"/>
                    </a:lnTo>
                    <a:lnTo>
                      <a:pt x="63" y="88"/>
                    </a:lnTo>
                    <a:lnTo>
                      <a:pt x="65" y="88"/>
                    </a:lnTo>
                    <a:lnTo>
                      <a:pt x="67" y="86"/>
                    </a:lnTo>
                    <a:lnTo>
                      <a:pt x="69" y="84"/>
                    </a:lnTo>
                    <a:lnTo>
                      <a:pt x="71" y="82"/>
                    </a:lnTo>
                    <a:lnTo>
                      <a:pt x="75" y="72"/>
                    </a:lnTo>
                    <a:lnTo>
                      <a:pt x="81" y="60"/>
                    </a:lnTo>
                    <a:lnTo>
                      <a:pt x="85" y="50"/>
                    </a:lnTo>
                    <a:lnTo>
                      <a:pt x="89" y="36"/>
                    </a:lnTo>
                    <a:lnTo>
                      <a:pt x="93" y="36"/>
                    </a:lnTo>
                    <a:lnTo>
                      <a:pt x="97" y="36"/>
                    </a:lnTo>
                    <a:lnTo>
                      <a:pt x="99" y="20"/>
                    </a:lnTo>
                    <a:lnTo>
                      <a:pt x="95" y="16"/>
                    </a:lnTo>
                    <a:lnTo>
                      <a:pt x="93" y="12"/>
                    </a:lnTo>
                    <a:lnTo>
                      <a:pt x="89" y="0"/>
                    </a:lnTo>
                    <a:lnTo>
                      <a:pt x="91" y="2"/>
                    </a:lnTo>
                    <a:lnTo>
                      <a:pt x="93" y="0"/>
                    </a:lnTo>
                    <a:lnTo>
                      <a:pt x="97" y="6"/>
                    </a:lnTo>
                    <a:lnTo>
                      <a:pt x="103" y="14"/>
                    </a:lnTo>
                    <a:lnTo>
                      <a:pt x="107" y="20"/>
                    </a:lnTo>
                    <a:lnTo>
                      <a:pt x="109" y="26"/>
                    </a:lnTo>
                    <a:lnTo>
                      <a:pt x="107" y="44"/>
                    </a:lnTo>
                    <a:lnTo>
                      <a:pt x="109" y="50"/>
                    </a:lnTo>
                    <a:lnTo>
                      <a:pt x="109" y="54"/>
                    </a:lnTo>
                    <a:lnTo>
                      <a:pt x="117" y="60"/>
                    </a:lnTo>
                    <a:lnTo>
                      <a:pt x="99" y="60"/>
                    </a:lnTo>
                    <a:lnTo>
                      <a:pt x="93" y="62"/>
                    </a:lnTo>
                    <a:lnTo>
                      <a:pt x="91" y="64"/>
                    </a:lnTo>
                    <a:lnTo>
                      <a:pt x="89" y="66"/>
                    </a:lnTo>
                    <a:lnTo>
                      <a:pt x="93" y="70"/>
                    </a:lnTo>
                    <a:lnTo>
                      <a:pt x="101" y="78"/>
                    </a:lnTo>
                    <a:lnTo>
                      <a:pt x="111" y="88"/>
                    </a:lnTo>
                    <a:lnTo>
                      <a:pt x="115" y="96"/>
                    </a:lnTo>
                    <a:lnTo>
                      <a:pt x="117" y="106"/>
                    </a:lnTo>
                    <a:lnTo>
                      <a:pt x="113" y="110"/>
                    </a:lnTo>
                    <a:lnTo>
                      <a:pt x="107" y="116"/>
                    </a:lnTo>
                    <a:lnTo>
                      <a:pt x="101" y="126"/>
                    </a:lnTo>
                    <a:lnTo>
                      <a:pt x="99" y="136"/>
                    </a:lnTo>
                    <a:lnTo>
                      <a:pt x="99" y="144"/>
                    </a:lnTo>
                    <a:lnTo>
                      <a:pt x="101" y="154"/>
                    </a:lnTo>
                    <a:lnTo>
                      <a:pt x="109" y="168"/>
                    </a:lnTo>
                    <a:lnTo>
                      <a:pt x="119" y="182"/>
                    </a:lnTo>
                    <a:lnTo>
                      <a:pt x="127" y="194"/>
                    </a:lnTo>
                    <a:lnTo>
                      <a:pt x="127" y="208"/>
                    </a:lnTo>
                    <a:lnTo>
                      <a:pt x="121" y="208"/>
                    </a:lnTo>
                    <a:lnTo>
                      <a:pt x="111" y="208"/>
                    </a:lnTo>
                    <a:lnTo>
                      <a:pt x="107" y="206"/>
                    </a:lnTo>
                    <a:lnTo>
                      <a:pt x="103" y="204"/>
                    </a:lnTo>
                    <a:lnTo>
                      <a:pt x="81" y="204"/>
                    </a:lnTo>
                    <a:lnTo>
                      <a:pt x="81" y="202"/>
                    </a:lnTo>
                    <a:lnTo>
                      <a:pt x="46" y="200"/>
                    </a:lnTo>
                    <a:lnTo>
                      <a:pt x="46" y="204"/>
                    </a:lnTo>
                    <a:lnTo>
                      <a:pt x="22" y="202"/>
                    </a:lnTo>
                    <a:lnTo>
                      <a:pt x="24" y="198"/>
                    </a:lnTo>
                    <a:lnTo>
                      <a:pt x="24" y="188"/>
                    </a:lnTo>
                    <a:lnTo>
                      <a:pt x="22" y="182"/>
                    </a:lnTo>
                    <a:lnTo>
                      <a:pt x="22" y="174"/>
                    </a:lnTo>
                    <a:lnTo>
                      <a:pt x="24" y="168"/>
                    </a:lnTo>
                    <a:lnTo>
                      <a:pt x="14" y="166"/>
                    </a:lnTo>
                    <a:lnTo>
                      <a:pt x="10" y="164"/>
                    </a:lnTo>
                    <a:lnTo>
                      <a:pt x="6" y="160"/>
                    </a:lnTo>
                    <a:lnTo>
                      <a:pt x="0" y="158"/>
                    </a:lnTo>
                    <a:lnTo>
                      <a:pt x="6" y="15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g1252d948aef_0_565"/>
              <p:cNvSpPr/>
              <p:nvPr/>
            </p:nvSpPr>
            <p:spPr>
              <a:xfrm>
                <a:off x="4587500" y="3793417"/>
                <a:ext cx="155625" cy="184939"/>
              </a:xfrm>
              <a:custGeom>
                <a:rect b="b" l="l" r="r" t="t"/>
                <a:pathLst>
                  <a:path extrusionOk="0" h="110" w="89">
                    <a:moveTo>
                      <a:pt x="36" y="24"/>
                    </a:moveTo>
                    <a:lnTo>
                      <a:pt x="26" y="24"/>
                    </a:lnTo>
                    <a:lnTo>
                      <a:pt x="20" y="24"/>
                    </a:lnTo>
                    <a:lnTo>
                      <a:pt x="8" y="22"/>
                    </a:lnTo>
                    <a:lnTo>
                      <a:pt x="2" y="44"/>
                    </a:lnTo>
                    <a:lnTo>
                      <a:pt x="2" y="50"/>
                    </a:lnTo>
                    <a:lnTo>
                      <a:pt x="0" y="58"/>
                    </a:lnTo>
                    <a:lnTo>
                      <a:pt x="0" y="70"/>
                    </a:lnTo>
                    <a:lnTo>
                      <a:pt x="4" y="76"/>
                    </a:lnTo>
                    <a:lnTo>
                      <a:pt x="8" y="82"/>
                    </a:lnTo>
                    <a:lnTo>
                      <a:pt x="14" y="88"/>
                    </a:lnTo>
                    <a:lnTo>
                      <a:pt x="30" y="100"/>
                    </a:lnTo>
                    <a:lnTo>
                      <a:pt x="34" y="104"/>
                    </a:lnTo>
                    <a:lnTo>
                      <a:pt x="38" y="110"/>
                    </a:lnTo>
                    <a:lnTo>
                      <a:pt x="42" y="108"/>
                    </a:lnTo>
                    <a:lnTo>
                      <a:pt x="44" y="106"/>
                    </a:lnTo>
                    <a:lnTo>
                      <a:pt x="46" y="104"/>
                    </a:lnTo>
                    <a:lnTo>
                      <a:pt x="44" y="100"/>
                    </a:lnTo>
                    <a:lnTo>
                      <a:pt x="42" y="98"/>
                    </a:lnTo>
                    <a:lnTo>
                      <a:pt x="42" y="96"/>
                    </a:lnTo>
                    <a:lnTo>
                      <a:pt x="44" y="90"/>
                    </a:lnTo>
                    <a:lnTo>
                      <a:pt x="46" y="88"/>
                    </a:lnTo>
                    <a:lnTo>
                      <a:pt x="55" y="84"/>
                    </a:lnTo>
                    <a:lnTo>
                      <a:pt x="55" y="80"/>
                    </a:lnTo>
                    <a:lnTo>
                      <a:pt x="59" y="76"/>
                    </a:lnTo>
                    <a:lnTo>
                      <a:pt x="63" y="78"/>
                    </a:lnTo>
                    <a:lnTo>
                      <a:pt x="65" y="82"/>
                    </a:lnTo>
                    <a:lnTo>
                      <a:pt x="67" y="86"/>
                    </a:lnTo>
                    <a:lnTo>
                      <a:pt x="71" y="88"/>
                    </a:lnTo>
                    <a:lnTo>
                      <a:pt x="75" y="86"/>
                    </a:lnTo>
                    <a:lnTo>
                      <a:pt x="79" y="84"/>
                    </a:lnTo>
                    <a:lnTo>
                      <a:pt x="81" y="86"/>
                    </a:lnTo>
                    <a:lnTo>
                      <a:pt x="83" y="86"/>
                    </a:lnTo>
                    <a:lnTo>
                      <a:pt x="85" y="84"/>
                    </a:lnTo>
                    <a:lnTo>
                      <a:pt x="85" y="80"/>
                    </a:lnTo>
                    <a:lnTo>
                      <a:pt x="87" y="74"/>
                    </a:lnTo>
                    <a:lnTo>
                      <a:pt x="87" y="52"/>
                    </a:lnTo>
                    <a:lnTo>
                      <a:pt x="83" y="50"/>
                    </a:lnTo>
                    <a:lnTo>
                      <a:pt x="83" y="46"/>
                    </a:lnTo>
                    <a:lnTo>
                      <a:pt x="81" y="44"/>
                    </a:lnTo>
                    <a:lnTo>
                      <a:pt x="81" y="40"/>
                    </a:lnTo>
                    <a:lnTo>
                      <a:pt x="83" y="36"/>
                    </a:lnTo>
                    <a:lnTo>
                      <a:pt x="83" y="32"/>
                    </a:lnTo>
                    <a:lnTo>
                      <a:pt x="87" y="30"/>
                    </a:lnTo>
                    <a:lnTo>
                      <a:pt x="89" y="26"/>
                    </a:lnTo>
                    <a:lnTo>
                      <a:pt x="87" y="20"/>
                    </a:lnTo>
                    <a:lnTo>
                      <a:pt x="83" y="18"/>
                    </a:lnTo>
                    <a:lnTo>
                      <a:pt x="77" y="18"/>
                    </a:lnTo>
                    <a:lnTo>
                      <a:pt x="69" y="18"/>
                    </a:lnTo>
                    <a:lnTo>
                      <a:pt x="71" y="2"/>
                    </a:lnTo>
                    <a:lnTo>
                      <a:pt x="36" y="0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g1252d948aef_0_565"/>
              <p:cNvSpPr/>
              <p:nvPr/>
            </p:nvSpPr>
            <p:spPr>
              <a:xfrm>
                <a:off x="4654983" y="3756989"/>
                <a:ext cx="203828" cy="256394"/>
              </a:xfrm>
              <a:custGeom>
                <a:rect b="b" l="l" r="r" t="t"/>
                <a:pathLst>
                  <a:path extrusionOk="0" h="154" w="117">
                    <a:moveTo>
                      <a:pt x="27" y="150"/>
                    </a:moveTo>
                    <a:lnTo>
                      <a:pt x="27" y="148"/>
                    </a:lnTo>
                    <a:lnTo>
                      <a:pt x="25" y="146"/>
                    </a:lnTo>
                    <a:lnTo>
                      <a:pt x="21" y="148"/>
                    </a:lnTo>
                    <a:lnTo>
                      <a:pt x="17" y="150"/>
                    </a:lnTo>
                    <a:lnTo>
                      <a:pt x="13" y="154"/>
                    </a:lnTo>
                    <a:lnTo>
                      <a:pt x="4" y="136"/>
                    </a:lnTo>
                    <a:lnTo>
                      <a:pt x="0" y="132"/>
                    </a:lnTo>
                    <a:lnTo>
                      <a:pt x="4" y="130"/>
                    </a:lnTo>
                    <a:lnTo>
                      <a:pt x="6" y="128"/>
                    </a:lnTo>
                    <a:lnTo>
                      <a:pt x="8" y="126"/>
                    </a:lnTo>
                    <a:lnTo>
                      <a:pt x="6" y="122"/>
                    </a:lnTo>
                    <a:lnTo>
                      <a:pt x="4" y="120"/>
                    </a:lnTo>
                    <a:lnTo>
                      <a:pt x="4" y="118"/>
                    </a:lnTo>
                    <a:lnTo>
                      <a:pt x="6" y="112"/>
                    </a:lnTo>
                    <a:lnTo>
                      <a:pt x="8" y="110"/>
                    </a:lnTo>
                    <a:lnTo>
                      <a:pt x="17" y="106"/>
                    </a:lnTo>
                    <a:lnTo>
                      <a:pt x="17" y="102"/>
                    </a:lnTo>
                    <a:lnTo>
                      <a:pt x="21" y="98"/>
                    </a:lnTo>
                    <a:lnTo>
                      <a:pt x="25" y="100"/>
                    </a:lnTo>
                    <a:lnTo>
                      <a:pt x="27" y="104"/>
                    </a:lnTo>
                    <a:lnTo>
                      <a:pt x="29" y="108"/>
                    </a:lnTo>
                    <a:lnTo>
                      <a:pt x="33" y="110"/>
                    </a:lnTo>
                    <a:lnTo>
                      <a:pt x="37" y="108"/>
                    </a:lnTo>
                    <a:lnTo>
                      <a:pt x="41" y="106"/>
                    </a:lnTo>
                    <a:lnTo>
                      <a:pt x="43" y="108"/>
                    </a:lnTo>
                    <a:lnTo>
                      <a:pt x="45" y="108"/>
                    </a:lnTo>
                    <a:lnTo>
                      <a:pt x="47" y="106"/>
                    </a:lnTo>
                    <a:lnTo>
                      <a:pt x="47" y="102"/>
                    </a:lnTo>
                    <a:lnTo>
                      <a:pt x="49" y="96"/>
                    </a:lnTo>
                    <a:lnTo>
                      <a:pt x="49" y="74"/>
                    </a:lnTo>
                    <a:lnTo>
                      <a:pt x="45" y="72"/>
                    </a:lnTo>
                    <a:lnTo>
                      <a:pt x="45" y="68"/>
                    </a:lnTo>
                    <a:lnTo>
                      <a:pt x="43" y="66"/>
                    </a:lnTo>
                    <a:lnTo>
                      <a:pt x="43" y="62"/>
                    </a:lnTo>
                    <a:lnTo>
                      <a:pt x="45" y="58"/>
                    </a:lnTo>
                    <a:lnTo>
                      <a:pt x="45" y="54"/>
                    </a:lnTo>
                    <a:lnTo>
                      <a:pt x="49" y="52"/>
                    </a:lnTo>
                    <a:lnTo>
                      <a:pt x="51" y="48"/>
                    </a:lnTo>
                    <a:lnTo>
                      <a:pt x="49" y="42"/>
                    </a:lnTo>
                    <a:lnTo>
                      <a:pt x="45" y="40"/>
                    </a:lnTo>
                    <a:lnTo>
                      <a:pt x="39" y="40"/>
                    </a:lnTo>
                    <a:lnTo>
                      <a:pt x="31" y="40"/>
                    </a:lnTo>
                    <a:lnTo>
                      <a:pt x="33" y="26"/>
                    </a:lnTo>
                    <a:lnTo>
                      <a:pt x="55" y="26"/>
                    </a:lnTo>
                    <a:lnTo>
                      <a:pt x="59" y="28"/>
                    </a:lnTo>
                    <a:lnTo>
                      <a:pt x="63" y="30"/>
                    </a:lnTo>
                    <a:lnTo>
                      <a:pt x="73" y="30"/>
                    </a:lnTo>
                    <a:lnTo>
                      <a:pt x="79" y="30"/>
                    </a:lnTo>
                    <a:lnTo>
                      <a:pt x="79" y="16"/>
                    </a:lnTo>
                    <a:lnTo>
                      <a:pt x="83" y="10"/>
                    </a:lnTo>
                    <a:lnTo>
                      <a:pt x="87" y="4"/>
                    </a:lnTo>
                    <a:lnTo>
                      <a:pt x="93" y="0"/>
                    </a:lnTo>
                    <a:lnTo>
                      <a:pt x="103" y="0"/>
                    </a:lnTo>
                    <a:lnTo>
                      <a:pt x="113" y="0"/>
                    </a:lnTo>
                    <a:lnTo>
                      <a:pt x="113" y="2"/>
                    </a:lnTo>
                    <a:lnTo>
                      <a:pt x="115" y="4"/>
                    </a:lnTo>
                    <a:lnTo>
                      <a:pt x="115" y="6"/>
                    </a:lnTo>
                    <a:lnTo>
                      <a:pt x="117" y="10"/>
                    </a:lnTo>
                    <a:lnTo>
                      <a:pt x="115" y="20"/>
                    </a:lnTo>
                    <a:lnTo>
                      <a:pt x="111" y="34"/>
                    </a:lnTo>
                    <a:lnTo>
                      <a:pt x="99" y="64"/>
                    </a:lnTo>
                    <a:lnTo>
                      <a:pt x="99" y="68"/>
                    </a:lnTo>
                    <a:lnTo>
                      <a:pt x="99" y="70"/>
                    </a:lnTo>
                    <a:lnTo>
                      <a:pt x="101" y="74"/>
                    </a:lnTo>
                    <a:lnTo>
                      <a:pt x="99" y="78"/>
                    </a:lnTo>
                    <a:lnTo>
                      <a:pt x="97" y="82"/>
                    </a:lnTo>
                    <a:lnTo>
                      <a:pt x="93" y="84"/>
                    </a:lnTo>
                    <a:lnTo>
                      <a:pt x="89" y="88"/>
                    </a:lnTo>
                    <a:lnTo>
                      <a:pt x="85" y="92"/>
                    </a:lnTo>
                    <a:lnTo>
                      <a:pt x="83" y="102"/>
                    </a:lnTo>
                    <a:lnTo>
                      <a:pt x="79" y="106"/>
                    </a:lnTo>
                    <a:lnTo>
                      <a:pt x="75" y="108"/>
                    </a:lnTo>
                    <a:lnTo>
                      <a:pt x="75" y="122"/>
                    </a:lnTo>
                    <a:lnTo>
                      <a:pt x="71" y="134"/>
                    </a:lnTo>
                    <a:lnTo>
                      <a:pt x="69" y="142"/>
                    </a:lnTo>
                    <a:lnTo>
                      <a:pt x="65" y="148"/>
                    </a:lnTo>
                    <a:lnTo>
                      <a:pt x="61" y="150"/>
                    </a:lnTo>
                    <a:lnTo>
                      <a:pt x="55" y="150"/>
                    </a:lnTo>
                    <a:lnTo>
                      <a:pt x="51" y="150"/>
                    </a:lnTo>
                    <a:lnTo>
                      <a:pt x="49" y="150"/>
                    </a:lnTo>
                    <a:lnTo>
                      <a:pt x="49" y="146"/>
                    </a:lnTo>
                    <a:lnTo>
                      <a:pt x="45" y="146"/>
                    </a:lnTo>
                    <a:lnTo>
                      <a:pt x="43" y="146"/>
                    </a:lnTo>
                    <a:lnTo>
                      <a:pt x="41" y="148"/>
                    </a:lnTo>
                    <a:lnTo>
                      <a:pt x="39" y="150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27" y="15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g1252d948aef_0_565"/>
              <p:cNvSpPr/>
              <p:nvPr/>
            </p:nvSpPr>
            <p:spPr>
              <a:xfrm>
                <a:off x="4666001" y="4386064"/>
                <a:ext cx="367716" cy="361473"/>
              </a:xfrm>
              <a:custGeom>
                <a:rect b="b" l="l" r="r" t="t"/>
                <a:pathLst>
                  <a:path extrusionOk="0" h="216" w="211">
                    <a:moveTo>
                      <a:pt x="181" y="8"/>
                    </a:moveTo>
                    <a:lnTo>
                      <a:pt x="159" y="16"/>
                    </a:lnTo>
                    <a:lnTo>
                      <a:pt x="117" y="16"/>
                    </a:lnTo>
                    <a:lnTo>
                      <a:pt x="107" y="12"/>
                    </a:lnTo>
                    <a:lnTo>
                      <a:pt x="105" y="10"/>
                    </a:lnTo>
                    <a:lnTo>
                      <a:pt x="101" y="6"/>
                    </a:lnTo>
                    <a:lnTo>
                      <a:pt x="33" y="6"/>
                    </a:lnTo>
                    <a:lnTo>
                      <a:pt x="27" y="2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1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2" y="16"/>
                    </a:lnTo>
                    <a:lnTo>
                      <a:pt x="7" y="30"/>
                    </a:lnTo>
                    <a:lnTo>
                      <a:pt x="13" y="42"/>
                    </a:lnTo>
                    <a:lnTo>
                      <a:pt x="21" y="54"/>
                    </a:lnTo>
                    <a:lnTo>
                      <a:pt x="29" y="66"/>
                    </a:lnTo>
                    <a:lnTo>
                      <a:pt x="37" y="76"/>
                    </a:lnTo>
                    <a:lnTo>
                      <a:pt x="39" y="90"/>
                    </a:lnTo>
                    <a:lnTo>
                      <a:pt x="41" y="104"/>
                    </a:lnTo>
                    <a:lnTo>
                      <a:pt x="41" y="126"/>
                    </a:lnTo>
                    <a:lnTo>
                      <a:pt x="43" y="152"/>
                    </a:lnTo>
                    <a:lnTo>
                      <a:pt x="45" y="174"/>
                    </a:lnTo>
                    <a:lnTo>
                      <a:pt x="49" y="184"/>
                    </a:lnTo>
                    <a:lnTo>
                      <a:pt x="53" y="194"/>
                    </a:lnTo>
                    <a:lnTo>
                      <a:pt x="61" y="204"/>
                    </a:lnTo>
                    <a:lnTo>
                      <a:pt x="69" y="212"/>
                    </a:lnTo>
                    <a:lnTo>
                      <a:pt x="73" y="208"/>
                    </a:lnTo>
                    <a:lnTo>
                      <a:pt x="75" y="204"/>
                    </a:lnTo>
                    <a:lnTo>
                      <a:pt x="79" y="204"/>
                    </a:lnTo>
                    <a:lnTo>
                      <a:pt x="83" y="210"/>
                    </a:lnTo>
                    <a:lnTo>
                      <a:pt x="89" y="214"/>
                    </a:lnTo>
                    <a:lnTo>
                      <a:pt x="93" y="216"/>
                    </a:lnTo>
                    <a:lnTo>
                      <a:pt x="101" y="216"/>
                    </a:lnTo>
                    <a:lnTo>
                      <a:pt x="111" y="216"/>
                    </a:lnTo>
                    <a:lnTo>
                      <a:pt x="117" y="212"/>
                    </a:lnTo>
                    <a:lnTo>
                      <a:pt x="121" y="208"/>
                    </a:lnTo>
                    <a:lnTo>
                      <a:pt x="125" y="206"/>
                    </a:lnTo>
                    <a:lnTo>
                      <a:pt x="123" y="144"/>
                    </a:lnTo>
                    <a:lnTo>
                      <a:pt x="123" y="90"/>
                    </a:lnTo>
                    <a:lnTo>
                      <a:pt x="143" y="90"/>
                    </a:lnTo>
                    <a:lnTo>
                      <a:pt x="143" y="22"/>
                    </a:lnTo>
                    <a:lnTo>
                      <a:pt x="165" y="20"/>
                    </a:lnTo>
                    <a:lnTo>
                      <a:pt x="183" y="18"/>
                    </a:lnTo>
                    <a:lnTo>
                      <a:pt x="187" y="24"/>
                    </a:lnTo>
                    <a:lnTo>
                      <a:pt x="201" y="18"/>
                    </a:lnTo>
                    <a:lnTo>
                      <a:pt x="205" y="14"/>
                    </a:lnTo>
                    <a:lnTo>
                      <a:pt x="211" y="12"/>
                    </a:lnTo>
                    <a:lnTo>
                      <a:pt x="205" y="8"/>
                    </a:lnTo>
                    <a:lnTo>
                      <a:pt x="201" y="6"/>
                    </a:lnTo>
                    <a:lnTo>
                      <a:pt x="193" y="8"/>
                    </a:lnTo>
                    <a:lnTo>
                      <a:pt x="187" y="10"/>
                    </a:lnTo>
                    <a:lnTo>
                      <a:pt x="183" y="8"/>
                    </a:lnTo>
                    <a:lnTo>
                      <a:pt x="181" y="6"/>
                    </a:lnTo>
                    <a:lnTo>
                      <a:pt x="181" y="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g1252d948aef_0_565"/>
              <p:cNvSpPr/>
              <p:nvPr/>
            </p:nvSpPr>
            <p:spPr>
              <a:xfrm>
                <a:off x="5351853" y="3314255"/>
                <a:ext cx="184547" cy="165325"/>
              </a:xfrm>
              <a:custGeom>
                <a:rect b="b" l="l" r="r" t="t"/>
                <a:pathLst>
                  <a:path extrusionOk="0" h="98" w="106">
                    <a:moveTo>
                      <a:pt x="32" y="0"/>
                    </a:moveTo>
                    <a:lnTo>
                      <a:pt x="28" y="4"/>
                    </a:lnTo>
                    <a:lnTo>
                      <a:pt x="22" y="10"/>
                    </a:lnTo>
                    <a:lnTo>
                      <a:pt x="14" y="14"/>
                    </a:lnTo>
                    <a:lnTo>
                      <a:pt x="6" y="16"/>
                    </a:lnTo>
                    <a:lnTo>
                      <a:pt x="6" y="26"/>
                    </a:lnTo>
                    <a:lnTo>
                      <a:pt x="4" y="34"/>
                    </a:lnTo>
                    <a:lnTo>
                      <a:pt x="0" y="46"/>
                    </a:lnTo>
                    <a:lnTo>
                      <a:pt x="0" y="62"/>
                    </a:lnTo>
                    <a:lnTo>
                      <a:pt x="18" y="62"/>
                    </a:lnTo>
                    <a:lnTo>
                      <a:pt x="24" y="64"/>
                    </a:lnTo>
                    <a:lnTo>
                      <a:pt x="28" y="54"/>
                    </a:lnTo>
                    <a:lnTo>
                      <a:pt x="38" y="58"/>
                    </a:lnTo>
                    <a:lnTo>
                      <a:pt x="54" y="58"/>
                    </a:lnTo>
                    <a:lnTo>
                      <a:pt x="68" y="62"/>
                    </a:lnTo>
                    <a:lnTo>
                      <a:pt x="82" y="76"/>
                    </a:lnTo>
                    <a:lnTo>
                      <a:pt x="96" y="92"/>
                    </a:lnTo>
                    <a:lnTo>
                      <a:pt x="102" y="98"/>
                    </a:lnTo>
                    <a:lnTo>
                      <a:pt x="106" y="94"/>
                    </a:lnTo>
                    <a:lnTo>
                      <a:pt x="96" y="80"/>
                    </a:lnTo>
                    <a:lnTo>
                      <a:pt x="86" y="68"/>
                    </a:lnTo>
                    <a:lnTo>
                      <a:pt x="74" y="56"/>
                    </a:lnTo>
                    <a:lnTo>
                      <a:pt x="62" y="48"/>
                    </a:lnTo>
                    <a:lnTo>
                      <a:pt x="52" y="42"/>
                    </a:lnTo>
                    <a:lnTo>
                      <a:pt x="46" y="30"/>
                    </a:lnTo>
                    <a:lnTo>
                      <a:pt x="40" y="1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g1252d948aef_0_565"/>
              <p:cNvSpPr/>
              <p:nvPr/>
            </p:nvSpPr>
            <p:spPr>
              <a:xfrm>
                <a:off x="3882365" y="3443152"/>
                <a:ext cx="81255" cy="19615"/>
              </a:xfrm>
              <a:custGeom>
                <a:rect b="b" l="l" r="r" t="t"/>
                <a:pathLst>
                  <a:path extrusionOk="0" h="12" w="46">
                    <a:moveTo>
                      <a:pt x="4" y="6"/>
                    </a:moveTo>
                    <a:lnTo>
                      <a:pt x="14" y="8"/>
                    </a:lnTo>
                    <a:lnTo>
                      <a:pt x="18" y="6"/>
                    </a:lnTo>
                    <a:lnTo>
                      <a:pt x="20" y="4"/>
                    </a:lnTo>
                    <a:lnTo>
                      <a:pt x="22" y="2"/>
                    </a:lnTo>
                    <a:lnTo>
                      <a:pt x="26" y="0"/>
                    </a:lnTo>
                    <a:lnTo>
                      <a:pt x="28" y="4"/>
                    </a:lnTo>
                    <a:lnTo>
                      <a:pt x="34" y="6"/>
                    </a:lnTo>
                    <a:lnTo>
                      <a:pt x="46" y="8"/>
                    </a:lnTo>
                    <a:lnTo>
                      <a:pt x="42" y="10"/>
                    </a:lnTo>
                    <a:lnTo>
                      <a:pt x="38" y="12"/>
                    </a:lnTo>
                    <a:lnTo>
                      <a:pt x="30" y="10"/>
                    </a:lnTo>
                    <a:lnTo>
                      <a:pt x="24" y="8"/>
                    </a:lnTo>
                    <a:lnTo>
                      <a:pt x="24" y="10"/>
                    </a:lnTo>
                    <a:lnTo>
                      <a:pt x="12" y="12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g1252d948aef_0_565"/>
              <p:cNvSpPr/>
              <p:nvPr/>
            </p:nvSpPr>
            <p:spPr>
              <a:xfrm>
                <a:off x="4677019" y="3999373"/>
                <a:ext cx="24790" cy="37829"/>
              </a:xfrm>
              <a:custGeom>
                <a:rect b="b" l="l" r="r" t="t"/>
                <a:pathLst>
                  <a:path extrusionOk="0" h="22" w="14">
                    <a:moveTo>
                      <a:pt x="6" y="22"/>
                    </a:moveTo>
                    <a:lnTo>
                      <a:pt x="0" y="8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0" y="6"/>
                    </a:lnTo>
                    <a:lnTo>
                      <a:pt x="8" y="10"/>
                    </a:lnTo>
                    <a:lnTo>
                      <a:pt x="8" y="20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g1252d948aef_0_565"/>
              <p:cNvSpPr/>
              <p:nvPr/>
            </p:nvSpPr>
            <p:spPr>
              <a:xfrm>
                <a:off x="4529657" y="1512495"/>
                <a:ext cx="249276" cy="84063"/>
              </a:xfrm>
              <a:custGeom>
                <a:rect b="b" l="l" r="r" t="t"/>
                <a:pathLst>
                  <a:path extrusionOk="0" h="50" w="143">
                    <a:moveTo>
                      <a:pt x="8" y="20"/>
                    </a:moveTo>
                    <a:lnTo>
                      <a:pt x="6" y="20"/>
                    </a:lnTo>
                    <a:lnTo>
                      <a:pt x="2" y="16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12" y="2"/>
                    </a:lnTo>
                    <a:lnTo>
                      <a:pt x="26" y="2"/>
                    </a:lnTo>
                    <a:lnTo>
                      <a:pt x="36" y="4"/>
                    </a:lnTo>
                    <a:lnTo>
                      <a:pt x="54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60" y="0"/>
                    </a:lnTo>
                    <a:lnTo>
                      <a:pt x="62" y="0"/>
                    </a:lnTo>
                    <a:lnTo>
                      <a:pt x="66" y="2"/>
                    </a:lnTo>
                    <a:lnTo>
                      <a:pt x="70" y="2"/>
                    </a:lnTo>
                    <a:lnTo>
                      <a:pt x="74" y="2"/>
                    </a:lnTo>
                    <a:lnTo>
                      <a:pt x="78" y="10"/>
                    </a:lnTo>
                    <a:lnTo>
                      <a:pt x="82" y="12"/>
                    </a:lnTo>
                    <a:lnTo>
                      <a:pt x="93" y="12"/>
                    </a:lnTo>
                    <a:lnTo>
                      <a:pt x="119" y="20"/>
                    </a:lnTo>
                    <a:lnTo>
                      <a:pt x="133" y="26"/>
                    </a:lnTo>
                    <a:lnTo>
                      <a:pt x="143" y="30"/>
                    </a:lnTo>
                    <a:lnTo>
                      <a:pt x="135" y="36"/>
                    </a:lnTo>
                    <a:lnTo>
                      <a:pt x="127" y="38"/>
                    </a:lnTo>
                    <a:lnTo>
                      <a:pt x="119" y="38"/>
                    </a:lnTo>
                    <a:lnTo>
                      <a:pt x="115" y="34"/>
                    </a:lnTo>
                    <a:lnTo>
                      <a:pt x="107" y="28"/>
                    </a:lnTo>
                    <a:lnTo>
                      <a:pt x="97" y="20"/>
                    </a:lnTo>
                    <a:lnTo>
                      <a:pt x="93" y="18"/>
                    </a:lnTo>
                    <a:lnTo>
                      <a:pt x="89" y="16"/>
                    </a:lnTo>
                    <a:lnTo>
                      <a:pt x="82" y="18"/>
                    </a:lnTo>
                    <a:lnTo>
                      <a:pt x="80" y="22"/>
                    </a:lnTo>
                    <a:lnTo>
                      <a:pt x="80" y="34"/>
                    </a:lnTo>
                    <a:lnTo>
                      <a:pt x="76" y="34"/>
                    </a:lnTo>
                    <a:lnTo>
                      <a:pt x="74" y="36"/>
                    </a:lnTo>
                    <a:lnTo>
                      <a:pt x="70" y="42"/>
                    </a:lnTo>
                    <a:lnTo>
                      <a:pt x="68" y="48"/>
                    </a:lnTo>
                    <a:lnTo>
                      <a:pt x="66" y="50"/>
                    </a:lnTo>
                    <a:lnTo>
                      <a:pt x="62" y="50"/>
                    </a:lnTo>
                    <a:lnTo>
                      <a:pt x="56" y="48"/>
                    </a:lnTo>
                    <a:lnTo>
                      <a:pt x="48" y="46"/>
                    </a:lnTo>
                    <a:lnTo>
                      <a:pt x="34" y="34"/>
                    </a:lnTo>
                    <a:lnTo>
                      <a:pt x="24" y="26"/>
                    </a:lnTo>
                    <a:lnTo>
                      <a:pt x="16" y="22"/>
                    </a:lnTo>
                    <a:lnTo>
                      <a:pt x="8" y="2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g1252d948aef_0_565"/>
              <p:cNvSpPr/>
              <p:nvPr/>
            </p:nvSpPr>
            <p:spPr>
              <a:xfrm>
                <a:off x="4661869" y="1499885"/>
                <a:ext cx="147361" cy="29422"/>
              </a:xfrm>
              <a:custGeom>
                <a:rect b="b" l="l" r="r" t="t"/>
                <a:pathLst>
                  <a:path extrusionOk="0" h="18" w="85">
                    <a:moveTo>
                      <a:pt x="31" y="18"/>
                    </a:moveTo>
                    <a:lnTo>
                      <a:pt x="23" y="16"/>
                    </a:lnTo>
                    <a:lnTo>
                      <a:pt x="15" y="14"/>
                    </a:lnTo>
                    <a:lnTo>
                      <a:pt x="6" y="10"/>
                    </a:lnTo>
                    <a:lnTo>
                      <a:pt x="0" y="6"/>
                    </a:lnTo>
                    <a:lnTo>
                      <a:pt x="6" y="4"/>
                    </a:lnTo>
                    <a:lnTo>
                      <a:pt x="13" y="2"/>
                    </a:lnTo>
                    <a:lnTo>
                      <a:pt x="21" y="0"/>
                    </a:lnTo>
                    <a:lnTo>
                      <a:pt x="27" y="2"/>
                    </a:lnTo>
                    <a:lnTo>
                      <a:pt x="41" y="4"/>
                    </a:lnTo>
                    <a:lnTo>
                      <a:pt x="55" y="4"/>
                    </a:lnTo>
                    <a:lnTo>
                      <a:pt x="71" y="6"/>
                    </a:lnTo>
                    <a:lnTo>
                      <a:pt x="85" y="8"/>
                    </a:lnTo>
                    <a:lnTo>
                      <a:pt x="79" y="12"/>
                    </a:lnTo>
                    <a:lnTo>
                      <a:pt x="73" y="14"/>
                    </a:lnTo>
                    <a:lnTo>
                      <a:pt x="67" y="18"/>
                    </a:lnTo>
                    <a:lnTo>
                      <a:pt x="63" y="18"/>
                    </a:lnTo>
                    <a:lnTo>
                      <a:pt x="47" y="18"/>
                    </a:lnTo>
                    <a:lnTo>
                      <a:pt x="31" y="1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g1252d948aef_0_565"/>
              <p:cNvSpPr/>
              <p:nvPr/>
            </p:nvSpPr>
            <p:spPr>
              <a:xfrm>
                <a:off x="4729353" y="2489031"/>
                <a:ext cx="95028" cy="63047"/>
              </a:xfrm>
              <a:custGeom>
                <a:rect b="b" l="l" r="r" t="t"/>
                <a:pathLst>
                  <a:path extrusionOk="0" h="38" w="54">
                    <a:moveTo>
                      <a:pt x="46" y="6"/>
                    </a:moveTo>
                    <a:lnTo>
                      <a:pt x="48" y="16"/>
                    </a:lnTo>
                    <a:lnTo>
                      <a:pt x="54" y="22"/>
                    </a:lnTo>
                    <a:lnTo>
                      <a:pt x="52" y="28"/>
                    </a:lnTo>
                    <a:lnTo>
                      <a:pt x="44" y="30"/>
                    </a:lnTo>
                    <a:lnTo>
                      <a:pt x="40" y="38"/>
                    </a:lnTo>
                    <a:lnTo>
                      <a:pt x="30" y="32"/>
                    </a:lnTo>
                    <a:lnTo>
                      <a:pt x="28" y="30"/>
                    </a:lnTo>
                    <a:lnTo>
                      <a:pt x="16" y="26"/>
                    </a:lnTo>
                    <a:lnTo>
                      <a:pt x="10" y="20"/>
                    </a:lnTo>
                    <a:lnTo>
                      <a:pt x="6" y="14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0" y="6"/>
                    </a:lnTo>
                    <a:lnTo>
                      <a:pt x="46" y="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g1252d948aef_0_565"/>
              <p:cNvSpPr/>
              <p:nvPr/>
            </p:nvSpPr>
            <p:spPr>
              <a:xfrm>
                <a:off x="4701808" y="2447000"/>
                <a:ext cx="111555" cy="89667"/>
              </a:xfrm>
              <a:custGeom>
                <a:rect b="b" l="l" r="r" t="t"/>
                <a:pathLst>
                  <a:path extrusionOk="0" h="52" w="64">
                    <a:moveTo>
                      <a:pt x="28" y="0"/>
                    </a:moveTo>
                    <a:lnTo>
                      <a:pt x="38" y="10"/>
                    </a:lnTo>
                    <a:lnTo>
                      <a:pt x="44" y="12"/>
                    </a:lnTo>
                    <a:lnTo>
                      <a:pt x="48" y="12"/>
                    </a:lnTo>
                    <a:lnTo>
                      <a:pt x="58" y="10"/>
                    </a:lnTo>
                    <a:lnTo>
                      <a:pt x="64" y="24"/>
                    </a:lnTo>
                    <a:lnTo>
                      <a:pt x="62" y="30"/>
                    </a:lnTo>
                    <a:lnTo>
                      <a:pt x="56" y="30"/>
                    </a:lnTo>
                    <a:lnTo>
                      <a:pt x="52" y="24"/>
                    </a:lnTo>
                    <a:lnTo>
                      <a:pt x="36" y="24"/>
                    </a:lnTo>
                    <a:lnTo>
                      <a:pt x="28" y="24"/>
                    </a:lnTo>
                    <a:lnTo>
                      <a:pt x="22" y="26"/>
                    </a:lnTo>
                    <a:lnTo>
                      <a:pt x="16" y="26"/>
                    </a:lnTo>
                    <a:lnTo>
                      <a:pt x="16" y="30"/>
                    </a:lnTo>
                    <a:lnTo>
                      <a:pt x="22" y="38"/>
                    </a:lnTo>
                    <a:lnTo>
                      <a:pt x="26" y="44"/>
                    </a:lnTo>
                    <a:lnTo>
                      <a:pt x="32" y="50"/>
                    </a:lnTo>
                    <a:lnTo>
                      <a:pt x="18" y="52"/>
                    </a:lnTo>
                    <a:lnTo>
                      <a:pt x="8" y="36"/>
                    </a:lnTo>
                    <a:lnTo>
                      <a:pt x="0" y="18"/>
                    </a:lnTo>
                    <a:lnTo>
                      <a:pt x="8" y="18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g1252d948aef_0_565"/>
              <p:cNvSpPr/>
              <p:nvPr/>
            </p:nvSpPr>
            <p:spPr>
              <a:xfrm>
                <a:off x="4763782" y="1774492"/>
                <a:ext cx="256163" cy="281612"/>
              </a:xfrm>
              <a:custGeom>
                <a:rect b="b" l="l" r="r" t="t"/>
                <a:pathLst>
                  <a:path extrusionOk="0" h="168" w="146">
                    <a:moveTo>
                      <a:pt x="98" y="16"/>
                    </a:moveTo>
                    <a:lnTo>
                      <a:pt x="92" y="20"/>
                    </a:lnTo>
                    <a:lnTo>
                      <a:pt x="90" y="24"/>
                    </a:lnTo>
                    <a:lnTo>
                      <a:pt x="90" y="26"/>
                    </a:lnTo>
                    <a:lnTo>
                      <a:pt x="90" y="30"/>
                    </a:lnTo>
                    <a:lnTo>
                      <a:pt x="92" y="32"/>
                    </a:lnTo>
                    <a:lnTo>
                      <a:pt x="100" y="34"/>
                    </a:lnTo>
                    <a:lnTo>
                      <a:pt x="108" y="36"/>
                    </a:lnTo>
                    <a:lnTo>
                      <a:pt x="110" y="38"/>
                    </a:lnTo>
                    <a:lnTo>
                      <a:pt x="110" y="40"/>
                    </a:lnTo>
                    <a:lnTo>
                      <a:pt x="110" y="44"/>
                    </a:lnTo>
                    <a:lnTo>
                      <a:pt x="108" y="48"/>
                    </a:lnTo>
                    <a:lnTo>
                      <a:pt x="104" y="50"/>
                    </a:lnTo>
                    <a:lnTo>
                      <a:pt x="104" y="54"/>
                    </a:lnTo>
                    <a:lnTo>
                      <a:pt x="106" y="56"/>
                    </a:lnTo>
                    <a:lnTo>
                      <a:pt x="108" y="54"/>
                    </a:lnTo>
                    <a:lnTo>
                      <a:pt x="114" y="54"/>
                    </a:lnTo>
                    <a:lnTo>
                      <a:pt x="114" y="64"/>
                    </a:lnTo>
                    <a:lnTo>
                      <a:pt x="118" y="76"/>
                    </a:lnTo>
                    <a:lnTo>
                      <a:pt x="120" y="82"/>
                    </a:lnTo>
                    <a:lnTo>
                      <a:pt x="122" y="86"/>
                    </a:lnTo>
                    <a:lnTo>
                      <a:pt x="126" y="88"/>
                    </a:lnTo>
                    <a:lnTo>
                      <a:pt x="126" y="92"/>
                    </a:lnTo>
                    <a:lnTo>
                      <a:pt x="128" y="98"/>
                    </a:lnTo>
                    <a:lnTo>
                      <a:pt x="130" y="102"/>
                    </a:lnTo>
                    <a:lnTo>
                      <a:pt x="130" y="108"/>
                    </a:lnTo>
                    <a:lnTo>
                      <a:pt x="140" y="112"/>
                    </a:lnTo>
                    <a:lnTo>
                      <a:pt x="146" y="118"/>
                    </a:lnTo>
                    <a:lnTo>
                      <a:pt x="146" y="130"/>
                    </a:lnTo>
                    <a:lnTo>
                      <a:pt x="136" y="132"/>
                    </a:lnTo>
                    <a:lnTo>
                      <a:pt x="128" y="138"/>
                    </a:lnTo>
                    <a:lnTo>
                      <a:pt x="122" y="144"/>
                    </a:lnTo>
                    <a:lnTo>
                      <a:pt x="118" y="150"/>
                    </a:lnTo>
                    <a:lnTo>
                      <a:pt x="112" y="154"/>
                    </a:lnTo>
                    <a:lnTo>
                      <a:pt x="106" y="158"/>
                    </a:lnTo>
                    <a:lnTo>
                      <a:pt x="96" y="158"/>
                    </a:lnTo>
                    <a:lnTo>
                      <a:pt x="90" y="160"/>
                    </a:lnTo>
                    <a:lnTo>
                      <a:pt x="88" y="162"/>
                    </a:lnTo>
                    <a:lnTo>
                      <a:pt x="86" y="162"/>
                    </a:lnTo>
                    <a:lnTo>
                      <a:pt x="78" y="162"/>
                    </a:lnTo>
                    <a:lnTo>
                      <a:pt x="70" y="164"/>
                    </a:lnTo>
                    <a:lnTo>
                      <a:pt x="64" y="164"/>
                    </a:lnTo>
                    <a:lnTo>
                      <a:pt x="50" y="168"/>
                    </a:lnTo>
                    <a:lnTo>
                      <a:pt x="44" y="166"/>
                    </a:lnTo>
                    <a:lnTo>
                      <a:pt x="40" y="162"/>
                    </a:lnTo>
                    <a:lnTo>
                      <a:pt x="36" y="160"/>
                    </a:lnTo>
                    <a:lnTo>
                      <a:pt x="34" y="158"/>
                    </a:lnTo>
                    <a:lnTo>
                      <a:pt x="32" y="156"/>
                    </a:lnTo>
                    <a:lnTo>
                      <a:pt x="28" y="152"/>
                    </a:lnTo>
                    <a:lnTo>
                      <a:pt x="24" y="138"/>
                    </a:lnTo>
                    <a:lnTo>
                      <a:pt x="20" y="118"/>
                    </a:lnTo>
                    <a:lnTo>
                      <a:pt x="22" y="108"/>
                    </a:lnTo>
                    <a:lnTo>
                      <a:pt x="26" y="104"/>
                    </a:lnTo>
                    <a:lnTo>
                      <a:pt x="34" y="100"/>
                    </a:lnTo>
                    <a:lnTo>
                      <a:pt x="40" y="94"/>
                    </a:lnTo>
                    <a:lnTo>
                      <a:pt x="50" y="90"/>
                    </a:lnTo>
                    <a:lnTo>
                      <a:pt x="58" y="86"/>
                    </a:lnTo>
                    <a:lnTo>
                      <a:pt x="62" y="80"/>
                    </a:lnTo>
                    <a:lnTo>
                      <a:pt x="64" y="74"/>
                    </a:lnTo>
                    <a:lnTo>
                      <a:pt x="54" y="74"/>
                    </a:lnTo>
                    <a:lnTo>
                      <a:pt x="44" y="74"/>
                    </a:lnTo>
                    <a:lnTo>
                      <a:pt x="40" y="62"/>
                    </a:lnTo>
                    <a:lnTo>
                      <a:pt x="38" y="54"/>
                    </a:lnTo>
                    <a:lnTo>
                      <a:pt x="36" y="46"/>
                    </a:lnTo>
                    <a:lnTo>
                      <a:pt x="32" y="34"/>
                    </a:lnTo>
                    <a:lnTo>
                      <a:pt x="26" y="28"/>
                    </a:lnTo>
                    <a:lnTo>
                      <a:pt x="16" y="26"/>
                    </a:lnTo>
                    <a:lnTo>
                      <a:pt x="8" y="22"/>
                    </a:lnTo>
                    <a:lnTo>
                      <a:pt x="0" y="18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16" y="18"/>
                    </a:lnTo>
                    <a:lnTo>
                      <a:pt x="26" y="20"/>
                    </a:lnTo>
                    <a:lnTo>
                      <a:pt x="36" y="24"/>
                    </a:lnTo>
                    <a:lnTo>
                      <a:pt x="46" y="26"/>
                    </a:lnTo>
                    <a:lnTo>
                      <a:pt x="52" y="26"/>
                    </a:lnTo>
                    <a:lnTo>
                      <a:pt x="56" y="22"/>
                    </a:lnTo>
                    <a:lnTo>
                      <a:pt x="58" y="18"/>
                    </a:lnTo>
                    <a:lnTo>
                      <a:pt x="60" y="14"/>
                    </a:lnTo>
                    <a:lnTo>
                      <a:pt x="60" y="8"/>
                    </a:lnTo>
                    <a:lnTo>
                      <a:pt x="62" y="4"/>
                    </a:lnTo>
                    <a:lnTo>
                      <a:pt x="64" y="2"/>
                    </a:lnTo>
                    <a:lnTo>
                      <a:pt x="70" y="0"/>
                    </a:lnTo>
                    <a:lnTo>
                      <a:pt x="82" y="2"/>
                    </a:lnTo>
                    <a:lnTo>
                      <a:pt x="90" y="6"/>
                    </a:lnTo>
                    <a:lnTo>
                      <a:pt x="96" y="10"/>
                    </a:lnTo>
                    <a:lnTo>
                      <a:pt x="104" y="14"/>
                    </a:lnTo>
                    <a:lnTo>
                      <a:pt x="98" y="1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g1252d948aef_0_565"/>
              <p:cNvSpPr/>
              <p:nvPr/>
            </p:nvSpPr>
            <p:spPr>
              <a:xfrm>
                <a:off x="4956592" y="2777649"/>
                <a:ext cx="74370" cy="14010"/>
              </a:xfrm>
              <a:custGeom>
                <a:rect b="b" l="l" r="r" t="t"/>
                <a:pathLst>
                  <a:path extrusionOk="0" h="8" w="42">
                    <a:moveTo>
                      <a:pt x="20" y="2"/>
                    </a:moveTo>
                    <a:lnTo>
                      <a:pt x="8" y="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6"/>
                    </a:lnTo>
                    <a:lnTo>
                      <a:pt x="22" y="8"/>
                    </a:lnTo>
                    <a:lnTo>
                      <a:pt x="34" y="8"/>
                    </a:lnTo>
                    <a:lnTo>
                      <a:pt x="42" y="6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20" y="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g1252d948aef_0_565"/>
              <p:cNvSpPr/>
              <p:nvPr/>
            </p:nvSpPr>
            <p:spPr>
              <a:xfrm>
                <a:off x="4394689" y="2641748"/>
                <a:ext cx="28921" cy="19615"/>
              </a:xfrm>
              <a:custGeom>
                <a:rect b="b" l="l" r="r" t="t"/>
                <a:pathLst>
                  <a:path extrusionOk="0" h="10" w="16">
                    <a:moveTo>
                      <a:pt x="16" y="6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10"/>
                    </a:lnTo>
                    <a:lnTo>
                      <a:pt x="16" y="10"/>
                    </a:lnTo>
                    <a:lnTo>
                      <a:pt x="14" y="4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g1252d948aef_0_565"/>
              <p:cNvSpPr/>
              <p:nvPr/>
            </p:nvSpPr>
            <p:spPr>
              <a:xfrm>
                <a:off x="4182598" y="2077121"/>
                <a:ext cx="191434" cy="257794"/>
              </a:xfrm>
              <a:custGeom>
                <a:rect b="b" l="l" r="r" t="t"/>
                <a:pathLst>
                  <a:path extrusionOk="0" h="154" w="110">
                    <a:moveTo>
                      <a:pt x="76" y="82"/>
                    </a:moveTo>
                    <a:lnTo>
                      <a:pt x="82" y="86"/>
                    </a:lnTo>
                    <a:lnTo>
                      <a:pt x="88" y="90"/>
                    </a:lnTo>
                    <a:lnTo>
                      <a:pt x="90" y="94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0" y="108"/>
                    </a:lnTo>
                    <a:lnTo>
                      <a:pt x="94" y="106"/>
                    </a:lnTo>
                    <a:lnTo>
                      <a:pt x="104" y="104"/>
                    </a:lnTo>
                    <a:lnTo>
                      <a:pt x="108" y="110"/>
                    </a:lnTo>
                    <a:lnTo>
                      <a:pt x="110" y="114"/>
                    </a:lnTo>
                    <a:lnTo>
                      <a:pt x="108" y="118"/>
                    </a:lnTo>
                    <a:lnTo>
                      <a:pt x="104" y="122"/>
                    </a:lnTo>
                    <a:lnTo>
                      <a:pt x="94" y="128"/>
                    </a:lnTo>
                    <a:lnTo>
                      <a:pt x="94" y="130"/>
                    </a:lnTo>
                    <a:lnTo>
                      <a:pt x="98" y="132"/>
                    </a:lnTo>
                    <a:lnTo>
                      <a:pt x="104" y="134"/>
                    </a:lnTo>
                    <a:lnTo>
                      <a:pt x="102" y="138"/>
                    </a:lnTo>
                    <a:lnTo>
                      <a:pt x="98" y="142"/>
                    </a:lnTo>
                    <a:lnTo>
                      <a:pt x="92" y="144"/>
                    </a:lnTo>
                    <a:lnTo>
                      <a:pt x="82" y="144"/>
                    </a:lnTo>
                    <a:lnTo>
                      <a:pt x="66" y="144"/>
                    </a:lnTo>
                    <a:lnTo>
                      <a:pt x="50" y="144"/>
                    </a:lnTo>
                    <a:lnTo>
                      <a:pt x="40" y="144"/>
                    </a:lnTo>
                    <a:lnTo>
                      <a:pt x="40" y="148"/>
                    </a:lnTo>
                    <a:lnTo>
                      <a:pt x="40" y="152"/>
                    </a:lnTo>
                    <a:lnTo>
                      <a:pt x="34" y="152"/>
                    </a:lnTo>
                    <a:lnTo>
                      <a:pt x="26" y="154"/>
                    </a:lnTo>
                    <a:lnTo>
                      <a:pt x="18" y="154"/>
                    </a:lnTo>
                    <a:lnTo>
                      <a:pt x="12" y="154"/>
                    </a:lnTo>
                    <a:lnTo>
                      <a:pt x="14" y="148"/>
                    </a:lnTo>
                    <a:lnTo>
                      <a:pt x="18" y="144"/>
                    </a:lnTo>
                    <a:lnTo>
                      <a:pt x="24" y="142"/>
                    </a:lnTo>
                    <a:lnTo>
                      <a:pt x="30" y="140"/>
                    </a:lnTo>
                    <a:lnTo>
                      <a:pt x="42" y="136"/>
                    </a:lnTo>
                    <a:lnTo>
                      <a:pt x="46" y="132"/>
                    </a:lnTo>
                    <a:lnTo>
                      <a:pt x="50" y="128"/>
                    </a:lnTo>
                    <a:lnTo>
                      <a:pt x="32" y="126"/>
                    </a:lnTo>
                    <a:lnTo>
                      <a:pt x="24" y="124"/>
                    </a:lnTo>
                    <a:lnTo>
                      <a:pt x="18" y="122"/>
                    </a:lnTo>
                    <a:lnTo>
                      <a:pt x="26" y="114"/>
                    </a:lnTo>
                    <a:lnTo>
                      <a:pt x="36" y="108"/>
                    </a:lnTo>
                    <a:lnTo>
                      <a:pt x="36" y="104"/>
                    </a:lnTo>
                    <a:lnTo>
                      <a:pt x="36" y="100"/>
                    </a:lnTo>
                    <a:lnTo>
                      <a:pt x="38" y="98"/>
                    </a:lnTo>
                    <a:lnTo>
                      <a:pt x="40" y="94"/>
                    </a:lnTo>
                    <a:lnTo>
                      <a:pt x="48" y="90"/>
                    </a:lnTo>
                    <a:lnTo>
                      <a:pt x="42" y="84"/>
                    </a:lnTo>
                    <a:lnTo>
                      <a:pt x="40" y="80"/>
                    </a:lnTo>
                    <a:lnTo>
                      <a:pt x="40" y="76"/>
                    </a:lnTo>
                    <a:lnTo>
                      <a:pt x="40" y="70"/>
                    </a:lnTo>
                    <a:lnTo>
                      <a:pt x="42" y="68"/>
                    </a:lnTo>
                    <a:lnTo>
                      <a:pt x="40" y="62"/>
                    </a:lnTo>
                    <a:lnTo>
                      <a:pt x="38" y="58"/>
                    </a:lnTo>
                    <a:lnTo>
                      <a:pt x="14" y="58"/>
                    </a:lnTo>
                    <a:lnTo>
                      <a:pt x="12" y="56"/>
                    </a:lnTo>
                    <a:lnTo>
                      <a:pt x="12" y="50"/>
                    </a:lnTo>
                    <a:lnTo>
                      <a:pt x="10" y="48"/>
                    </a:lnTo>
                    <a:lnTo>
                      <a:pt x="6" y="46"/>
                    </a:lnTo>
                    <a:lnTo>
                      <a:pt x="12" y="36"/>
                    </a:lnTo>
                    <a:lnTo>
                      <a:pt x="6" y="32"/>
                    </a:lnTo>
                    <a:lnTo>
                      <a:pt x="0" y="28"/>
                    </a:lnTo>
                    <a:lnTo>
                      <a:pt x="10" y="20"/>
                    </a:lnTo>
                    <a:lnTo>
                      <a:pt x="22" y="10"/>
                    </a:lnTo>
                    <a:lnTo>
                      <a:pt x="38" y="4"/>
                    </a:lnTo>
                    <a:lnTo>
                      <a:pt x="50" y="0"/>
                    </a:lnTo>
                    <a:lnTo>
                      <a:pt x="48" y="8"/>
                    </a:lnTo>
                    <a:lnTo>
                      <a:pt x="46" y="12"/>
                    </a:lnTo>
                    <a:lnTo>
                      <a:pt x="42" y="16"/>
                    </a:lnTo>
                    <a:lnTo>
                      <a:pt x="38" y="20"/>
                    </a:lnTo>
                    <a:lnTo>
                      <a:pt x="46" y="22"/>
                    </a:lnTo>
                    <a:lnTo>
                      <a:pt x="54" y="22"/>
                    </a:lnTo>
                    <a:lnTo>
                      <a:pt x="60" y="24"/>
                    </a:lnTo>
                    <a:lnTo>
                      <a:pt x="66" y="26"/>
                    </a:lnTo>
                    <a:lnTo>
                      <a:pt x="58" y="36"/>
                    </a:lnTo>
                    <a:lnTo>
                      <a:pt x="54" y="40"/>
                    </a:lnTo>
                    <a:lnTo>
                      <a:pt x="54" y="46"/>
                    </a:lnTo>
                    <a:lnTo>
                      <a:pt x="56" y="56"/>
                    </a:lnTo>
                    <a:lnTo>
                      <a:pt x="62" y="64"/>
                    </a:lnTo>
                    <a:lnTo>
                      <a:pt x="74" y="82"/>
                    </a:lnTo>
                    <a:lnTo>
                      <a:pt x="76" y="8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g1252d948aef_0_565"/>
              <p:cNvSpPr/>
              <p:nvPr/>
            </p:nvSpPr>
            <p:spPr>
              <a:xfrm>
                <a:off x="4098588" y="2189205"/>
                <a:ext cx="106046" cy="105079"/>
              </a:xfrm>
              <a:custGeom>
                <a:rect b="b" l="l" r="r" t="t"/>
                <a:pathLst>
                  <a:path extrusionOk="0" h="64" w="60">
                    <a:moveTo>
                      <a:pt x="32" y="20"/>
                    </a:moveTo>
                    <a:lnTo>
                      <a:pt x="32" y="4"/>
                    </a:lnTo>
                    <a:lnTo>
                      <a:pt x="32" y="2"/>
                    </a:lnTo>
                    <a:lnTo>
                      <a:pt x="34" y="0"/>
                    </a:lnTo>
                    <a:lnTo>
                      <a:pt x="44" y="0"/>
                    </a:lnTo>
                    <a:lnTo>
                      <a:pt x="56" y="0"/>
                    </a:lnTo>
                    <a:lnTo>
                      <a:pt x="60" y="2"/>
                    </a:lnTo>
                    <a:lnTo>
                      <a:pt x="60" y="6"/>
                    </a:lnTo>
                    <a:lnTo>
                      <a:pt x="58" y="14"/>
                    </a:lnTo>
                    <a:lnTo>
                      <a:pt x="54" y="18"/>
                    </a:lnTo>
                    <a:lnTo>
                      <a:pt x="50" y="20"/>
                    </a:lnTo>
                    <a:lnTo>
                      <a:pt x="48" y="24"/>
                    </a:lnTo>
                    <a:lnTo>
                      <a:pt x="50" y="26"/>
                    </a:lnTo>
                    <a:lnTo>
                      <a:pt x="52" y="30"/>
                    </a:lnTo>
                    <a:lnTo>
                      <a:pt x="54" y="32"/>
                    </a:lnTo>
                    <a:lnTo>
                      <a:pt x="56" y="36"/>
                    </a:lnTo>
                    <a:lnTo>
                      <a:pt x="54" y="42"/>
                    </a:lnTo>
                    <a:lnTo>
                      <a:pt x="50" y="46"/>
                    </a:lnTo>
                    <a:lnTo>
                      <a:pt x="38" y="54"/>
                    </a:lnTo>
                    <a:lnTo>
                      <a:pt x="24" y="62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4"/>
                    </a:lnTo>
                    <a:lnTo>
                      <a:pt x="4" y="62"/>
                    </a:lnTo>
                    <a:lnTo>
                      <a:pt x="0" y="56"/>
                    </a:lnTo>
                    <a:lnTo>
                      <a:pt x="2" y="52"/>
                    </a:lnTo>
                    <a:lnTo>
                      <a:pt x="6" y="48"/>
                    </a:lnTo>
                    <a:lnTo>
                      <a:pt x="14" y="40"/>
                    </a:lnTo>
                    <a:lnTo>
                      <a:pt x="6" y="34"/>
                    </a:lnTo>
                    <a:lnTo>
                      <a:pt x="2" y="30"/>
                    </a:lnTo>
                    <a:lnTo>
                      <a:pt x="6" y="26"/>
                    </a:lnTo>
                    <a:lnTo>
                      <a:pt x="4" y="20"/>
                    </a:lnTo>
                    <a:lnTo>
                      <a:pt x="10" y="18"/>
                    </a:lnTo>
                    <a:lnTo>
                      <a:pt x="20" y="16"/>
                    </a:lnTo>
                    <a:lnTo>
                      <a:pt x="26" y="18"/>
                    </a:lnTo>
                    <a:lnTo>
                      <a:pt x="32" y="2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g1252d948aef_0_565"/>
              <p:cNvSpPr/>
              <p:nvPr/>
            </p:nvSpPr>
            <p:spPr>
              <a:xfrm>
                <a:off x="4564087" y="2552079"/>
                <a:ext cx="16526" cy="46234"/>
              </a:xfrm>
              <a:custGeom>
                <a:rect b="b" l="l" r="r" t="t"/>
                <a:pathLst>
                  <a:path extrusionOk="0" h="28" w="10">
                    <a:moveTo>
                      <a:pt x="0" y="28"/>
                    </a:moveTo>
                    <a:lnTo>
                      <a:pt x="0" y="12"/>
                    </a:lnTo>
                    <a:lnTo>
                      <a:pt x="2" y="6"/>
                    </a:lnTo>
                    <a:lnTo>
                      <a:pt x="6" y="0"/>
                    </a:lnTo>
                    <a:lnTo>
                      <a:pt x="8" y="6"/>
                    </a:lnTo>
                    <a:lnTo>
                      <a:pt x="10" y="10"/>
                    </a:lnTo>
                    <a:lnTo>
                      <a:pt x="10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g1252d948aef_0_565"/>
              <p:cNvSpPr/>
              <p:nvPr/>
            </p:nvSpPr>
            <p:spPr>
              <a:xfrm>
                <a:off x="4539296" y="2605318"/>
                <a:ext cx="48203" cy="65850"/>
              </a:xfrm>
              <a:custGeom>
                <a:rect b="b" l="l" r="r" t="t"/>
                <a:pathLst>
                  <a:path extrusionOk="0" h="40" w="28">
                    <a:moveTo>
                      <a:pt x="12" y="8"/>
                    </a:moveTo>
                    <a:lnTo>
                      <a:pt x="16" y="4"/>
                    </a:lnTo>
                    <a:lnTo>
                      <a:pt x="20" y="0"/>
                    </a:lnTo>
                    <a:lnTo>
                      <a:pt x="24" y="4"/>
                    </a:lnTo>
                    <a:lnTo>
                      <a:pt x="28" y="8"/>
                    </a:lnTo>
                    <a:lnTo>
                      <a:pt x="28" y="34"/>
                    </a:lnTo>
                    <a:lnTo>
                      <a:pt x="24" y="36"/>
                    </a:lnTo>
                    <a:lnTo>
                      <a:pt x="20" y="38"/>
                    </a:lnTo>
                    <a:lnTo>
                      <a:pt x="14" y="40"/>
                    </a:lnTo>
                    <a:lnTo>
                      <a:pt x="10" y="36"/>
                    </a:lnTo>
                    <a:lnTo>
                      <a:pt x="10" y="34"/>
                    </a:lnTo>
                    <a:lnTo>
                      <a:pt x="10" y="30"/>
                    </a:lnTo>
                    <a:lnTo>
                      <a:pt x="10" y="14"/>
                    </a:lnTo>
                    <a:lnTo>
                      <a:pt x="4" y="1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g1252d948aef_0_565"/>
              <p:cNvSpPr/>
              <p:nvPr/>
            </p:nvSpPr>
            <p:spPr>
              <a:xfrm>
                <a:off x="4666001" y="2697789"/>
                <a:ext cx="70237" cy="40630"/>
              </a:xfrm>
              <a:custGeom>
                <a:rect b="b" l="l" r="r" t="t"/>
                <a:pathLst>
                  <a:path extrusionOk="0" h="24" w="41">
                    <a:moveTo>
                      <a:pt x="41" y="12"/>
                    </a:moveTo>
                    <a:lnTo>
                      <a:pt x="39" y="16"/>
                    </a:lnTo>
                    <a:lnTo>
                      <a:pt x="39" y="18"/>
                    </a:lnTo>
                    <a:lnTo>
                      <a:pt x="39" y="22"/>
                    </a:lnTo>
                    <a:lnTo>
                      <a:pt x="39" y="24"/>
                    </a:lnTo>
                    <a:lnTo>
                      <a:pt x="31" y="22"/>
                    </a:lnTo>
                    <a:lnTo>
                      <a:pt x="17" y="16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19" y="2"/>
                    </a:lnTo>
                    <a:lnTo>
                      <a:pt x="27" y="4"/>
                    </a:lnTo>
                    <a:lnTo>
                      <a:pt x="33" y="2"/>
                    </a:lnTo>
                    <a:lnTo>
                      <a:pt x="41" y="0"/>
                    </a:lnTo>
                    <a:lnTo>
                      <a:pt x="41" y="4"/>
                    </a:lnTo>
                    <a:lnTo>
                      <a:pt x="41" y="1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g1252d948aef_0_565"/>
              <p:cNvSpPr/>
              <p:nvPr/>
            </p:nvSpPr>
            <p:spPr>
              <a:xfrm>
                <a:off x="4580613" y="2155580"/>
                <a:ext cx="41317" cy="47636"/>
              </a:xfrm>
              <a:custGeom>
                <a:rect b="b" l="l" r="r" t="t"/>
                <a:pathLst>
                  <a:path extrusionOk="0" h="30" w="24">
                    <a:moveTo>
                      <a:pt x="12" y="4"/>
                    </a:moveTo>
                    <a:lnTo>
                      <a:pt x="12" y="12"/>
                    </a:lnTo>
                    <a:lnTo>
                      <a:pt x="18" y="8"/>
                    </a:lnTo>
                    <a:lnTo>
                      <a:pt x="24" y="4"/>
                    </a:lnTo>
                    <a:lnTo>
                      <a:pt x="24" y="16"/>
                    </a:lnTo>
                    <a:lnTo>
                      <a:pt x="22" y="20"/>
                    </a:lnTo>
                    <a:lnTo>
                      <a:pt x="18" y="26"/>
                    </a:lnTo>
                    <a:lnTo>
                      <a:pt x="16" y="30"/>
                    </a:lnTo>
                    <a:lnTo>
                      <a:pt x="14" y="30"/>
                    </a:lnTo>
                    <a:lnTo>
                      <a:pt x="14" y="28"/>
                    </a:lnTo>
                    <a:lnTo>
                      <a:pt x="12" y="24"/>
                    </a:lnTo>
                    <a:lnTo>
                      <a:pt x="10" y="20"/>
                    </a:lnTo>
                    <a:lnTo>
                      <a:pt x="6" y="14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g1252d948aef_0_565"/>
              <p:cNvSpPr/>
              <p:nvPr/>
            </p:nvSpPr>
            <p:spPr>
              <a:xfrm>
                <a:off x="4580613" y="1803914"/>
                <a:ext cx="260294" cy="376884"/>
              </a:xfrm>
              <a:custGeom>
                <a:rect b="b" l="l" r="r" t="t"/>
                <a:pathLst>
                  <a:path extrusionOk="0" h="224" w="149">
                    <a:moveTo>
                      <a:pt x="149" y="56"/>
                    </a:moveTo>
                    <a:lnTo>
                      <a:pt x="145" y="44"/>
                    </a:lnTo>
                    <a:lnTo>
                      <a:pt x="143" y="36"/>
                    </a:lnTo>
                    <a:lnTo>
                      <a:pt x="141" y="28"/>
                    </a:lnTo>
                    <a:lnTo>
                      <a:pt x="137" y="16"/>
                    </a:lnTo>
                    <a:lnTo>
                      <a:pt x="131" y="10"/>
                    </a:lnTo>
                    <a:lnTo>
                      <a:pt x="121" y="8"/>
                    </a:lnTo>
                    <a:lnTo>
                      <a:pt x="113" y="4"/>
                    </a:lnTo>
                    <a:lnTo>
                      <a:pt x="105" y="0"/>
                    </a:lnTo>
                    <a:lnTo>
                      <a:pt x="97" y="4"/>
                    </a:lnTo>
                    <a:lnTo>
                      <a:pt x="89" y="6"/>
                    </a:lnTo>
                    <a:lnTo>
                      <a:pt x="77" y="6"/>
                    </a:lnTo>
                    <a:lnTo>
                      <a:pt x="65" y="8"/>
                    </a:lnTo>
                    <a:lnTo>
                      <a:pt x="59" y="12"/>
                    </a:lnTo>
                    <a:lnTo>
                      <a:pt x="50" y="22"/>
                    </a:lnTo>
                    <a:lnTo>
                      <a:pt x="42" y="32"/>
                    </a:lnTo>
                    <a:lnTo>
                      <a:pt x="36" y="42"/>
                    </a:lnTo>
                    <a:lnTo>
                      <a:pt x="32" y="54"/>
                    </a:lnTo>
                    <a:lnTo>
                      <a:pt x="30" y="64"/>
                    </a:lnTo>
                    <a:lnTo>
                      <a:pt x="30" y="76"/>
                    </a:lnTo>
                    <a:lnTo>
                      <a:pt x="22" y="76"/>
                    </a:lnTo>
                    <a:lnTo>
                      <a:pt x="12" y="76"/>
                    </a:lnTo>
                    <a:lnTo>
                      <a:pt x="8" y="78"/>
                    </a:lnTo>
                    <a:lnTo>
                      <a:pt x="6" y="82"/>
                    </a:lnTo>
                    <a:lnTo>
                      <a:pt x="4" y="86"/>
                    </a:lnTo>
                    <a:lnTo>
                      <a:pt x="4" y="90"/>
                    </a:lnTo>
                    <a:lnTo>
                      <a:pt x="4" y="98"/>
                    </a:lnTo>
                    <a:lnTo>
                      <a:pt x="8" y="108"/>
                    </a:lnTo>
                    <a:lnTo>
                      <a:pt x="12" y="122"/>
                    </a:lnTo>
                    <a:lnTo>
                      <a:pt x="12" y="130"/>
                    </a:lnTo>
                    <a:lnTo>
                      <a:pt x="12" y="132"/>
                    </a:lnTo>
                    <a:lnTo>
                      <a:pt x="14" y="134"/>
                    </a:lnTo>
                    <a:lnTo>
                      <a:pt x="20" y="138"/>
                    </a:lnTo>
                    <a:lnTo>
                      <a:pt x="0" y="168"/>
                    </a:lnTo>
                    <a:lnTo>
                      <a:pt x="4" y="172"/>
                    </a:lnTo>
                    <a:lnTo>
                      <a:pt x="14" y="182"/>
                    </a:lnTo>
                    <a:lnTo>
                      <a:pt x="28" y="202"/>
                    </a:lnTo>
                    <a:lnTo>
                      <a:pt x="30" y="204"/>
                    </a:lnTo>
                    <a:lnTo>
                      <a:pt x="30" y="208"/>
                    </a:lnTo>
                    <a:lnTo>
                      <a:pt x="28" y="216"/>
                    </a:lnTo>
                    <a:lnTo>
                      <a:pt x="30" y="218"/>
                    </a:lnTo>
                    <a:lnTo>
                      <a:pt x="30" y="222"/>
                    </a:lnTo>
                    <a:lnTo>
                      <a:pt x="32" y="224"/>
                    </a:lnTo>
                    <a:lnTo>
                      <a:pt x="38" y="224"/>
                    </a:lnTo>
                    <a:lnTo>
                      <a:pt x="50" y="224"/>
                    </a:lnTo>
                    <a:lnTo>
                      <a:pt x="52" y="216"/>
                    </a:lnTo>
                    <a:lnTo>
                      <a:pt x="57" y="214"/>
                    </a:lnTo>
                    <a:lnTo>
                      <a:pt x="63" y="212"/>
                    </a:lnTo>
                    <a:lnTo>
                      <a:pt x="73" y="212"/>
                    </a:lnTo>
                    <a:lnTo>
                      <a:pt x="73" y="208"/>
                    </a:lnTo>
                    <a:lnTo>
                      <a:pt x="79" y="208"/>
                    </a:lnTo>
                    <a:lnTo>
                      <a:pt x="81" y="204"/>
                    </a:lnTo>
                    <a:lnTo>
                      <a:pt x="81" y="200"/>
                    </a:lnTo>
                    <a:lnTo>
                      <a:pt x="83" y="200"/>
                    </a:lnTo>
                    <a:lnTo>
                      <a:pt x="79" y="196"/>
                    </a:lnTo>
                    <a:lnTo>
                      <a:pt x="79" y="170"/>
                    </a:lnTo>
                    <a:lnTo>
                      <a:pt x="85" y="166"/>
                    </a:lnTo>
                    <a:lnTo>
                      <a:pt x="89" y="164"/>
                    </a:lnTo>
                    <a:lnTo>
                      <a:pt x="95" y="160"/>
                    </a:lnTo>
                    <a:lnTo>
                      <a:pt x="99" y="156"/>
                    </a:lnTo>
                    <a:lnTo>
                      <a:pt x="79" y="156"/>
                    </a:lnTo>
                    <a:lnTo>
                      <a:pt x="95" y="154"/>
                    </a:lnTo>
                    <a:lnTo>
                      <a:pt x="101" y="152"/>
                    </a:lnTo>
                    <a:lnTo>
                      <a:pt x="105" y="150"/>
                    </a:lnTo>
                    <a:lnTo>
                      <a:pt x="105" y="146"/>
                    </a:lnTo>
                    <a:lnTo>
                      <a:pt x="87" y="140"/>
                    </a:lnTo>
                    <a:lnTo>
                      <a:pt x="81" y="134"/>
                    </a:lnTo>
                    <a:lnTo>
                      <a:pt x="79" y="130"/>
                    </a:lnTo>
                    <a:lnTo>
                      <a:pt x="77" y="124"/>
                    </a:lnTo>
                    <a:lnTo>
                      <a:pt x="79" y="114"/>
                    </a:lnTo>
                    <a:lnTo>
                      <a:pt x="85" y="104"/>
                    </a:lnTo>
                    <a:lnTo>
                      <a:pt x="91" y="98"/>
                    </a:lnTo>
                    <a:lnTo>
                      <a:pt x="99" y="92"/>
                    </a:lnTo>
                    <a:lnTo>
                      <a:pt x="113" y="84"/>
                    </a:lnTo>
                    <a:lnTo>
                      <a:pt x="119" y="78"/>
                    </a:lnTo>
                    <a:lnTo>
                      <a:pt x="121" y="72"/>
                    </a:lnTo>
                    <a:lnTo>
                      <a:pt x="121" y="66"/>
                    </a:lnTo>
                    <a:lnTo>
                      <a:pt x="121" y="62"/>
                    </a:lnTo>
                    <a:lnTo>
                      <a:pt x="123" y="60"/>
                    </a:lnTo>
                    <a:lnTo>
                      <a:pt x="129" y="58"/>
                    </a:lnTo>
                    <a:lnTo>
                      <a:pt x="137" y="56"/>
                    </a:lnTo>
                    <a:lnTo>
                      <a:pt x="141" y="56"/>
                    </a:lnTo>
                    <a:lnTo>
                      <a:pt x="149" y="5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g1252d948aef_0_565"/>
              <p:cNvSpPr/>
              <p:nvPr/>
            </p:nvSpPr>
            <p:spPr>
              <a:xfrm>
                <a:off x="4448400" y="1749274"/>
                <a:ext cx="513702" cy="358672"/>
              </a:xfrm>
              <a:custGeom>
                <a:rect b="b" l="l" r="r" t="t"/>
                <a:pathLst>
                  <a:path extrusionOk="0" h="214" w="295">
                    <a:moveTo>
                      <a:pt x="285" y="28"/>
                    </a:moveTo>
                    <a:lnTo>
                      <a:pt x="277" y="24"/>
                    </a:lnTo>
                    <a:lnTo>
                      <a:pt x="271" y="20"/>
                    </a:lnTo>
                    <a:lnTo>
                      <a:pt x="263" y="16"/>
                    </a:lnTo>
                    <a:lnTo>
                      <a:pt x="251" y="14"/>
                    </a:lnTo>
                    <a:lnTo>
                      <a:pt x="245" y="16"/>
                    </a:lnTo>
                    <a:lnTo>
                      <a:pt x="243" y="18"/>
                    </a:lnTo>
                    <a:lnTo>
                      <a:pt x="241" y="22"/>
                    </a:lnTo>
                    <a:lnTo>
                      <a:pt x="241" y="28"/>
                    </a:lnTo>
                    <a:lnTo>
                      <a:pt x="239" y="32"/>
                    </a:lnTo>
                    <a:lnTo>
                      <a:pt x="237" y="36"/>
                    </a:lnTo>
                    <a:lnTo>
                      <a:pt x="233" y="40"/>
                    </a:lnTo>
                    <a:lnTo>
                      <a:pt x="227" y="40"/>
                    </a:lnTo>
                    <a:lnTo>
                      <a:pt x="217" y="38"/>
                    </a:lnTo>
                    <a:lnTo>
                      <a:pt x="207" y="34"/>
                    </a:lnTo>
                    <a:lnTo>
                      <a:pt x="197" y="32"/>
                    </a:lnTo>
                    <a:lnTo>
                      <a:pt x="189" y="30"/>
                    </a:lnTo>
                    <a:lnTo>
                      <a:pt x="187" y="30"/>
                    </a:lnTo>
                    <a:lnTo>
                      <a:pt x="185" y="30"/>
                    </a:lnTo>
                    <a:lnTo>
                      <a:pt x="181" y="32"/>
                    </a:lnTo>
                    <a:lnTo>
                      <a:pt x="173" y="36"/>
                    </a:lnTo>
                    <a:lnTo>
                      <a:pt x="165" y="38"/>
                    </a:lnTo>
                    <a:lnTo>
                      <a:pt x="153" y="38"/>
                    </a:lnTo>
                    <a:lnTo>
                      <a:pt x="141" y="40"/>
                    </a:lnTo>
                    <a:lnTo>
                      <a:pt x="135" y="44"/>
                    </a:lnTo>
                    <a:lnTo>
                      <a:pt x="126" y="54"/>
                    </a:lnTo>
                    <a:lnTo>
                      <a:pt x="118" y="64"/>
                    </a:lnTo>
                    <a:lnTo>
                      <a:pt x="112" y="74"/>
                    </a:lnTo>
                    <a:lnTo>
                      <a:pt x="108" y="86"/>
                    </a:lnTo>
                    <a:lnTo>
                      <a:pt x="106" y="96"/>
                    </a:lnTo>
                    <a:lnTo>
                      <a:pt x="106" y="108"/>
                    </a:lnTo>
                    <a:lnTo>
                      <a:pt x="98" y="108"/>
                    </a:lnTo>
                    <a:lnTo>
                      <a:pt x="88" y="108"/>
                    </a:lnTo>
                    <a:lnTo>
                      <a:pt x="84" y="110"/>
                    </a:lnTo>
                    <a:lnTo>
                      <a:pt x="82" y="114"/>
                    </a:lnTo>
                    <a:lnTo>
                      <a:pt x="80" y="118"/>
                    </a:lnTo>
                    <a:lnTo>
                      <a:pt x="80" y="122"/>
                    </a:lnTo>
                    <a:lnTo>
                      <a:pt x="80" y="130"/>
                    </a:lnTo>
                    <a:lnTo>
                      <a:pt x="84" y="140"/>
                    </a:lnTo>
                    <a:lnTo>
                      <a:pt x="88" y="154"/>
                    </a:lnTo>
                    <a:lnTo>
                      <a:pt x="88" y="162"/>
                    </a:lnTo>
                    <a:lnTo>
                      <a:pt x="88" y="164"/>
                    </a:lnTo>
                    <a:lnTo>
                      <a:pt x="90" y="166"/>
                    </a:lnTo>
                    <a:lnTo>
                      <a:pt x="96" y="170"/>
                    </a:lnTo>
                    <a:lnTo>
                      <a:pt x="76" y="200"/>
                    </a:lnTo>
                    <a:lnTo>
                      <a:pt x="70" y="198"/>
                    </a:lnTo>
                    <a:lnTo>
                      <a:pt x="68" y="196"/>
                    </a:lnTo>
                    <a:lnTo>
                      <a:pt x="64" y="188"/>
                    </a:lnTo>
                    <a:lnTo>
                      <a:pt x="62" y="192"/>
                    </a:lnTo>
                    <a:lnTo>
                      <a:pt x="62" y="196"/>
                    </a:lnTo>
                    <a:lnTo>
                      <a:pt x="50" y="206"/>
                    </a:lnTo>
                    <a:lnTo>
                      <a:pt x="42" y="210"/>
                    </a:lnTo>
                    <a:lnTo>
                      <a:pt x="36" y="214"/>
                    </a:lnTo>
                    <a:lnTo>
                      <a:pt x="26" y="212"/>
                    </a:lnTo>
                    <a:lnTo>
                      <a:pt x="18" y="208"/>
                    </a:lnTo>
                    <a:lnTo>
                      <a:pt x="10" y="204"/>
                    </a:lnTo>
                    <a:lnTo>
                      <a:pt x="8" y="202"/>
                    </a:lnTo>
                    <a:lnTo>
                      <a:pt x="8" y="200"/>
                    </a:lnTo>
                    <a:lnTo>
                      <a:pt x="10" y="196"/>
                    </a:lnTo>
                    <a:lnTo>
                      <a:pt x="12" y="194"/>
                    </a:lnTo>
                    <a:lnTo>
                      <a:pt x="6" y="192"/>
                    </a:lnTo>
                    <a:lnTo>
                      <a:pt x="2" y="190"/>
                    </a:lnTo>
                    <a:lnTo>
                      <a:pt x="2" y="188"/>
                    </a:lnTo>
                    <a:lnTo>
                      <a:pt x="2" y="184"/>
                    </a:lnTo>
                    <a:lnTo>
                      <a:pt x="4" y="178"/>
                    </a:lnTo>
                    <a:lnTo>
                      <a:pt x="8" y="174"/>
                    </a:lnTo>
                    <a:lnTo>
                      <a:pt x="4" y="168"/>
                    </a:lnTo>
                    <a:lnTo>
                      <a:pt x="2" y="160"/>
                    </a:lnTo>
                    <a:lnTo>
                      <a:pt x="0" y="144"/>
                    </a:lnTo>
                    <a:lnTo>
                      <a:pt x="10" y="144"/>
                    </a:lnTo>
                    <a:lnTo>
                      <a:pt x="16" y="140"/>
                    </a:lnTo>
                    <a:lnTo>
                      <a:pt x="22" y="136"/>
                    </a:lnTo>
                    <a:lnTo>
                      <a:pt x="24" y="128"/>
                    </a:lnTo>
                    <a:lnTo>
                      <a:pt x="32" y="128"/>
                    </a:lnTo>
                    <a:lnTo>
                      <a:pt x="38" y="124"/>
                    </a:lnTo>
                    <a:lnTo>
                      <a:pt x="44" y="122"/>
                    </a:lnTo>
                    <a:lnTo>
                      <a:pt x="52" y="122"/>
                    </a:lnTo>
                    <a:lnTo>
                      <a:pt x="54" y="120"/>
                    </a:lnTo>
                    <a:lnTo>
                      <a:pt x="58" y="116"/>
                    </a:lnTo>
                    <a:lnTo>
                      <a:pt x="60" y="118"/>
                    </a:lnTo>
                    <a:lnTo>
                      <a:pt x="64" y="118"/>
                    </a:lnTo>
                    <a:lnTo>
                      <a:pt x="70" y="118"/>
                    </a:lnTo>
                    <a:lnTo>
                      <a:pt x="72" y="116"/>
                    </a:lnTo>
                    <a:lnTo>
                      <a:pt x="62" y="116"/>
                    </a:lnTo>
                    <a:lnTo>
                      <a:pt x="60" y="114"/>
                    </a:lnTo>
                    <a:lnTo>
                      <a:pt x="58" y="110"/>
                    </a:lnTo>
                    <a:lnTo>
                      <a:pt x="60" y="106"/>
                    </a:lnTo>
                    <a:lnTo>
                      <a:pt x="66" y="102"/>
                    </a:lnTo>
                    <a:lnTo>
                      <a:pt x="76" y="98"/>
                    </a:lnTo>
                    <a:lnTo>
                      <a:pt x="80" y="94"/>
                    </a:lnTo>
                    <a:lnTo>
                      <a:pt x="86" y="86"/>
                    </a:lnTo>
                    <a:lnTo>
                      <a:pt x="92" y="70"/>
                    </a:lnTo>
                    <a:lnTo>
                      <a:pt x="94" y="68"/>
                    </a:lnTo>
                    <a:lnTo>
                      <a:pt x="96" y="68"/>
                    </a:lnTo>
                    <a:lnTo>
                      <a:pt x="102" y="64"/>
                    </a:lnTo>
                    <a:lnTo>
                      <a:pt x="106" y="60"/>
                    </a:lnTo>
                    <a:lnTo>
                      <a:pt x="108" y="56"/>
                    </a:lnTo>
                    <a:lnTo>
                      <a:pt x="108" y="52"/>
                    </a:lnTo>
                    <a:lnTo>
                      <a:pt x="112" y="50"/>
                    </a:lnTo>
                    <a:lnTo>
                      <a:pt x="116" y="48"/>
                    </a:lnTo>
                    <a:lnTo>
                      <a:pt x="116" y="40"/>
                    </a:lnTo>
                    <a:lnTo>
                      <a:pt x="106" y="44"/>
                    </a:lnTo>
                    <a:lnTo>
                      <a:pt x="104" y="44"/>
                    </a:lnTo>
                    <a:lnTo>
                      <a:pt x="100" y="42"/>
                    </a:lnTo>
                    <a:lnTo>
                      <a:pt x="106" y="42"/>
                    </a:lnTo>
                    <a:lnTo>
                      <a:pt x="106" y="40"/>
                    </a:lnTo>
                    <a:lnTo>
                      <a:pt x="112" y="38"/>
                    </a:lnTo>
                    <a:lnTo>
                      <a:pt x="114" y="34"/>
                    </a:lnTo>
                    <a:lnTo>
                      <a:pt x="116" y="34"/>
                    </a:lnTo>
                    <a:lnTo>
                      <a:pt x="120" y="36"/>
                    </a:lnTo>
                    <a:lnTo>
                      <a:pt x="135" y="36"/>
                    </a:lnTo>
                    <a:lnTo>
                      <a:pt x="135" y="28"/>
                    </a:lnTo>
                    <a:lnTo>
                      <a:pt x="135" y="26"/>
                    </a:lnTo>
                    <a:lnTo>
                      <a:pt x="139" y="26"/>
                    </a:lnTo>
                    <a:lnTo>
                      <a:pt x="145" y="28"/>
                    </a:lnTo>
                    <a:lnTo>
                      <a:pt x="155" y="22"/>
                    </a:lnTo>
                    <a:lnTo>
                      <a:pt x="161" y="16"/>
                    </a:lnTo>
                    <a:lnTo>
                      <a:pt x="165" y="12"/>
                    </a:lnTo>
                    <a:lnTo>
                      <a:pt x="167" y="14"/>
                    </a:lnTo>
                    <a:lnTo>
                      <a:pt x="169" y="16"/>
                    </a:lnTo>
                    <a:lnTo>
                      <a:pt x="175" y="18"/>
                    </a:lnTo>
                    <a:lnTo>
                      <a:pt x="181" y="16"/>
                    </a:lnTo>
                    <a:lnTo>
                      <a:pt x="185" y="12"/>
                    </a:lnTo>
                    <a:lnTo>
                      <a:pt x="189" y="8"/>
                    </a:lnTo>
                    <a:lnTo>
                      <a:pt x="209" y="4"/>
                    </a:lnTo>
                    <a:lnTo>
                      <a:pt x="227" y="0"/>
                    </a:lnTo>
                    <a:lnTo>
                      <a:pt x="233" y="2"/>
                    </a:lnTo>
                    <a:lnTo>
                      <a:pt x="239" y="4"/>
                    </a:lnTo>
                    <a:lnTo>
                      <a:pt x="243" y="8"/>
                    </a:lnTo>
                    <a:lnTo>
                      <a:pt x="245" y="12"/>
                    </a:lnTo>
                    <a:lnTo>
                      <a:pt x="249" y="6"/>
                    </a:lnTo>
                    <a:lnTo>
                      <a:pt x="251" y="2"/>
                    </a:lnTo>
                    <a:lnTo>
                      <a:pt x="257" y="2"/>
                    </a:lnTo>
                    <a:lnTo>
                      <a:pt x="265" y="2"/>
                    </a:lnTo>
                    <a:lnTo>
                      <a:pt x="271" y="4"/>
                    </a:lnTo>
                    <a:lnTo>
                      <a:pt x="279" y="6"/>
                    </a:lnTo>
                    <a:lnTo>
                      <a:pt x="289" y="6"/>
                    </a:lnTo>
                    <a:lnTo>
                      <a:pt x="289" y="14"/>
                    </a:lnTo>
                    <a:lnTo>
                      <a:pt x="277" y="14"/>
                    </a:lnTo>
                    <a:lnTo>
                      <a:pt x="281" y="16"/>
                    </a:lnTo>
                    <a:lnTo>
                      <a:pt x="287" y="18"/>
                    </a:lnTo>
                    <a:lnTo>
                      <a:pt x="291" y="18"/>
                    </a:lnTo>
                    <a:lnTo>
                      <a:pt x="295" y="14"/>
                    </a:lnTo>
                    <a:lnTo>
                      <a:pt x="295" y="26"/>
                    </a:lnTo>
                    <a:lnTo>
                      <a:pt x="279" y="30"/>
                    </a:lnTo>
                    <a:lnTo>
                      <a:pt x="285" y="2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g1252d948aef_0_565"/>
              <p:cNvSpPr/>
              <p:nvPr/>
            </p:nvSpPr>
            <p:spPr>
              <a:xfrm>
                <a:off x="4862942" y="2057506"/>
                <a:ext cx="99160" cy="57443"/>
              </a:xfrm>
              <a:custGeom>
                <a:rect b="b" l="l" r="r" t="t"/>
                <a:pathLst>
                  <a:path extrusionOk="0" h="34" w="58">
                    <a:moveTo>
                      <a:pt x="58" y="34"/>
                    </a:moveTo>
                    <a:lnTo>
                      <a:pt x="52" y="24"/>
                    </a:lnTo>
                    <a:lnTo>
                      <a:pt x="48" y="16"/>
                    </a:lnTo>
                    <a:lnTo>
                      <a:pt x="52" y="16"/>
                    </a:lnTo>
                    <a:lnTo>
                      <a:pt x="54" y="14"/>
                    </a:lnTo>
                    <a:lnTo>
                      <a:pt x="54" y="4"/>
                    </a:lnTo>
                    <a:lnTo>
                      <a:pt x="48" y="6"/>
                    </a:lnTo>
                    <a:lnTo>
                      <a:pt x="44" y="6"/>
                    </a:lnTo>
                    <a:lnTo>
                      <a:pt x="40" y="4"/>
                    </a:lnTo>
                    <a:lnTo>
                      <a:pt x="32" y="0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6" y="20"/>
                    </a:lnTo>
                    <a:lnTo>
                      <a:pt x="10" y="22"/>
                    </a:lnTo>
                    <a:lnTo>
                      <a:pt x="18" y="24"/>
                    </a:lnTo>
                    <a:lnTo>
                      <a:pt x="26" y="22"/>
                    </a:lnTo>
                    <a:lnTo>
                      <a:pt x="30" y="22"/>
                    </a:lnTo>
                    <a:lnTo>
                      <a:pt x="34" y="24"/>
                    </a:lnTo>
                    <a:lnTo>
                      <a:pt x="36" y="28"/>
                    </a:lnTo>
                    <a:lnTo>
                      <a:pt x="38" y="32"/>
                    </a:lnTo>
                    <a:lnTo>
                      <a:pt x="42" y="34"/>
                    </a:lnTo>
                    <a:lnTo>
                      <a:pt x="44" y="34"/>
                    </a:lnTo>
                    <a:lnTo>
                      <a:pt x="46" y="30"/>
                    </a:lnTo>
                    <a:lnTo>
                      <a:pt x="50" y="30"/>
                    </a:lnTo>
                    <a:lnTo>
                      <a:pt x="54" y="32"/>
                    </a:lnTo>
                    <a:lnTo>
                      <a:pt x="58" y="3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g1252d948aef_0_565"/>
              <p:cNvSpPr/>
              <p:nvPr/>
            </p:nvSpPr>
            <p:spPr>
              <a:xfrm>
                <a:off x="4824380" y="2093934"/>
                <a:ext cx="148739" cy="86865"/>
              </a:xfrm>
              <a:custGeom>
                <a:rect b="b" l="l" r="r" t="t"/>
                <a:pathLst>
                  <a:path extrusionOk="0" h="50" w="86">
                    <a:moveTo>
                      <a:pt x="68" y="50"/>
                    </a:moveTo>
                    <a:lnTo>
                      <a:pt x="74" y="50"/>
                    </a:lnTo>
                    <a:lnTo>
                      <a:pt x="80" y="48"/>
                    </a:lnTo>
                    <a:lnTo>
                      <a:pt x="84" y="46"/>
                    </a:lnTo>
                    <a:lnTo>
                      <a:pt x="86" y="42"/>
                    </a:lnTo>
                    <a:lnTo>
                      <a:pt x="86" y="38"/>
                    </a:lnTo>
                    <a:lnTo>
                      <a:pt x="84" y="30"/>
                    </a:lnTo>
                    <a:lnTo>
                      <a:pt x="84" y="26"/>
                    </a:lnTo>
                    <a:lnTo>
                      <a:pt x="80" y="12"/>
                    </a:lnTo>
                    <a:lnTo>
                      <a:pt x="76" y="10"/>
                    </a:lnTo>
                    <a:lnTo>
                      <a:pt x="72" y="8"/>
                    </a:lnTo>
                    <a:lnTo>
                      <a:pt x="68" y="8"/>
                    </a:lnTo>
                    <a:lnTo>
                      <a:pt x="66" y="12"/>
                    </a:lnTo>
                    <a:lnTo>
                      <a:pt x="64" y="12"/>
                    </a:lnTo>
                    <a:lnTo>
                      <a:pt x="60" y="10"/>
                    </a:lnTo>
                    <a:lnTo>
                      <a:pt x="58" y="6"/>
                    </a:lnTo>
                    <a:lnTo>
                      <a:pt x="56" y="2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0" y="2"/>
                    </a:lnTo>
                    <a:lnTo>
                      <a:pt x="42" y="4"/>
                    </a:lnTo>
                    <a:lnTo>
                      <a:pt x="44" y="12"/>
                    </a:lnTo>
                    <a:lnTo>
                      <a:pt x="42" y="16"/>
                    </a:lnTo>
                    <a:lnTo>
                      <a:pt x="42" y="18"/>
                    </a:lnTo>
                    <a:lnTo>
                      <a:pt x="38" y="22"/>
                    </a:lnTo>
                    <a:lnTo>
                      <a:pt x="32" y="24"/>
                    </a:lnTo>
                    <a:lnTo>
                      <a:pt x="30" y="24"/>
                    </a:lnTo>
                    <a:lnTo>
                      <a:pt x="28" y="22"/>
                    </a:lnTo>
                    <a:lnTo>
                      <a:pt x="24" y="18"/>
                    </a:lnTo>
                    <a:lnTo>
                      <a:pt x="18" y="12"/>
                    </a:lnTo>
                    <a:lnTo>
                      <a:pt x="16" y="10"/>
                    </a:lnTo>
                    <a:lnTo>
                      <a:pt x="12" y="10"/>
                    </a:lnTo>
                    <a:lnTo>
                      <a:pt x="8" y="10"/>
                    </a:lnTo>
                    <a:lnTo>
                      <a:pt x="6" y="12"/>
                    </a:lnTo>
                    <a:lnTo>
                      <a:pt x="2" y="20"/>
                    </a:lnTo>
                    <a:lnTo>
                      <a:pt x="2" y="26"/>
                    </a:lnTo>
                    <a:lnTo>
                      <a:pt x="0" y="30"/>
                    </a:lnTo>
                    <a:lnTo>
                      <a:pt x="2" y="38"/>
                    </a:lnTo>
                    <a:lnTo>
                      <a:pt x="2" y="36"/>
                    </a:lnTo>
                    <a:lnTo>
                      <a:pt x="4" y="34"/>
                    </a:lnTo>
                    <a:lnTo>
                      <a:pt x="12" y="34"/>
                    </a:lnTo>
                    <a:lnTo>
                      <a:pt x="24" y="34"/>
                    </a:lnTo>
                    <a:lnTo>
                      <a:pt x="28" y="36"/>
                    </a:lnTo>
                    <a:lnTo>
                      <a:pt x="34" y="38"/>
                    </a:lnTo>
                    <a:lnTo>
                      <a:pt x="42" y="36"/>
                    </a:lnTo>
                    <a:lnTo>
                      <a:pt x="50" y="32"/>
                    </a:lnTo>
                    <a:lnTo>
                      <a:pt x="54" y="38"/>
                    </a:lnTo>
                    <a:lnTo>
                      <a:pt x="58" y="40"/>
                    </a:lnTo>
                    <a:lnTo>
                      <a:pt x="58" y="44"/>
                    </a:lnTo>
                    <a:lnTo>
                      <a:pt x="60" y="48"/>
                    </a:lnTo>
                    <a:lnTo>
                      <a:pt x="66" y="50"/>
                    </a:lnTo>
                    <a:lnTo>
                      <a:pt x="68" y="5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g1252d948aef_0_565"/>
              <p:cNvSpPr/>
              <p:nvPr/>
            </p:nvSpPr>
            <p:spPr>
              <a:xfrm>
                <a:off x="4824380" y="2148575"/>
                <a:ext cx="111555" cy="78458"/>
              </a:xfrm>
              <a:custGeom>
                <a:rect b="b" l="l" r="r" t="t"/>
                <a:pathLst>
                  <a:path extrusionOk="0" h="48" w="64">
                    <a:moveTo>
                      <a:pt x="64" y="18"/>
                    </a:moveTo>
                    <a:lnTo>
                      <a:pt x="60" y="16"/>
                    </a:lnTo>
                    <a:lnTo>
                      <a:pt x="58" y="12"/>
                    </a:lnTo>
                    <a:lnTo>
                      <a:pt x="58" y="8"/>
                    </a:lnTo>
                    <a:lnTo>
                      <a:pt x="54" y="6"/>
                    </a:lnTo>
                    <a:lnTo>
                      <a:pt x="50" y="0"/>
                    </a:lnTo>
                    <a:lnTo>
                      <a:pt x="42" y="4"/>
                    </a:lnTo>
                    <a:lnTo>
                      <a:pt x="34" y="6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12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20"/>
                    </a:lnTo>
                    <a:lnTo>
                      <a:pt x="8" y="20"/>
                    </a:lnTo>
                    <a:lnTo>
                      <a:pt x="16" y="20"/>
                    </a:lnTo>
                    <a:lnTo>
                      <a:pt x="22" y="22"/>
                    </a:lnTo>
                    <a:lnTo>
                      <a:pt x="28" y="24"/>
                    </a:lnTo>
                    <a:lnTo>
                      <a:pt x="26" y="36"/>
                    </a:lnTo>
                    <a:lnTo>
                      <a:pt x="30" y="40"/>
                    </a:lnTo>
                    <a:lnTo>
                      <a:pt x="32" y="40"/>
                    </a:lnTo>
                    <a:lnTo>
                      <a:pt x="34" y="42"/>
                    </a:lnTo>
                    <a:lnTo>
                      <a:pt x="38" y="46"/>
                    </a:lnTo>
                    <a:lnTo>
                      <a:pt x="40" y="48"/>
                    </a:lnTo>
                    <a:lnTo>
                      <a:pt x="44" y="46"/>
                    </a:lnTo>
                    <a:lnTo>
                      <a:pt x="50" y="46"/>
                    </a:lnTo>
                    <a:lnTo>
                      <a:pt x="56" y="34"/>
                    </a:lnTo>
                    <a:lnTo>
                      <a:pt x="58" y="30"/>
                    </a:lnTo>
                    <a:lnTo>
                      <a:pt x="64" y="24"/>
                    </a:lnTo>
                    <a:lnTo>
                      <a:pt x="64" y="20"/>
                    </a:lnTo>
                    <a:lnTo>
                      <a:pt x="64" y="1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g1252d948aef_0_565"/>
              <p:cNvSpPr/>
              <p:nvPr/>
            </p:nvSpPr>
            <p:spPr>
              <a:xfrm>
                <a:off x="4802344" y="2182200"/>
                <a:ext cx="71616" cy="26620"/>
              </a:xfrm>
              <a:custGeom>
                <a:rect b="b" l="l" r="r" t="t"/>
                <a:pathLst>
                  <a:path extrusionOk="0" h="16" w="40">
                    <a:moveTo>
                      <a:pt x="38" y="16"/>
                    </a:moveTo>
                    <a:lnTo>
                      <a:pt x="40" y="4"/>
                    </a:lnTo>
                    <a:lnTo>
                      <a:pt x="34" y="2"/>
                    </a:lnTo>
                    <a:lnTo>
                      <a:pt x="28" y="0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2" y="6"/>
                    </a:lnTo>
                    <a:lnTo>
                      <a:pt x="8" y="6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g1252d948aef_0_565"/>
              <p:cNvSpPr/>
              <p:nvPr/>
            </p:nvSpPr>
            <p:spPr>
              <a:xfrm>
                <a:off x="4098588" y="2580100"/>
                <a:ext cx="71616" cy="149914"/>
              </a:xfrm>
              <a:custGeom>
                <a:rect b="b" l="l" r="r" t="t"/>
                <a:pathLst>
                  <a:path extrusionOk="0" h="90" w="40">
                    <a:moveTo>
                      <a:pt x="24" y="90"/>
                    </a:moveTo>
                    <a:lnTo>
                      <a:pt x="16" y="90"/>
                    </a:lnTo>
                    <a:lnTo>
                      <a:pt x="12" y="90"/>
                    </a:lnTo>
                    <a:lnTo>
                      <a:pt x="8" y="90"/>
                    </a:lnTo>
                    <a:lnTo>
                      <a:pt x="6" y="76"/>
                    </a:lnTo>
                    <a:lnTo>
                      <a:pt x="8" y="66"/>
                    </a:lnTo>
                    <a:lnTo>
                      <a:pt x="6" y="64"/>
                    </a:lnTo>
                    <a:lnTo>
                      <a:pt x="4" y="64"/>
                    </a:lnTo>
                    <a:lnTo>
                      <a:pt x="0" y="62"/>
                    </a:lnTo>
                    <a:lnTo>
                      <a:pt x="0" y="58"/>
                    </a:lnTo>
                    <a:lnTo>
                      <a:pt x="0" y="52"/>
                    </a:lnTo>
                    <a:lnTo>
                      <a:pt x="2" y="48"/>
                    </a:lnTo>
                    <a:lnTo>
                      <a:pt x="6" y="38"/>
                    </a:lnTo>
                    <a:lnTo>
                      <a:pt x="10" y="32"/>
                    </a:lnTo>
                    <a:lnTo>
                      <a:pt x="12" y="26"/>
                    </a:lnTo>
                    <a:lnTo>
                      <a:pt x="12" y="22"/>
                    </a:lnTo>
                    <a:lnTo>
                      <a:pt x="12" y="18"/>
                    </a:lnTo>
                    <a:lnTo>
                      <a:pt x="10" y="16"/>
                    </a:lnTo>
                    <a:lnTo>
                      <a:pt x="8" y="14"/>
                    </a:lnTo>
                    <a:lnTo>
                      <a:pt x="8" y="12"/>
                    </a:lnTo>
                    <a:lnTo>
                      <a:pt x="10" y="6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22" y="6"/>
                    </a:lnTo>
                    <a:lnTo>
                      <a:pt x="36" y="6"/>
                    </a:lnTo>
                    <a:lnTo>
                      <a:pt x="38" y="8"/>
                    </a:lnTo>
                    <a:lnTo>
                      <a:pt x="40" y="12"/>
                    </a:lnTo>
                    <a:lnTo>
                      <a:pt x="38" y="24"/>
                    </a:lnTo>
                    <a:lnTo>
                      <a:pt x="34" y="34"/>
                    </a:lnTo>
                    <a:lnTo>
                      <a:pt x="30" y="40"/>
                    </a:lnTo>
                    <a:lnTo>
                      <a:pt x="28" y="50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64"/>
                    </a:lnTo>
                    <a:lnTo>
                      <a:pt x="28" y="68"/>
                    </a:lnTo>
                    <a:lnTo>
                      <a:pt x="30" y="70"/>
                    </a:lnTo>
                    <a:lnTo>
                      <a:pt x="32" y="74"/>
                    </a:lnTo>
                    <a:lnTo>
                      <a:pt x="30" y="78"/>
                    </a:lnTo>
                    <a:lnTo>
                      <a:pt x="28" y="80"/>
                    </a:lnTo>
                    <a:lnTo>
                      <a:pt x="26" y="84"/>
                    </a:lnTo>
                    <a:lnTo>
                      <a:pt x="24" y="86"/>
                    </a:lnTo>
                    <a:lnTo>
                      <a:pt x="24" y="9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g1252d948aef_0_565"/>
              <p:cNvSpPr/>
              <p:nvPr/>
            </p:nvSpPr>
            <p:spPr>
              <a:xfrm>
                <a:off x="4110983" y="2528262"/>
                <a:ext cx="302987" cy="232575"/>
              </a:xfrm>
              <a:custGeom>
                <a:rect b="b" l="l" r="r" t="t"/>
                <a:pathLst>
                  <a:path extrusionOk="0" h="140" w="174">
                    <a:moveTo>
                      <a:pt x="174" y="32"/>
                    </a:moveTo>
                    <a:lnTo>
                      <a:pt x="174" y="34"/>
                    </a:lnTo>
                    <a:lnTo>
                      <a:pt x="168" y="38"/>
                    </a:lnTo>
                    <a:lnTo>
                      <a:pt x="164" y="44"/>
                    </a:lnTo>
                    <a:lnTo>
                      <a:pt x="146" y="52"/>
                    </a:lnTo>
                    <a:lnTo>
                      <a:pt x="138" y="56"/>
                    </a:lnTo>
                    <a:lnTo>
                      <a:pt x="134" y="62"/>
                    </a:lnTo>
                    <a:lnTo>
                      <a:pt x="128" y="68"/>
                    </a:lnTo>
                    <a:lnTo>
                      <a:pt x="126" y="80"/>
                    </a:lnTo>
                    <a:lnTo>
                      <a:pt x="128" y="86"/>
                    </a:lnTo>
                    <a:lnTo>
                      <a:pt x="132" y="90"/>
                    </a:lnTo>
                    <a:lnTo>
                      <a:pt x="124" y="96"/>
                    </a:lnTo>
                    <a:lnTo>
                      <a:pt x="112" y="108"/>
                    </a:lnTo>
                    <a:lnTo>
                      <a:pt x="106" y="118"/>
                    </a:lnTo>
                    <a:lnTo>
                      <a:pt x="102" y="122"/>
                    </a:lnTo>
                    <a:lnTo>
                      <a:pt x="102" y="126"/>
                    </a:lnTo>
                    <a:lnTo>
                      <a:pt x="70" y="126"/>
                    </a:lnTo>
                    <a:lnTo>
                      <a:pt x="64" y="128"/>
                    </a:lnTo>
                    <a:lnTo>
                      <a:pt x="62" y="132"/>
                    </a:lnTo>
                    <a:lnTo>
                      <a:pt x="56" y="134"/>
                    </a:lnTo>
                    <a:lnTo>
                      <a:pt x="54" y="136"/>
                    </a:lnTo>
                    <a:lnTo>
                      <a:pt x="50" y="140"/>
                    </a:lnTo>
                    <a:lnTo>
                      <a:pt x="48" y="140"/>
                    </a:lnTo>
                    <a:lnTo>
                      <a:pt x="42" y="140"/>
                    </a:lnTo>
                    <a:lnTo>
                      <a:pt x="38" y="136"/>
                    </a:lnTo>
                    <a:lnTo>
                      <a:pt x="36" y="130"/>
                    </a:lnTo>
                    <a:lnTo>
                      <a:pt x="36" y="124"/>
                    </a:lnTo>
                    <a:lnTo>
                      <a:pt x="34" y="122"/>
                    </a:lnTo>
                    <a:lnTo>
                      <a:pt x="30" y="120"/>
                    </a:lnTo>
                    <a:lnTo>
                      <a:pt x="24" y="120"/>
                    </a:lnTo>
                    <a:lnTo>
                      <a:pt x="18" y="120"/>
                    </a:lnTo>
                    <a:lnTo>
                      <a:pt x="20" y="116"/>
                    </a:lnTo>
                    <a:lnTo>
                      <a:pt x="22" y="112"/>
                    </a:lnTo>
                    <a:lnTo>
                      <a:pt x="24" y="108"/>
                    </a:lnTo>
                    <a:lnTo>
                      <a:pt x="26" y="104"/>
                    </a:lnTo>
                    <a:lnTo>
                      <a:pt x="24" y="100"/>
                    </a:lnTo>
                    <a:lnTo>
                      <a:pt x="22" y="98"/>
                    </a:lnTo>
                    <a:lnTo>
                      <a:pt x="24" y="94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2" y="80"/>
                    </a:lnTo>
                    <a:lnTo>
                      <a:pt x="24" y="70"/>
                    </a:lnTo>
                    <a:lnTo>
                      <a:pt x="28" y="64"/>
                    </a:lnTo>
                    <a:lnTo>
                      <a:pt x="32" y="54"/>
                    </a:lnTo>
                    <a:lnTo>
                      <a:pt x="34" y="42"/>
                    </a:lnTo>
                    <a:lnTo>
                      <a:pt x="32" y="38"/>
                    </a:lnTo>
                    <a:lnTo>
                      <a:pt x="30" y="36"/>
                    </a:lnTo>
                    <a:lnTo>
                      <a:pt x="16" y="36"/>
                    </a:lnTo>
                    <a:lnTo>
                      <a:pt x="10" y="34"/>
                    </a:lnTo>
                    <a:lnTo>
                      <a:pt x="6" y="30"/>
                    </a:lnTo>
                    <a:lnTo>
                      <a:pt x="6" y="26"/>
                    </a:lnTo>
                    <a:lnTo>
                      <a:pt x="4" y="22"/>
                    </a:lnTo>
                    <a:lnTo>
                      <a:pt x="2" y="18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4" y="8"/>
                    </a:lnTo>
                    <a:lnTo>
                      <a:pt x="12" y="6"/>
                    </a:lnTo>
                    <a:lnTo>
                      <a:pt x="12" y="2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40" y="2"/>
                    </a:lnTo>
                    <a:lnTo>
                      <a:pt x="60" y="4"/>
                    </a:lnTo>
                    <a:lnTo>
                      <a:pt x="80" y="8"/>
                    </a:lnTo>
                    <a:lnTo>
                      <a:pt x="102" y="10"/>
                    </a:lnTo>
                    <a:lnTo>
                      <a:pt x="124" y="16"/>
                    </a:lnTo>
                    <a:lnTo>
                      <a:pt x="136" y="18"/>
                    </a:lnTo>
                    <a:lnTo>
                      <a:pt x="150" y="20"/>
                    </a:lnTo>
                    <a:lnTo>
                      <a:pt x="152" y="20"/>
                    </a:lnTo>
                    <a:lnTo>
                      <a:pt x="154" y="22"/>
                    </a:lnTo>
                    <a:lnTo>
                      <a:pt x="160" y="26"/>
                    </a:lnTo>
                    <a:lnTo>
                      <a:pt x="174" y="3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g1252d948aef_0_565"/>
              <p:cNvSpPr/>
              <p:nvPr/>
            </p:nvSpPr>
            <p:spPr>
              <a:xfrm>
                <a:off x="4221160" y="2311097"/>
                <a:ext cx="312628" cy="271804"/>
              </a:xfrm>
              <a:custGeom>
                <a:rect b="b" l="l" r="r" t="t"/>
                <a:pathLst>
                  <a:path extrusionOk="0" h="162" w="178">
                    <a:moveTo>
                      <a:pt x="178" y="128"/>
                    </a:moveTo>
                    <a:lnTo>
                      <a:pt x="174" y="128"/>
                    </a:lnTo>
                    <a:lnTo>
                      <a:pt x="168" y="132"/>
                    </a:lnTo>
                    <a:lnTo>
                      <a:pt x="162" y="136"/>
                    </a:lnTo>
                    <a:lnTo>
                      <a:pt x="158" y="140"/>
                    </a:lnTo>
                    <a:lnTo>
                      <a:pt x="154" y="142"/>
                    </a:lnTo>
                    <a:lnTo>
                      <a:pt x="146" y="140"/>
                    </a:lnTo>
                    <a:lnTo>
                      <a:pt x="138" y="138"/>
                    </a:lnTo>
                    <a:lnTo>
                      <a:pt x="132" y="134"/>
                    </a:lnTo>
                    <a:lnTo>
                      <a:pt x="126" y="134"/>
                    </a:lnTo>
                    <a:lnTo>
                      <a:pt x="120" y="134"/>
                    </a:lnTo>
                    <a:lnTo>
                      <a:pt x="114" y="138"/>
                    </a:lnTo>
                    <a:lnTo>
                      <a:pt x="110" y="142"/>
                    </a:lnTo>
                    <a:lnTo>
                      <a:pt x="110" y="150"/>
                    </a:lnTo>
                    <a:lnTo>
                      <a:pt x="110" y="162"/>
                    </a:lnTo>
                    <a:lnTo>
                      <a:pt x="96" y="156"/>
                    </a:lnTo>
                    <a:lnTo>
                      <a:pt x="90" y="152"/>
                    </a:lnTo>
                    <a:lnTo>
                      <a:pt x="88" y="150"/>
                    </a:lnTo>
                    <a:lnTo>
                      <a:pt x="86" y="150"/>
                    </a:lnTo>
                    <a:lnTo>
                      <a:pt x="72" y="148"/>
                    </a:lnTo>
                    <a:lnTo>
                      <a:pt x="60" y="146"/>
                    </a:lnTo>
                    <a:lnTo>
                      <a:pt x="38" y="140"/>
                    </a:lnTo>
                    <a:lnTo>
                      <a:pt x="42" y="138"/>
                    </a:lnTo>
                    <a:lnTo>
                      <a:pt x="44" y="136"/>
                    </a:lnTo>
                    <a:lnTo>
                      <a:pt x="46" y="126"/>
                    </a:lnTo>
                    <a:lnTo>
                      <a:pt x="48" y="114"/>
                    </a:lnTo>
                    <a:lnTo>
                      <a:pt x="48" y="106"/>
                    </a:lnTo>
                    <a:lnTo>
                      <a:pt x="48" y="92"/>
                    </a:lnTo>
                    <a:lnTo>
                      <a:pt x="44" y="80"/>
                    </a:lnTo>
                    <a:lnTo>
                      <a:pt x="38" y="68"/>
                    </a:lnTo>
                    <a:lnTo>
                      <a:pt x="34" y="64"/>
                    </a:lnTo>
                    <a:lnTo>
                      <a:pt x="30" y="62"/>
                    </a:lnTo>
                    <a:lnTo>
                      <a:pt x="12" y="60"/>
                    </a:lnTo>
                    <a:lnTo>
                      <a:pt x="8" y="58"/>
                    </a:lnTo>
                    <a:lnTo>
                      <a:pt x="4" y="54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6" y="42"/>
                    </a:lnTo>
                    <a:lnTo>
                      <a:pt x="12" y="40"/>
                    </a:lnTo>
                    <a:lnTo>
                      <a:pt x="16" y="36"/>
                    </a:lnTo>
                    <a:lnTo>
                      <a:pt x="20" y="36"/>
                    </a:lnTo>
                    <a:lnTo>
                      <a:pt x="24" y="36"/>
                    </a:lnTo>
                    <a:lnTo>
                      <a:pt x="28" y="38"/>
                    </a:lnTo>
                    <a:lnTo>
                      <a:pt x="32" y="40"/>
                    </a:lnTo>
                    <a:lnTo>
                      <a:pt x="38" y="42"/>
                    </a:lnTo>
                    <a:lnTo>
                      <a:pt x="42" y="42"/>
                    </a:lnTo>
                    <a:lnTo>
                      <a:pt x="44" y="40"/>
                    </a:lnTo>
                    <a:lnTo>
                      <a:pt x="44" y="36"/>
                    </a:lnTo>
                    <a:lnTo>
                      <a:pt x="44" y="34"/>
                    </a:lnTo>
                    <a:lnTo>
                      <a:pt x="40" y="32"/>
                    </a:lnTo>
                    <a:lnTo>
                      <a:pt x="40" y="26"/>
                    </a:lnTo>
                    <a:lnTo>
                      <a:pt x="46" y="26"/>
                    </a:lnTo>
                    <a:lnTo>
                      <a:pt x="50" y="28"/>
                    </a:lnTo>
                    <a:lnTo>
                      <a:pt x="56" y="30"/>
                    </a:lnTo>
                    <a:lnTo>
                      <a:pt x="62" y="30"/>
                    </a:lnTo>
                    <a:lnTo>
                      <a:pt x="66" y="30"/>
                    </a:lnTo>
                    <a:lnTo>
                      <a:pt x="66" y="28"/>
                    </a:lnTo>
                    <a:lnTo>
                      <a:pt x="68" y="22"/>
                    </a:lnTo>
                    <a:lnTo>
                      <a:pt x="72" y="18"/>
                    </a:lnTo>
                    <a:lnTo>
                      <a:pt x="80" y="14"/>
                    </a:lnTo>
                    <a:lnTo>
                      <a:pt x="86" y="10"/>
                    </a:lnTo>
                    <a:lnTo>
                      <a:pt x="86" y="6"/>
                    </a:lnTo>
                    <a:lnTo>
                      <a:pt x="88" y="2"/>
                    </a:lnTo>
                    <a:lnTo>
                      <a:pt x="98" y="0"/>
                    </a:lnTo>
                    <a:lnTo>
                      <a:pt x="100" y="4"/>
                    </a:lnTo>
                    <a:lnTo>
                      <a:pt x="106" y="8"/>
                    </a:lnTo>
                    <a:lnTo>
                      <a:pt x="112" y="10"/>
                    </a:lnTo>
                    <a:lnTo>
                      <a:pt x="120" y="12"/>
                    </a:lnTo>
                    <a:lnTo>
                      <a:pt x="120" y="16"/>
                    </a:lnTo>
                    <a:lnTo>
                      <a:pt x="122" y="18"/>
                    </a:lnTo>
                    <a:lnTo>
                      <a:pt x="126" y="20"/>
                    </a:lnTo>
                    <a:lnTo>
                      <a:pt x="130" y="20"/>
                    </a:lnTo>
                    <a:lnTo>
                      <a:pt x="130" y="22"/>
                    </a:lnTo>
                    <a:lnTo>
                      <a:pt x="132" y="22"/>
                    </a:lnTo>
                    <a:lnTo>
                      <a:pt x="136" y="26"/>
                    </a:lnTo>
                    <a:lnTo>
                      <a:pt x="140" y="28"/>
                    </a:lnTo>
                    <a:lnTo>
                      <a:pt x="150" y="28"/>
                    </a:lnTo>
                    <a:lnTo>
                      <a:pt x="154" y="30"/>
                    </a:lnTo>
                    <a:lnTo>
                      <a:pt x="160" y="32"/>
                    </a:lnTo>
                    <a:lnTo>
                      <a:pt x="168" y="34"/>
                    </a:lnTo>
                    <a:lnTo>
                      <a:pt x="176" y="36"/>
                    </a:lnTo>
                    <a:lnTo>
                      <a:pt x="174" y="44"/>
                    </a:lnTo>
                    <a:lnTo>
                      <a:pt x="172" y="54"/>
                    </a:lnTo>
                    <a:lnTo>
                      <a:pt x="168" y="60"/>
                    </a:lnTo>
                    <a:lnTo>
                      <a:pt x="166" y="62"/>
                    </a:lnTo>
                    <a:lnTo>
                      <a:pt x="164" y="64"/>
                    </a:lnTo>
                    <a:lnTo>
                      <a:pt x="162" y="68"/>
                    </a:lnTo>
                    <a:lnTo>
                      <a:pt x="158" y="70"/>
                    </a:lnTo>
                    <a:lnTo>
                      <a:pt x="154" y="74"/>
                    </a:lnTo>
                    <a:lnTo>
                      <a:pt x="150" y="82"/>
                    </a:lnTo>
                    <a:lnTo>
                      <a:pt x="150" y="88"/>
                    </a:lnTo>
                    <a:lnTo>
                      <a:pt x="154" y="88"/>
                    </a:lnTo>
                    <a:lnTo>
                      <a:pt x="154" y="86"/>
                    </a:lnTo>
                    <a:lnTo>
                      <a:pt x="154" y="84"/>
                    </a:lnTo>
                    <a:lnTo>
                      <a:pt x="158" y="86"/>
                    </a:lnTo>
                    <a:lnTo>
                      <a:pt x="160" y="84"/>
                    </a:lnTo>
                    <a:lnTo>
                      <a:pt x="162" y="94"/>
                    </a:lnTo>
                    <a:lnTo>
                      <a:pt x="162" y="96"/>
                    </a:lnTo>
                    <a:lnTo>
                      <a:pt x="164" y="98"/>
                    </a:lnTo>
                    <a:lnTo>
                      <a:pt x="166" y="100"/>
                    </a:lnTo>
                    <a:lnTo>
                      <a:pt x="166" y="102"/>
                    </a:lnTo>
                    <a:lnTo>
                      <a:pt x="158" y="108"/>
                    </a:lnTo>
                    <a:lnTo>
                      <a:pt x="166" y="118"/>
                    </a:lnTo>
                    <a:lnTo>
                      <a:pt x="170" y="124"/>
                    </a:lnTo>
                    <a:lnTo>
                      <a:pt x="176" y="128"/>
                    </a:lnTo>
                    <a:lnTo>
                      <a:pt x="178" y="12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g1252d948aef_0_565"/>
              <p:cNvSpPr/>
              <p:nvPr/>
            </p:nvSpPr>
            <p:spPr>
              <a:xfrm>
                <a:off x="4390558" y="2302692"/>
                <a:ext cx="96405" cy="56043"/>
              </a:xfrm>
              <a:custGeom>
                <a:rect b="b" l="l" r="r" t="t"/>
                <a:pathLst>
                  <a:path extrusionOk="0" h="34" w="54">
                    <a:moveTo>
                      <a:pt x="46" y="34"/>
                    </a:moveTo>
                    <a:lnTo>
                      <a:pt x="46" y="32"/>
                    </a:lnTo>
                    <a:lnTo>
                      <a:pt x="46" y="30"/>
                    </a:lnTo>
                    <a:lnTo>
                      <a:pt x="44" y="28"/>
                    </a:lnTo>
                    <a:lnTo>
                      <a:pt x="46" y="26"/>
                    </a:lnTo>
                    <a:lnTo>
                      <a:pt x="48" y="22"/>
                    </a:lnTo>
                    <a:lnTo>
                      <a:pt x="52" y="20"/>
                    </a:lnTo>
                    <a:lnTo>
                      <a:pt x="54" y="16"/>
                    </a:lnTo>
                    <a:lnTo>
                      <a:pt x="52" y="12"/>
                    </a:lnTo>
                    <a:lnTo>
                      <a:pt x="50" y="10"/>
                    </a:lnTo>
                    <a:lnTo>
                      <a:pt x="44" y="6"/>
                    </a:lnTo>
                    <a:lnTo>
                      <a:pt x="30" y="0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8" y="14"/>
                    </a:lnTo>
                    <a:lnTo>
                      <a:pt x="14" y="16"/>
                    </a:lnTo>
                    <a:lnTo>
                      <a:pt x="22" y="18"/>
                    </a:lnTo>
                    <a:lnTo>
                      <a:pt x="22" y="22"/>
                    </a:lnTo>
                    <a:lnTo>
                      <a:pt x="24" y="24"/>
                    </a:lnTo>
                    <a:lnTo>
                      <a:pt x="28" y="26"/>
                    </a:lnTo>
                    <a:lnTo>
                      <a:pt x="32" y="26"/>
                    </a:lnTo>
                    <a:lnTo>
                      <a:pt x="32" y="28"/>
                    </a:lnTo>
                    <a:lnTo>
                      <a:pt x="34" y="28"/>
                    </a:lnTo>
                    <a:lnTo>
                      <a:pt x="38" y="32"/>
                    </a:lnTo>
                    <a:lnTo>
                      <a:pt x="42" y="34"/>
                    </a:lnTo>
                    <a:lnTo>
                      <a:pt x="46" y="3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g1252d948aef_0_565"/>
              <p:cNvSpPr/>
              <p:nvPr/>
            </p:nvSpPr>
            <p:spPr>
              <a:xfrm>
                <a:off x="4411216" y="2229837"/>
                <a:ext cx="85388" cy="84063"/>
              </a:xfrm>
              <a:custGeom>
                <a:rect b="b" l="l" r="r" t="t"/>
                <a:pathLst>
                  <a:path extrusionOk="0" h="50" w="50">
                    <a:moveTo>
                      <a:pt x="50" y="0"/>
                    </a:moveTo>
                    <a:lnTo>
                      <a:pt x="50" y="10"/>
                    </a:lnTo>
                    <a:lnTo>
                      <a:pt x="48" y="18"/>
                    </a:lnTo>
                    <a:lnTo>
                      <a:pt x="48" y="24"/>
                    </a:lnTo>
                    <a:lnTo>
                      <a:pt x="50" y="24"/>
                    </a:lnTo>
                    <a:lnTo>
                      <a:pt x="46" y="30"/>
                    </a:lnTo>
                    <a:lnTo>
                      <a:pt x="44" y="34"/>
                    </a:lnTo>
                    <a:lnTo>
                      <a:pt x="42" y="38"/>
                    </a:lnTo>
                    <a:lnTo>
                      <a:pt x="40" y="44"/>
                    </a:lnTo>
                    <a:lnTo>
                      <a:pt x="38" y="48"/>
                    </a:lnTo>
                    <a:lnTo>
                      <a:pt x="36" y="50"/>
                    </a:lnTo>
                    <a:lnTo>
                      <a:pt x="26" y="46"/>
                    </a:lnTo>
                    <a:lnTo>
                      <a:pt x="20" y="42"/>
                    </a:lnTo>
                    <a:lnTo>
                      <a:pt x="6" y="46"/>
                    </a:lnTo>
                    <a:lnTo>
                      <a:pt x="2" y="44"/>
                    </a:lnTo>
                    <a:lnTo>
                      <a:pt x="0" y="42"/>
                    </a:lnTo>
                    <a:lnTo>
                      <a:pt x="10" y="36"/>
                    </a:lnTo>
                    <a:lnTo>
                      <a:pt x="14" y="30"/>
                    </a:lnTo>
                    <a:lnTo>
                      <a:pt x="18" y="24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8" y="14"/>
                    </a:lnTo>
                    <a:lnTo>
                      <a:pt x="32" y="6"/>
                    </a:lnTo>
                    <a:lnTo>
                      <a:pt x="38" y="4"/>
                    </a:lnTo>
                    <a:lnTo>
                      <a:pt x="42" y="2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g1252d948aef_0_565"/>
              <p:cNvSpPr/>
              <p:nvPr/>
            </p:nvSpPr>
            <p:spPr>
              <a:xfrm>
                <a:off x="4526902" y="2114949"/>
                <a:ext cx="53711" cy="85465"/>
              </a:xfrm>
              <a:custGeom>
                <a:rect b="b" l="l" r="r" t="t"/>
                <a:pathLst>
                  <a:path extrusionOk="0" h="52" w="32">
                    <a:moveTo>
                      <a:pt x="22" y="52"/>
                    </a:moveTo>
                    <a:lnTo>
                      <a:pt x="8" y="52"/>
                    </a:lnTo>
                    <a:lnTo>
                      <a:pt x="10" y="52"/>
                    </a:lnTo>
                    <a:lnTo>
                      <a:pt x="12" y="50"/>
                    </a:lnTo>
                    <a:lnTo>
                      <a:pt x="6" y="50"/>
                    </a:lnTo>
                    <a:lnTo>
                      <a:pt x="6" y="42"/>
                    </a:lnTo>
                    <a:lnTo>
                      <a:pt x="4" y="38"/>
                    </a:lnTo>
                    <a:lnTo>
                      <a:pt x="2" y="32"/>
                    </a:lnTo>
                    <a:lnTo>
                      <a:pt x="0" y="26"/>
                    </a:lnTo>
                    <a:lnTo>
                      <a:pt x="2" y="22"/>
                    </a:lnTo>
                    <a:lnTo>
                      <a:pt x="4" y="18"/>
                    </a:lnTo>
                    <a:lnTo>
                      <a:pt x="12" y="12"/>
                    </a:lnTo>
                    <a:lnTo>
                      <a:pt x="28" y="0"/>
                    </a:lnTo>
                    <a:lnTo>
                      <a:pt x="28" y="14"/>
                    </a:lnTo>
                    <a:lnTo>
                      <a:pt x="26" y="16"/>
                    </a:lnTo>
                    <a:lnTo>
                      <a:pt x="28" y="18"/>
                    </a:lnTo>
                    <a:lnTo>
                      <a:pt x="32" y="20"/>
                    </a:lnTo>
                    <a:lnTo>
                      <a:pt x="30" y="24"/>
                    </a:lnTo>
                    <a:lnTo>
                      <a:pt x="28" y="28"/>
                    </a:lnTo>
                    <a:lnTo>
                      <a:pt x="26" y="28"/>
                    </a:lnTo>
                    <a:lnTo>
                      <a:pt x="22" y="30"/>
                    </a:lnTo>
                    <a:lnTo>
                      <a:pt x="24" y="36"/>
                    </a:lnTo>
                    <a:lnTo>
                      <a:pt x="28" y="40"/>
                    </a:lnTo>
                    <a:lnTo>
                      <a:pt x="22" y="40"/>
                    </a:lnTo>
                    <a:lnTo>
                      <a:pt x="22" y="5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g1252d948aef_0_565"/>
              <p:cNvSpPr/>
              <p:nvPr/>
            </p:nvSpPr>
            <p:spPr>
              <a:xfrm>
                <a:off x="4471814" y="2200414"/>
                <a:ext cx="223109" cy="218565"/>
              </a:xfrm>
              <a:custGeom>
                <a:rect b="b" l="l" r="r" t="t"/>
                <a:pathLst>
                  <a:path extrusionOk="0" h="130" w="127">
                    <a:moveTo>
                      <a:pt x="24" y="128"/>
                    </a:moveTo>
                    <a:lnTo>
                      <a:pt x="22" y="128"/>
                    </a:lnTo>
                    <a:lnTo>
                      <a:pt x="32" y="126"/>
                    </a:lnTo>
                    <a:lnTo>
                      <a:pt x="40" y="126"/>
                    </a:lnTo>
                    <a:lnTo>
                      <a:pt x="48" y="128"/>
                    </a:lnTo>
                    <a:lnTo>
                      <a:pt x="52" y="130"/>
                    </a:lnTo>
                    <a:lnTo>
                      <a:pt x="58" y="130"/>
                    </a:lnTo>
                    <a:lnTo>
                      <a:pt x="62" y="130"/>
                    </a:lnTo>
                    <a:lnTo>
                      <a:pt x="74" y="130"/>
                    </a:lnTo>
                    <a:lnTo>
                      <a:pt x="80" y="130"/>
                    </a:lnTo>
                    <a:lnTo>
                      <a:pt x="88" y="126"/>
                    </a:lnTo>
                    <a:lnTo>
                      <a:pt x="102" y="126"/>
                    </a:lnTo>
                    <a:lnTo>
                      <a:pt x="100" y="122"/>
                    </a:lnTo>
                    <a:lnTo>
                      <a:pt x="102" y="116"/>
                    </a:lnTo>
                    <a:lnTo>
                      <a:pt x="106" y="114"/>
                    </a:lnTo>
                    <a:lnTo>
                      <a:pt x="110" y="110"/>
                    </a:lnTo>
                    <a:lnTo>
                      <a:pt x="114" y="108"/>
                    </a:lnTo>
                    <a:lnTo>
                      <a:pt x="108" y="102"/>
                    </a:lnTo>
                    <a:lnTo>
                      <a:pt x="100" y="96"/>
                    </a:lnTo>
                    <a:lnTo>
                      <a:pt x="92" y="90"/>
                    </a:lnTo>
                    <a:lnTo>
                      <a:pt x="92" y="84"/>
                    </a:lnTo>
                    <a:lnTo>
                      <a:pt x="90" y="80"/>
                    </a:lnTo>
                    <a:lnTo>
                      <a:pt x="119" y="70"/>
                    </a:lnTo>
                    <a:lnTo>
                      <a:pt x="121" y="70"/>
                    </a:lnTo>
                    <a:lnTo>
                      <a:pt x="127" y="70"/>
                    </a:lnTo>
                    <a:lnTo>
                      <a:pt x="127" y="60"/>
                    </a:lnTo>
                    <a:lnTo>
                      <a:pt x="121" y="46"/>
                    </a:lnTo>
                    <a:lnTo>
                      <a:pt x="114" y="34"/>
                    </a:lnTo>
                    <a:lnTo>
                      <a:pt x="114" y="16"/>
                    </a:lnTo>
                    <a:lnTo>
                      <a:pt x="110" y="12"/>
                    </a:lnTo>
                    <a:lnTo>
                      <a:pt x="108" y="8"/>
                    </a:lnTo>
                    <a:lnTo>
                      <a:pt x="102" y="6"/>
                    </a:lnTo>
                    <a:lnTo>
                      <a:pt x="96" y="4"/>
                    </a:lnTo>
                    <a:lnTo>
                      <a:pt x="92" y="4"/>
                    </a:lnTo>
                    <a:lnTo>
                      <a:pt x="86" y="8"/>
                    </a:lnTo>
                    <a:lnTo>
                      <a:pt x="80" y="10"/>
                    </a:lnTo>
                    <a:lnTo>
                      <a:pt x="76" y="16"/>
                    </a:lnTo>
                    <a:lnTo>
                      <a:pt x="70" y="12"/>
                    </a:lnTo>
                    <a:lnTo>
                      <a:pt x="66" y="8"/>
                    </a:lnTo>
                    <a:lnTo>
                      <a:pt x="52" y="0"/>
                    </a:lnTo>
                    <a:lnTo>
                      <a:pt x="38" y="0"/>
                    </a:lnTo>
                    <a:lnTo>
                      <a:pt x="40" y="8"/>
                    </a:lnTo>
                    <a:lnTo>
                      <a:pt x="42" y="12"/>
                    </a:lnTo>
                    <a:lnTo>
                      <a:pt x="50" y="20"/>
                    </a:lnTo>
                    <a:lnTo>
                      <a:pt x="46" y="20"/>
                    </a:lnTo>
                    <a:lnTo>
                      <a:pt x="42" y="16"/>
                    </a:lnTo>
                    <a:lnTo>
                      <a:pt x="38" y="16"/>
                    </a:lnTo>
                    <a:lnTo>
                      <a:pt x="38" y="18"/>
                    </a:lnTo>
                    <a:lnTo>
                      <a:pt x="36" y="20"/>
                    </a:lnTo>
                    <a:lnTo>
                      <a:pt x="34" y="20"/>
                    </a:lnTo>
                    <a:lnTo>
                      <a:pt x="30" y="18"/>
                    </a:lnTo>
                    <a:lnTo>
                      <a:pt x="26" y="18"/>
                    </a:lnTo>
                    <a:lnTo>
                      <a:pt x="22" y="16"/>
                    </a:lnTo>
                    <a:lnTo>
                      <a:pt x="14" y="18"/>
                    </a:lnTo>
                    <a:lnTo>
                      <a:pt x="14" y="28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4" y="42"/>
                    </a:lnTo>
                    <a:lnTo>
                      <a:pt x="10" y="48"/>
                    </a:lnTo>
                    <a:lnTo>
                      <a:pt x="8" y="52"/>
                    </a:lnTo>
                    <a:lnTo>
                      <a:pt x="6" y="56"/>
                    </a:lnTo>
                    <a:lnTo>
                      <a:pt x="4" y="62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4" y="72"/>
                    </a:lnTo>
                    <a:lnTo>
                      <a:pt x="8" y="76"/>
                    </a:lnTo>
                    <a:lnTo>
                      <a:pt x="6" y="78"/>
                    </a:lnTo>
                    <a:lnTo>
                      <a:pt x="6" y="80"/>
                    </a:lnTo>
                    <a:lnTo>
                      <a:pt x="10" y="88"/>
                    </a:lnTo>
                    <a:lnTo>
                      <a:pt x="10" y="92"/>
                    </a:lnTo>
                    <a:lnTo>
                      <a:pt x="10" y="94"/>
                    </a:lnTo>
                    <a:lnTo>
                      <a:pt x="10" y="96"/>
                    </a:lnTo>
                    <a:lnTo>
                      <a:pt x="20" y="98"/>
                    </a:lnTo>
                    <a:lnTo>
                      <a:pt x="24" y="100"/>
                    </a:lnTo>
                    <a:lnTo>
                      <a:pt x="32" y="102"/>
                    </a:lnTo>
                    <a:lnTo>
                      <a:pt x="30" y="112"/>
                    </a:lnTo>
                    <a:lnTo>
                      <a:pt x="28" y="120"/>
                    </a:lnTo>
                    <a:lnTo>
                      <a:pt x="24" y="126"/>
                    </a:lnTo>
                    <a:lnTo>
                      <a:pt x="24" y="12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g1252d948aef_0_565"/>
              <p:cNvSpPr/>
              <p:nvPr/>
            </p:nvSpPr>
            <p:spPr>
              <a:xfrm>
                <a:off x="4484208" y="2411975"/>
                <a:ext cx="103291" cy="49037"/>
              </a:xfrm>
              <a:custGeom>
                <a:rect b="b" l="l" r="r" t="t"/>
                <a:pathLst>
                  <a:path extrusionOk="0" h="30" w="60">
                    <a:moveTo>
                      <a:pt x="50" y="4"/>
                    </a:moveTo>
                    <a:lnTo>
                      <a:pt x="44" y="2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6" y="2"/>
                    </a:lnTo>
                    <a:lnTo>
                      <a:pt x="14" y="4"/>
                    </a:lnTo>
                    <a:lnTo>
                      <a:pt x="12" y="8"/>
                    </a:lnTo>
                    <a:lnTo>
                      <a:pt x="8" y="10"/>
                    </a:lnTo>
                    <a:lnTo>
                      <a:pt x="4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4" y="28"/>
                    </a:lnTo>
                    <a:lnTo>
                      <a:pt x="4" y="26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0" y="24"/>
                    </a:lnTo>
                    <a:lnTo>
                      <a:pt x="12" y="30"/>
                    </a:lnTo>
                    <a:lnTo>
                      <a:pt x="26" y="30"/>
                    </a:lnTo>
                    <a:lnTo>
                      <a:pt x="28" y="28"/>
                    </a:lnTo>
                    <a:lnTo>
                      <a:pt x="30" y="26"/>
                    </a:lnTo>
                    <a:lnTo>
                      <a:pt x="32" y="26"/>
                    </a:lnTo>
                    <a:lnTo>
                      <a:pt x="36" y="28"/>
                    </a:lnTo>
                    <a:lnTo>
                      <a:pt x="40" y="30"/>
                    </a:lnTo>
                    <a:lnTo>
                      <a:pt x="44" y="30"/>
                    </a:lnTo>
                    <a:lnTo>
                      <a:pt x="44" y="26"/>
                    </a:lnTo>
                    <a:lnTo>
                      <a:pt x="48" y="24"/>
                    </a:lnTo>
                    <a:lnTo>
                      <a:pt x="54" y="22"/>
                    </a:lnTo>
                    <a:lnTo>
                      <a:pt x="60" y="20"/>
                    </a:lnTo>
                    <a:lnTo>
                      <a:pt x="60" y="14"/>
                    </a:lnTo>
                    <a:lnTo>
                      <a:pt x="58" y="14"/>
                    </a:lnTo>
                    <a:lnTo>
                      <a:pt x="54" y="12"/>
                    </a:lnTo>
                    <a:lnTo>
                      <a:pt x="50" y="8"/>
                    </a:lnTo>
                    <a:lnTo>
                      <a:pt x="50" y="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g1252d948aef_0_565"/>
              <p:cNvSpPr/>
              <p:nvPr/>
            </p:nvSpPr>
            <p:spPr>
              <a:xfrm>
                <a:off x="4570973" y="2371343"/>
                <a:ext cx="187301" cy="75657"/>
              </a:xfrm>
              <a:custGeom>
                <a:rect b="b" l="l" r="r" t="t"/>
                <a:pathLst>
                  <a:path extrusionOk="0" h="46" w="107">
                    <a:moveTo>
                      <a:pt x="65" y="8"/>
                    </a:moveTo>
                    <a:lnTo>
                      <a:pt x="69" y="6"/>
                    </a:lnTo>
                    <a:lnTo>
                      <a:pt x="71" y="4"/>
                    </a:lnTo>
                    <a:lnTo>
                      <a:pt x="75" y="2"/>
                    </a:lnTo>
                    <a:lnTo>
                      <a:pt x="79" y="0"/>
                    </a:lnTo>
                    <a:lnTo>
                      <a:pt x="85" y="2"/>
                    </a:lnTo>
                    <a:lnTo>
                      <a:pt x="91" y="4"/>
                    </a:lnTo>
                    <a:lnTo>
                      <a:pt x="95" y="6"/>
                    </a:lnTo>
                    <a:lnTo>
                      <a:pt x="101" y="6"/>
                    </a:lnTo>
                    <a:lnTo>
                      <a:pt x="103" y="14"/>
                    </a:lnTo>
                    <a:lnTo>
                      <a:pt x="107" y="18"/>
                    </a:lnTo>
                    <a:lnTo>
                      <a:pt x="101" y="24"/>
                    </a:lnTo>
                    <a:lnTo>
                      <a:pt x="99" y="30"/>
                    </a:lnTo>
                    <a:lnTo>
                      <a:pt x="95" y="38"/>
                    </a:lnTo>
                    <a:lnTo>
                      <a:pt x="93" y="40"/>
                    </a:lnTo>
                    <a:lnTo>
                      <a:pt x="79" y="42"/>
                    </a:lnTo>
                    <a:lnTo>
                      <a:pt x="75" y="44"/>
                    </a:lnTo>
                    <a:lnTo>
                      <a:pt x="73" y="44"/>
                    </a:lnTo>
                    <a:lnTo>
                      <a:pt x="65" y="46"/>
                    </a:lnTo>
                    <a:lnTo>
                      <a:pt x="52" y="44"/>
                    </a:lnTo>
                    <a:lnTo>
                      <a:pt x="42" y="40"/>
                    </a:lnTo>
                    <a:lnTo>
                      <a:pt x="36" y="38"/>
                    </a:lnTo>
                    <a:lnTo>
                      <a:pt x="26" y="36"/>
                    </a:lnTo>
                    <a:lnTo>
                      <a:pt x="22" y="36"/>
                    </a:lnTo>
                    <a:lnTo>
                      <a:pt x="22" y="38"/>
                    </a:lnTo>
                    <a:lnTo>
                      <a:pt x="10" y="38"/>
                    </a:lnTo>
                    <a:lnTo>
                      <a:pt x="8" y="38"/>
                    </a:lnTo>
                    <a:lnTo>
                      <a:pt x="4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6" y="28"/>
                    </a:lnTo>
                    <a:lnTo>
                      <a:pt x="18" y="28"/>
                    </a:lnTo>
                    <a:lnTo>
                      <a:pt x="24" y="28"/>
                    </a:lnTo>
                    <a:lnTo>
                      <a:pt x="32" y="24"/>
                    </a:lnTo>
                    <a:lnTo>
                      <a:pt x="46" y="24"/>
                    </a:lnTo>
                    <a:lnTo>
                      <a:pt x="44" y="20"/>
                    </a:lnTo>
                    <a:lnTo>
                      <a:pt x="46" y="14"/>
                    </a:lnTo>
                    <a:lnTo>
                      <a:pt x="50" y="12"/>
                    </a:lnTo>
                    <a:lnTo>
                      <a:pt x="54" y="8"/>
                    </a:lnTo>
                    <a:lnTo>
                      <a:pt x="58" y="6"/>
                    </a:lnTo>
                    <a:lnTo>
                      <a:pt x="56" y="6"/>
                    </a:lnTo>
                    <a:lnTo>
                      <a:pt x="65" y="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g1252d948aef_0_565"/>
              <p:cNvSpPr/>
              <p:nvPr/>
            </p:nvSpPr>
            <p:spPr>
              <a:xfrm>
                <a:off x="4496603" y="2430188"/>
                <a:ext cx="323646" cy="273206"/>
              </a:xfrm>
              <a:custGeom>
                <a:rect b="b" l="l" r="r" t="t"/>
                <a:pathLst>
                  <a:path extrusionOk="0" h="162" w="185">
                    <a:moveTo>
                      <a:pt x="18" y="56"/>
                    </a:moveTo>
                    <a:lnTo>
                      <a:pt x="12" y="52"/>
                    </a:lnTo>
                    <a:lnTo>
                      <a:pt x="8" y="46"/>
                    </a:lnTo>
                    <a:lnTo>
                      <a:pt x="0" y="36"/>
                    </a:lnTo>
                    <a:lnTo>
                      <a:pt x="8" y="30"/>
                    </a:lnTo>
                    <a:lnTo>
                      <a:pt x="8" y="28"/>
                    </a:lnTo>
                    <a:lnTo>
                      <a:pt x="6" y="26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4" y="18"/>
                    </a:lnTo>
                    <a:lnTo>
                      <a:pt x="18" y="18"/>
                    </a:lnTo>
                    <a:lnTo>
                      <a:pt x="20" y="16"/>
                    </a:lnTo>
                    <a:lnTo>
                      <a:pt x="22" y="14"/>
                    </a:lnTo>
                    <a:lnTo>
                      <a:pt x="24" y="14"/>
                    </a:lnTo>
                    <a:lnTo>
                      <a:pt x="28" y="16"/>
                    </a:lnTo>
                    <a:lnTo>
                      <a:pt x="32" y="18"/>
                    </a:lnTo>
                    <a:lnTo>
                      <a:pt x="36" y="18"/>
                    </a:lnTo>
                    <a:lnTo>
                      <a:pt x="36" y="14"/>
                    </a:lnTo>
                    <a:lnTo>
                      <a:pt x="40" y="12"/>
                    </a:lnTo>
                    <a:lnTo>
                      <a:pt x="46" y="10"/>
                    </a:lnTo>
                    <a:lnTo>
                      <a:pt x="52" y="8"/>
                    </a:lnTo>
                    <a:lnTo>
                      <a:pt x="52" y="2"/>
                    </a:lnTo>
                    <a:lnTo>
                      <a:pt x="64" y="2"/>
                    </a:lnTo>
                    <a:lnTo>
                      <a:pt x="64" y="0"/>
                    </a:lnTo>
                    <a:lnTo>
                      <a:pt x="68" y="0"/>
                    </a:lnTo>
                    <a:lnTo>
                      <a:pt x="74" y="2"/>
                    </a:lnTo>
                    <a:lnTo>
                      <a:pt x="80" y="2"/>
                    </a:lnTo>
                    <a:lnTo>
                      <a:pt x="94" y="8"/>
                    </a:lnTo>
                    <a:lnTo>
                      <a:pt x="96" y="8"/>
                    </a:lnTo>
                    <a:lnTo>
                      <a:pt x="96" y="16"/>
                    </a:lnTo>
                    <a:lnTo>
                      <a:pt x="88" y="24"/>
                    </a:lnTo>
                    <a:lnTo>
                      <a:pt x="86" y="28"/>
                    </a:lnTo>
                    <a:lnTo>
                      <a:pt x="86" y="32"/>
                    </a:lnTo>
                    <a:lnTo>
                      <a:pt x="84" y="38"/>
                    </a:lnTo>
                    <a:lnTo>
                      <a:pt x="84" y="44"/>
                    </a:lnTo>
                    <a:lnTo>
                      <a:pt x="84" y="48"/>
                    </a:lnTo>
                    <a:lnTo>
                      <a:pt x="88" y="52"/>
                    </a:lnTo>
                    <a:lnTo>
                      <a:pt x="96" y="58"/>
                    </a:lnTo>
                    <a:lnTo>
                      <a:pt x="107" y="62"/>
                    </a:lnTo>
                    <a:lnTo>
                      <a:pt x="109" y="64"/>
                    </a:lnTo>
                    <a:lnTo>
                      <a:pt x="115" y="68"/>
                    </a:lnTo>
                    <a:lnTo>
                      <a:pt x="119" y="72"/>
                    </a:lnTo>
                    <a:lnTo>
                      <a:pt x="121" y="80"/>
                    </a:lnTo>
                    <a:lnTo>
                      <a:pt x="125" y="86"/>
                    </a:lnTo>
                    <a:lnTo>
                      <a:pt x="131" y="90"/>
                    </a:lnTo>
                    <a:lnTo>
                      <a:pt x="135" y="92"/>
                    </a:lnTo>
                    <a:lnTo>
                      <a:pt x="137" y="92"/>
                    </a:lnTo>
                    <a:lnTo>
                      <a:pt x="139" y="90"/>
                    </a:lnTo>
                    <a:lnTo>
                      <a:pt x="141" y="94"/>
                    </a:lnTo>
                    <a:lnTo>
                      <a:pt x="145" y="98"/>
                    </a:lnTo>
                    <a:lnTo>
                      <a:pt x="149" y="102"/>
                    </a:lnTo>
                    <a:lnTo>
                      <a:pt x="161" y="108"/>
                    </a:lnTo>
                    <a:lnTo>
                      <a:pt x="173" y="114"/>
                    </a:lnTo>
                    <a:lnTo>
                      <a:pt x="179" y="120"/>
                    </a:lnTo>
                    <a:lnTo>
                      <a:pt x="185" y="124"/>
                    </a:lnTo>
                    <a:lnTo>
                      <a:pt x="179" y="124"/>
                    </a:lnTo>
                    <a:lnTo>
                      <a:pt x="173" y="124"/>
                    </a:lnTo>
                    <a:lnTo>
                      <a:pt x="169" y="122"/>
                    </a:lnTo>
                    <a:lnTo>
                      <a:pt x="163" y="118"/>
                    </a:lnTo>
                    <a:lnTo>
                      <a:pt x="159" y="118"/>
                    </a:lnTo>
                    <a:lnTo>
                      <a:pt x="153" y="120"/>
                    </a:lnTo>
                    <a:lnTo>
                      <a:pt x="153" y="124"/>
                    </a:lnTo>
                    <a:lnTo>
                      <a:pt x="153" y="126"/>
                    </a:lnTo>
                    <a:lnTo>
                      <a:pt x="155" y="128"/>
                    </a:lnTo>
                    <a:lnTo>
                      <a:pt x="159" y="132"/>
                    </a:lnTo>
                    <a:lnTo>
                      <a:pt x="161" y="136"/>
                    </a:lnTo>
                    <a:lnTo>
                      <a:pt x="163" y="138"/>
                    </a:lnTo>
                    <a:lnTo>
                      <a:pt x="163" y="140"/>
                    </a:lnTo>
                    <a:lnTo>
                      <a:pt x="163" y="144"/>
                    </a:lnTo>
                    <a:lnTo>
                      <a:pt x="161" y="146"/>
                    </a:lnTo>
                    <a:lnTo>
                      <a:pt x="155" y="144"/>
                    </a:lnTo>
                    <a:lnTo>
                      <a:pt x="155" y="152"/>
                    </a:lnTo>
                    <a:lnTo>
                      <a:pt x="155" y="154"/>
                    </a:lnTo>
                    <a:lnTo>
                      <a:pt x="151" y="158"/>
                    </a:lnTo>
                    <a:lnTo>
                      <a:pt x="147" y="162"/>
                    </a:lnTo>
                    <a:lnTo>
                      <a:pt x="141" y="162"/>
                    </a:lnTo>
                    <a:lnTo>
                      <a:pt x="141" y="156"/>
                    </a:lnTo>
                    <a:lnTo>
                      <a:pt x="145" y="152"/>
                    </a:lnTo>
                    <a:lnTo>
                      <a:pt x="147" y="148"/>
                    </a:lnTo>
                    <a:lnTo>
                      <a:pt x="147" y="142"/>
                    </a:lnTo>
                    <a:lnTo>
                      <a:pt x="147" y="136"/>
                    </a:lnTo>
                    <a:lnTo>
                      <a:pt x="145" y="132"/>
                    </a:lnTo>
                    <a:lnTo>
                      <a:pt x="141" y="126"/>
                    </a:lnTo>
                    <a:lnTo>
                      <a:pt x="135" y="124"/>
                    </a:lnTo>
                    <a:lnTo>
                      <a:pt x="129" y="120"/>
                    </a:lnTo>
                    <a:lnTo>
                      <a:pt x="119" y="112"/>
                    </a:lnTo>
                    <a:lnTo>
                      <a:pt x="107" y="104"/>
                    </a:lnTo>
                    <a:lnTo>
                      <a:pt x="84" y="92"/>
                    </a:lnTo>
                    <a:lnTo>
                      <a:pt x="74" y="84"/>
                    </a:lnTo>
                    <a:lnTo>
                      <a:pt x="64" y="74"/>
                    </a:lnTo>
                    <a:lnTo>
                      <a:pt x="56" y="64"/>
                    </a:lnTo>
                    <a:lnTo>
                      <a:pt x="52" y="50"/>
                    </a:lnTo>
                    <a:lnTo>
                      <a:pt x="42" y="48"/>
                    </a:lnTo>
                    <a:lnTo>
                      <a:pt x="36" y="44"/>
                    </a:lnTo>
                    <a:lnTo>
                      <a:pt x="30" y="46"/>
                    </a:lnTo>
                    <a:lnTo>
                      <a:pt x="28" y="50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8" y="5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g1252d948aef_0_565"/>
              <p:cNvSpPr/>
              <p:nvPr/>
            </p:nvSpPr>
            <p:spPr>
              <a:xfrm>
                <a:off x="4671509" y="2197612"/>
                <a:ext cx="246522" cy="166726"/>
              </a:xfrm>
              <a:custGeom>
                <a:rect b="b" l="l" r="r" t="t"/>
                <a:pathLst>
                  <a:path extrusionOk="0" h="100" w="141">
                    <a:moveTo>
                      <a:pt x="121" y="100"/>
                    </a:moveTo>
                    <a:lnTo>
                      <a:pt x="117" y="100"/>
                    </a:lnTo>
                    <a:lnTo>
                      <a:pt x="111" y="100"/>
                    </a:lnTo>
                    <a:lnTo>
                      <a:pt x="101" y="98"/>
                    </a:lnTo>
                    <a:lnTo>
                      <a:pt x="91" y="100"/>
                    </a:lnTo>
                    <a:lnTo>
                      <a:pt x="85" y="100"/>
                    </a:lnTo>
                    <a:lnTo>
                      <a:pt x="83" y="100"/>
                    </a:lnTo>
                    <a:lnTo>
                      <a:pt x="81" y="96"/>
                    </a:lnTo>
                    <a:lnTo>
                      <a:pt x="75" y="96"/>
                    </a:lnTo>
                    <a:lnTo>
                      <a:pt x="71" y="96"/>
                    </a:lnTo>
                    <a:lnTo>
                      <a:pt x="69" y="96"/>
                    </a:lnTo>
                    <a:lnTo>
                      <a:pt x="67" y="94"/>
                    </a:lnTo>
                    <a:lnTo>
                      <a:pt x="65" y="88"/>
                    </a:lnTo>
                    <a:lnTo>
                      <a:pt x="61" y="86"/>
                    </a:lnTo>
                    <a:lnTo>
                      <a:pt x="55" y="84"/>
                    </a:lnTo>
                    <a:lnTo>
                      <a:pt x="47" y="82"/>
                    </a:lnTo>
                    <a:lnTo>
                      <a:pt x="43" y="78"/>
                    </a:lnTo>
                    <a:lnTo>
                      <a:pt x="41" y="82"/>
                    </a:lnTo>
                    <a:lnTo>
                      <a:pt x="37" y="82"/>
                    </a:lnTo>
                    <a:lnTo>
                      <a:pt x="35" y="82"/>
                    </a:lnTo>
                    <a:lnTo>
                      <a:pt x="35" y="78"/>
                    </a:lnTo>
                    <a:lnTo>
                      <a:pt x="13" y="72"/>
                    </a:lnTo>
                    <a:lnTo>
                      <a:pt x="13" y="62"/>
                    </a:lnTo>
                    <a:lnTo>
                      <a:pt x="7" y="48"/>
                    </a:lnTo>
                    <a:lnTo>
                      <a:pt x="0" y="36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13" y="16"/>
                    </a:lnTo>
                    <a:lnTo>
                      <a:pt x="25" y="10"/>
                    </a:lnTo>
                    <a:lnTo>
                      <a:pt x="41" y="0"/>
                    </a:lnTo>
                    <a:lnTo>
                      <a:pt x="59" y="0"/>
                    </a:lnTo>
                    <a:lnTo>
                      <a:pt x="61" y="4"/>
                    </a:lnTo>
                    <a:lnTo>
                      <a:pt x="61" y="6"/>
                    </a:lnTo>
                    <a:lnTo>
                      <a:pt x="65" y="8"/>
                    </a:lnTo>
                    <a:lnTo>
                      <a:pt x="75" y="6"/>
                    </a:lnTo>
                    <a:lnTo>
                      <a:pt x="113" y="6"/>
                    </a:lnTo>
                    <a:lnTo>
                      <a:pt x="117" y="10"/>
                    </a:lnTo>
                    <a:lnTo>
                      <a:pt x="119" y="12"/>
                    </a:lnTo>
                    <a:lnTo>
                      <a:pt x="123" y="14"/>
                    </a:lnTo>
                    <a:lnTo>
                      <a:pt x="125" y="16"/>
                    </a:lnTo>
                    <a:lnTo>
                      <a:pt x="129" y="22"/>
                    </a:lnTo>
                    <a:lnTo>
                      <a:pt x="131" y="28"/>
                    </a:lnTo>
                    <a:lnTo>
                      <a:pt x="131" y="34"/>
                    </a:lnTo>
                    <a:lnTo>
                      <a:pt x="135" y="40"/>
                    </a:lnTo>
                    <a:lnTo>
                      <a:pt x="129" y="44"/>
                    </a:lnTo>
                    <a:lnTo>
                      <a:pt x="127" y="46"/>
                    </a:lnTo>
                    <a:lnTo>
                      <a:pt x="125" y="46"/>
                    </a:lnTo>
                    <a:lnTo>
                      <a:pt x="125" y="50"/>
                    </a:lnTo>
                    <a:lnTo>
                      <a:pt x="127" y="54"/>
                    </a:lnTo>
                    <a:lnTo>
                      <a:pt x="133" y="62"/>
                    </a:lnTo>
                    <a:lnTo>
                      <a:pt x="141" y="76"/>
                    </a:lnTo>
                    <a:lnTo>
                      <a:pt x="135" y="80"/>
                    </a:lnTo>
                    <a:lnTo>
                      <a:pt x="131" y="88"/>
                    </a:lnTo>
                    <a:lnTo>
                      <a:pt x="121" y="98"/>
                    </a:lnTo>
                    <a:lnTo>
                      <a:pt x="121" y="10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g1252d948aef_0_565"/>
              <p:cNvSpPr/>
              <p:nvPr/>
            </p:nvSpPr>
            <p:spPr>
              <a:xfrm>
                <a:off x="4827135" y="2566090"/>
                <a:ext cx="49580" cy="86865"/>
              </a:xfrm>
              <a:custGeom>
                <a:rect b="b" l="l" r="r" t="t"/>
                <a:pathLst>
                  <a:path extrusionOk="0" h="52" w="28">
                    <a:moveTo>
                      <a:pt x="28" y="30"/>
                    </a:moveTo>
                    <a:lnTo>
                      <a:pt x="28" y="38"/>
                    </a:lnTo>
                    <a:lnTo>
                      <a:pt x="24" y="42"/>
                    </a:lnTo>
                    <a:lnTo>
                      <a:pt x="20" y="46"/>
                    </a:lnTo>
                    <a:lnTo>
                      <a:pt x="16" y="52"/>
                    </a:lnTo>
                    <a:lnTo>
                      <a:pt x="12" y="46"/>
                    </a:lnTo>
                    <a:lnTo>
                      <a:pt x="8" y="42"/>
                    </a:lnTo>
                    <a:lnTo>
                      <a:pt x="6" y="26"/>
                    </a:lnTo>
                    <a:lnTo>
                      <a:pt x="4" y="1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18" y="8"/>
                    </a:lnTo>
                    <a:lnTo>
                      <a:pt x="18" y="16"/>
                    </a:lnTo>
                    <a:lnTo>
                      <a:pt x="18" y="22"/>
                    </a:lnTo>
                    <a:lnTo>
                      <a:pt x="22" y="28"/>
                    </a:lnTo>
                    <a:lnTo>
                      <a:pt x="26" y="28"/>
                    </a:lnTo>
                    <a:lnTo>
                      <a:pt x="28" y="3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g1252d948aef_0_565"/>
              <p:cNvSpPr/>
              <p:nvPr/>
            </p:nvSpPr>
            <p:spPr>
              <a:xfrm>
                <a:off x="4854680" y="2591308"/>
                <a:ext cx="165266" cy="163924"/>
              </a:xfrm>
              <a:custGeom>
                <a:rect b="b" l="l" r="r" t="t"/>
                <a:pathLst>
                  <a:path extrusionOk="0" h="98" w="94">
                    <a:moveTo>
                      <a:pt x="12" y="14"/>
                    </a:moveTo>
                    <a:lnTo>
                      <a:pt x="20" y="12"/>
                    </a:lnTo>
                    <a:lnTo>
                      <a:pt x="30" y="10"/>
                    </a:lnTo>
                    <a:lnTo>
                      <a:pt x="36" y="8"/>
                    </a:lnTo>
                    <a:lnTo>
                      <a:pt x="38" y="6"/>
                    </a:lnTo>
                    <a:lnTo>
                      <a:pt x="38" y="2"/>
                    </a:lnTo>
                    <a:lnTo>
                      <a:pt x="38" y="4"/>
                    </a:lnTo>
                    <a:lnTo>
                      <a:pt x="42" y="4"/>
                    </a:lnTo>
                    <a:lnTo>
                      <a:pt x="48" y="4"/>
                    </a:lnTo>
                    <a:lnTo>
                      <a:pt x="54" y="2"/>
                    </a:lnTo>
                    <a:lnTo>
                      <a:pt x="60" y="0"/>
                    </a:lnTo>
                    <a:lnTo>
                      <a:pt x="64" y="2"/>
                    </a:lnTo>
                    <a:lnTo>
                      <a:pt x="66" y="4"/>
                    </a:lnTo>
                    <a:lnTo>
                      <a:pt x="70" y="6"/>
                    </a:lnTo>
                    <a:lnTo>
                      <a:pt x="76" y="6"/>
                    </a:lnTo>
                    <a:lnTo>
                      <a:pt x="78" y="6"/>
                    </a:lnTo>
                    <a:lnTo>
                      <a:pt x="80" y="4"/>
                    </a:lnTo>
                    <a:lnTo>
                      <a:pt x="84" y="4"/>
                    </a:lnTo>
                    <a:lnTo>
                      <a:pt x="86" y="0"/>
                    </a:lnTo>
                    <a:lnTo>
                      <a:pt x="88" y="0"/>
                    </a:lnTo>
                    <a:lnTo>
                      <a:pt x="90" y="2"/>
                    </a:lnTo>
                    <a:lnTo>
                      <a:pt x="90" y="4"/>
                    </a:lnTo>
                    <a:lnTo>
                      <a:pt x="94" y="6"/>
                    </a:lnTo>
                    <a:lnTo>
                      <a:pt x="94" y="16"/>
                    </a:lnTo>
                    <a:lnTo>
                      <a:pt x="58" y="16"/>
                    </a:lnTo>
                    <a:lnTo>
                      <a:pt x="60" y="20"/>
                    </a:lnTo>
                    <a:lnTo>
                      <a:pt x="62" y="24"/>
                    </a:lnTo>
                    <a:lnTo>
                      <a:pt x="58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0" y="28"/>
                    </a:lnTo>
                    <a:lnTo>
                      <a:pt x="46" y="26"/>
                    </a:lnTo>
                    <a:lnTo>
                      <a:pt x="40" y="20"/>
                    </a:lnTo>
                    <a:lnTo>
                      <a:pt x="38" y="22"/>
                    </a:lnTo>
                    <a:lnTo>
                      <a:pt x="38" y="24"/>
                    </a:lnTo>
                    <a:lnTo>
                      <a:pt x="40" y="28"/>
                    </a:lnTo>
                    <a:lnTo>
                      <a:pt x="40" y="32"/>
                    </a:lnTo>
                    <a:lnTo>
                      <a:pt x="44" y="38"/>
                    </a:lnTo>
                    <a:lnTo>
                      <a:pt x="48" y="44"/>
                    </a:lnTo>
                    <a:lnTo>
                      <a:pt x="54" y="48"/>
                    </a:lnTo>
                    <a:lnTo>
                      <a:pt x="66" y="56"/>
                    </a:lnTo>
                    <a:lnTo>
                      <a:pt x="70" y="60"/>
                    </a:lnTo>
                    <a:lnTo>
                      <a:pt x="74" y="64"/>
                    </a:lnTo>
                    <a:lnTo>
                      <a:pt x="66" y="64"/>
                    </a:lnTo>
                    <a:lnTo>
                      <a:pt x="64" y="68"/>
                    </a:lnTo>
                    <a:lnTo>
                      <a:pt x="60" y="68"/>
                    </a:lnTo>
                    <a:lnTo>
                      <a:pt x="56" y="66"/>
                    </a:lnTo>
                    <a:lnTo>
                      <a:pt x="52" y="64"/>
                    </a:lnTo>
                    <a:lnTo>
                      <a:pt x="54" y="70"/>
                    </a:lnTo>
                    <a:lnTo>
                      <a:pt x="58" y="74"/>
                    </a:lnTo>
                    <a:lnTo>
                      <a:pt x="52" y="76"/>
                    </a:lnTo>
                    <a:lnTo>
                      <a:pt x="46" y="74"/>
                    </a:lnTo>
                    <a:lnTo>
                      <a:pt x="48" y="82"/>
                    </a:lnTo>
                    <a:lnTo>
                      <a:pt x="50" y="84"/>
                    </a:lnTo>
                    <a:lnTo>
                      <a:pt x="52" y="90"/>
                    </a:lnTo>
                    <a:lnTo>
                      <a:pt x="54" y="98"/>
                    </a:lnTo>
                    <a:lnTo>
                      <a:pt x="48" y="92"/>
                    </a:lnTo>
                    <a:lnTo>
                      <a:pt x="42" y="90"/>
                    </a:lnTo>
                    <a:lnTo>
                      <a:pt x="38" y="88"/>
                    </a:lnTo>
                    <a:lnTo>
                      <a:pt x="38" y="84"/>
                    </a:lnTo>
                    <a:lnTo>
                      <a:pt x="34" y="84"/>
                    </a:lnTo>
                    <a:lnTo>
                      <a:pt x="30" y="82"/>
                    </a:lnTo>
                    <a:lnTo>
                      <a:pt x="26" y="82"/>
                    </a:lnTo>
                    <a:lnTo>
                      <a:pt x="24" y="78"/>
                    </a:lnTo>
                    <a:lnTo>
                      <a:pt x="20" y="68"/>
                    </a:lnTo>
                    <a:lnTo>
                      <a:pt x="18" y="58"/>
                    </a:lnTo>
                    <a:lnTo>
                      <a:pt x="14" y="48"/>
                    </a:lnTo>
                    <a:lnTo>
                      <a:pt x="12" y="46"/>
                    </a:lnTo>
                    <a:lnTo>
                      <a:pt x="0" y="36"/>
                    </a:lnTo>
                    <a:lnTo>
                      <a:pt x="4" y="30"/>
                    </a:lnTo>
                    <a:lnTo>
                      <a:pt x="8" y="26"/>
                    </a:lnTo>
                    <a:lnTo>
                      <a:pt x="12" y="22"/>
                    </a:lnTo>
                    <a:lnTo>
                      <a:pt x="12" y="1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g1252d948aef_0_565"/>
              <p:cNvSpPr/>
              <p:nvPr/>
            </p:nvSpPr>
            <p:spPr>
              <a:xfrm>
                <a:off x="4747256" y="2346124"/>
                <a:ext cx="136343" cy="65850"/>
              </a:xfrm>
              <a:custGeom>
                <a:rect b="b" l="l" r="r" t="t"/>
                <a:pathLst>
                  <a:path extrusionOk="0" h="40" w="78">
                    <a:moveTo>
                      <a:pt x="22" y="0"/>
                    </a:moveTo>
                    <a:lnTo>
                      <a:pt x="24" y="6"/>
                    </a:lnTo>
                    <a:lnTo>
                      <a:pt x="26" y="8"/>
                    </a:lnTo>
                    <a:lnTo>
                      <a:pt x="28" y="8"/>
                    </a:lnTo>
                    <a:lnTo>
                      <a:pt x="32" y="8"/>
                    </a:lnTo>
                    <a:lnTo>
                      <a:pt x="38" y="8"/>
                    </a:lnTo>
                    <a:lnTo>
                      <a:pt x="40" y="12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8" y="10"/>
                    </a:lnTo>
                    <a:lnTo>
                      <a:pt x="68" y="12"/>
                    </a:lnTo>
                    <a:lnTo>
                      <a:pt x="74" y="12"/>
                    </a:lnTo>
                    <a:lnTo>
                      <a:pt x="78" y="12"/>
                    </a:lnTo>
                    <a:lnTo>
                      <a:pt x="78" y="16"/>
                    </a:lnTo>
                    <a:lnTo>
                      <a:pt x="76" y="24"/>
                    </a:lnTo>
                    <a:lnTo>
                      <a:pt x="76" y="26"/>
                    </a:lnTo>
                    <a:lnTo>
                      <a:pt x="72" y="26"/>
                    </a:lnTo>
                    <a:lnTo>
                      <a:pt x="64" y="24"/>
                    </a:lnTo>
                    <a:lnTo>
                      <a:pt x="56" y="24"/>
                    </a:lnTo>
                    <a:lnTo>
                      <a:pt x="52" y="24"/>
                    </a:lnTo>
                    <a:lnTo>
                      <a:pt x="50" y="26"/>
                    </a:lnTo>
                    <a:lnTo>
                      <a:pt x="46" y="30"/>
                    </a:lnTo>
                    <a:lnTo>
                      <a:pt x="36" y="34"/>
                    </a:lnTo>
                    <a:lnTo>
                      <a:pt x="20" y="40"/>
                    </a:lnTo>
                    <a:lnTo>
                      <a:pt x="12" y="38"/>
                    </a:lnTo>
                    <a:lnTo>
                      <a:pt x="6" y="34"/>
                    </a:lnTo>
                    <a:lnTo>
                      <a:pt x="2" y="30"/>
                    </a:lnTo>
                    <a:lnTo>
                      <a:pt x="0" y="22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20" y="6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g1252d948aef_0_565"/>
              <p:cNvSpPr/>
              <p:nvPr/>
            </p:nvSpPr>
            <p:spPr>
              <a:xfrm>
                <a:off x="4628815" y="2319504"/>
                <a:ext cx="157003" cy="65850"/>
              </a:xfrm>
              <a:custGeom>
                <a:rect b="b" l="l" r="r" t="t"/>
                <a:pathLst>
                  <a:path extrusionOk="0" h="40" w="89">
                    <a:moveTo>
                      <a:pt x="89" y="16"/>
                    </a:moveTo>
                    <a:lnTo>
                      <a:pt x="85" y="14"/>
                    </a:lnTo>
                    <a:lnTo>
                      <a:pt x="79" y="12"/>
                    </a:lnTo>
                    <a:lnTo>
                      <a:pt x="71" y="10"/>
                    </a:lnTo>
                    <a:lnTo>
                      <a:pt x="67" y="6"/>
                    </a:lnTo>
                    <a:lnTo>
                      <a:pt x="65" y="10"/>
                    </a:lnTo>
                    <a:lnTo>
                      <a:pt x="61" y="10"/>
                    </a:lnTo>
                    <a:lnTo>
                      <a:pt x="59" y="10"/>
                    </a:lnTo>
                    <a:lnTo>
                      <a:pt x="59" y="6"/>
                    </a:lnTo>
                    <a:lnTo>
                      <a:pt x="37" y="0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2" y="20"/>
                    </a:lnTo>
                    <a:lnTo>
                      <a:pt x="10" y="26"/>
                    </a:lnTo>
                    <a:lnTo>
                      <a:pt x="18" y="32"/>
                    </a:lnTo>
                    <a:lnTo>
                      <a:pt x="24" y="38"/>
                    </a:lnTo>
                    <a:lnTo>
                      <a:pt x="31" y="40"/>
                    </a:lnTo>
                    <a:lnTo>
                      <a:pt x="35" y="38"/>
                    </a:lnTo>
                    <a:lnTo>
                      <a:pt x="37" y="36"/>
                    </a:lnTo>
                    <a:lnTo>
                      <a:pt x="41" y="34"/>
                    </a:lnTo>
                    <a:lnTo>
                      <a:pt x="45" y="32"/>
                    </a:lnTo>
                    <a:lnTo>
                      <a:pt x="51" y="34"/>
                    </a:lnTo>
                    <a:lnTo>
                      <a:pt x="55" y="36"/>
                    </a:lnTo>
                    <a:lnTo>
                      <a:pt x="61" y="38"/>
                    </a:lnTo>
                    <a:lnTo>
                      <a:pt x="65" y="38"/>
                    </a:lnTo>
                    <a:lnTo>
                      <a:pt x="67" y="38"/>
                    </a:lnTo>
                    <a:lnTo>
                      <a:pt x="73" y="32"/>
                    </a:lnTo>
                    <a:lnTo>
                      <a:pt x="79" y="30"/>
                    </a:lnTo>
                    <a:lnTo>
                      <a:pt x="85" y="28"/>
                    </a:lnTo>
                    <a:lnTo>
                      <a:pt x="85" y="26"/>
                    </a:lnTo>
                    <a:lnTo>
                      <a:pt x="85" y="22"/>
                    </a:lnTo>
                    <a:lnTo>
                      <a:pt x="87" y="22"/>
                    </a:lnTo>
                    <a:lnTo>
                      <a:pt x="89" y="1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g1252d948aef_0_565"/>
              <p:cNvSpPr/>
              <p:nvPr/>
            </p:nvSpPr>
            <p:spPr>
              <a:xfrm>
                <a:off x="4995154" y="2381150"/>
                <a:ext cx="86765" cy="82662"/>
              </a:xfrm>
              <a:custGeom>
                <a:rect b="b" l="l" r="r" t="t"/>
                <a:pathLst>
                  <a:path extrusionOk="0" h="50" w="50">
                    <a:moveTo>
                      <a:pt x="26" y="50"/>
                    </a:moveTo>
                    <a:lnTo>
                      <a:pt x="22" y="34"/>
                    </a:lnTo>
                    <a:lnTo>
                      <a:pt x="18" y="24"/>
                    </a:lnTo>
                    <a:lnTo>
                      <a:pt x="14" y="16"/>
                    </a:lnTo>
                    <a:lnTo>
                      <a:pt x="8" y="10"/>
                    </a:lnTo>
                    <a:lnTo>
                      <a:pt x="0" y="8"/>
                    </a:lnTo>
                    <a:lnTo>
                      <a:pt x="16" y="0"/>
                    </a:lnTo>
                    <a:lnTo>
                      <a:pt x="24" y="2"/>
                    </a:lnTo>
                    <a:lnTo>
                      <a:pt x="32" y="6"/>
                    </a:lnTo>
                    <a:lnTo>
                      <a:pt x="40" y="18"/>
                    </a:lnTo>
                    <a:lnTo>
                      <a:pt x="44" y="24"/>
                    </a:lnTo>
                    <a:lnTo>
                      <a:pt x="50" y="36"/>
                    </a:lnTo>
                    <a:lnTo>
                      <a:pt x="34" y="34"/>
                    </a:lnTo>
                    <a:lnTo>
                      <a:pt x="34" y="44"/>
                    </a:lnTo>
                    <a:lnTo>
                      <a:pt x="26" y="48"/>
                    </a:lnTo>
                    <a:lnTo>
                      <a:pt x="26" y="5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g1252d948aef_0_565"/>
              <p:cNvSpPr/>
              <p:nvPr/>
            </p:nvSpPr>
            <p:spPr>
              <a:xfrm>
                <a:off x="4733484" y="2385353"/>
                <a:ext cx="168021" cy="84063"/>
              </a:xfrm>
              <a:custGeom>
                <a:rect b="b" l="l" r="r" t="t"/>
                <a:pathLst>
                  <a:path extrusionOk="0" h="50" w="96">
                    <a:moveTo>
                      <a:pt x="58" y="46"/>
                    </a:moveTo>
                    <a:lnTo>
                      <a:pt x="56" y="44"/>
                    </a:lnTo>
                    <a:lnTo>
                      <a:pt x="54" y="42"/>
                    </a:lnTo>
                    <a:lnTo>
                      <a:pt x="44" y="46"/>
                    </a:lnTo>
                    <a:lnTo>
                      <a:pt x="38" y="48"/>
                    </a:lnTo>
                    <a:lnTo>
                      <a:pt x="30" y="50"/>
                    </a:lnTo>
                    <a:lnTo>
                      <a:pt x="26" y="50"/>
                    </a:lnTo>
                    <a:lnTo>
                      <a:pt x="22" y="48"/>
                    </a:lnTo>
                    <a:lnTo>
                      <a:pt x="16" y="44"/>
                    </a:lnTo>
                    <a:lnTo>
                      <a:pt x="8" y="38"/>
                    </a:lnTo>
                    <a:lnTo>
                      <a:pt x="0" y="32"/>
                    </a:lnTo>
                    <a:lnTo>
                      <a:pt x="2" y="30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4" y="10"/>
                    </a:lnTo>
                    <a:lnTo>
                      <a:pt x="20" y="14"/>
                    </a:lnTo>
                    <a:lnTo>
                      <a:pt x="28" y="16"/>
                    </a:lnTo>
                    <a:lnTo>
                      <a:pt x="44" y="10"/>
                    </a:lnTo>
                    <a:lnTo>
                      <a:pt x="54" y="6"/>
                    </a:lnTo>
                    <a:lnTo>
                      <a:pt x="58" y="2"/>
                    </a:lnTo>
                    <a:lnTo>
                      <a:pt x="60" y="0"/>
                    </a:lnTo>
                    <a:lnTo>
                      <a:pt x="64" y="0"/>
                    </a:lnTo>
                    <a:lnTo>
                      <a:pt x="72" y="0"/>
                    </a:lnTo>
                    <a:lnTo>
                      <a:pt x="80" y="2"/>
                    </a:lnTo>
                    <a:lnTo>
                      <a:pt x="84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6" y="8"/>
                    </a:lnTo>
                    <a:lnTo>
                      <a:pt x="94" y="14"/>
                    </a:lnTo>
                    <a:lnTo>
                      <a:pt x="90" y="16"/>
                    </a:lnTo>
                    <a:lnTo>
                      <a:pt x="86" y="18"/>
                    </a:lnTo>
                    <a:lnTo>
                      <a:pt x="82" y="22"/>
                    </a:lnTo>
                    <a:lnTo>
                      <a:pt x="82" y="30"/>
                    </a:lnTo>
                    <a:lnTo>
                      <a:pt x="80" y="36"/>
                    </a:lnTo>
                    <a:lnTo>
                      <a:pt x="78" y="38"/>
                    </a:lnTo>
                    <a:lnTo>
                      <a:pt x="74" y="42"/>
                    </a:lnTo>
                    <a:lnTo>
                      <a:pt x="68" y="42"/>
                    </a:lnTo>
                    <a:lnTo>
                      <a:pt x="62" y="42"/>
                    </a:lnTo>
                    <a:lnTo>
                      <a:pt x="58" y="4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g1252d948aef_0_565"/>
              <p:cNvSpPr/>
              <p:nvPr/>
            </p:nvSpPr>
            <p:spPr>
              <a:xfrm>
                <a:off x="4879469" y="2257857"/>
                <a:ext cx="454481" cy="247988"/>
              </a:xfrm>
              <a:custGeom>
                <a:rect b="b" l="l" r="r" t="t"/>
                <a:pathLst>
                  <a:path extrusionOk="0" h="148" w="260">
                    <a:moveTo>
                      <a:pt x="66" y="82"/>
                    </a:moveTo>
                    <a:lnTo>
                      <a:pt x="60" y="84"/>
                    </a:lnTo>
                    <a:lnTo>
                      <a:pt x="54" y="88"/>
                    </a:lnTo>
                    <a:lnTo>
                      <a:pt x="44" y="90"/>
                    </a:lnTo>
                    <a:lnTo>
                      <a:pt x="36" y="90"/>
                    </a:lnTo>
                    <a:lnTo>
                      <a:pt x="26" y="88"/>
                    </a:lnTo>
                    <a:lnTo>
                      <a:pt x="18" y="84"/>
                    </a:lnTo>
                    <a:lnTo>
                      <a:pt x="12" y="84"/>
                    </a:lnTo>
                    <a:lnTo>
                      <a:pt x="6" y="82"/>
                    </a:lnTo>
                    <a:lnTo>
                      <a:pt x="2" y="80"/>
                    </a:lnTo>
                    <a:lnTo>
                      <a:pt x="0" y="78"/>
                    </a:lnTo>
                    <a:lnTo>
                      <a:pt x="2" y="66"/>
                    </a:lnTo>
                    <a:lnTo>
                      <a:pt x="2" y="62"/>
                    </a:lnTo>
                    <a:lnTo>
                      <a:pt x="12" y="52"/>
                    </a:lnTo>
                    <a:lnTo>
                      <a:pt x="16" y="44"/>
                    </a:lnTo>
                    <a:lnTo>
                      <a:pt x="22" y="38"/>
                    </a:lnTo>
                    <a:lnTo>
                      <a:pt x="16" y="30"/>
                    </a:lnTo>
                    <a:lnTo>
                      <a:pt x="8" y="20"/>
                    </a:lnTo>
                    <a:lnTo>
                      <a:pt x="6" y="14"/>
                    </a:lnTo>
                    <a:lnTo>
                      <a:pt x="24" y="10"/>
                    </a:lnTo>
                    <a:lnTo>
                      <a:pt x="46" y="10"/>
                    </a:lnTo>
                    <a:lnTo>
                      <a:pt x="64" y="10"/>
                    </a:lnTo>
                    <a:lnTo>
                      <a:pt x="80" y="16"/>
                    </a:lnTo>
                    <a:lnTo>
                      <a:pt x="96" y="14"/>
                    </a:lnTo>
                    <a:lnTo>
                      <a:pt x="112" y="16"/>
                    </a:lnTo>
                    <a:lnTo>
                      <a:pt x="116" y="8"/>
                    </a:lnTo>
                    <a:lnTo>
                      <a:pt x="128" y="6"/>
                    </a:lnTo>
                    <a:lnTo>
                      <a:pt x="138" y="6"/>
                    </a:lnTo>
                    <a:lnTo>
                      <a:pt x="156" y="0"/>
                    </a:lnTo>
                    <a:lnTo>
                      <a:pt x="166" y="8"/>
                    </a:lnTo>
                    <a:lnTo>
                      <a:pt x="166" y="14"/>
                    </a:lnTo>
                    <a:lnTo>
                      <a:pt x="168" y="22"/>
                    </a:lnTo>
                    <a:lnTo>
                      <a:pt x="184" y="24"/>
                    </a:lnTo>
                    <a:lnTo>
                      <a:pt x="186" y="30"/>
                    </a:lnTo>
                    <a:lnTo>
                      <a:pt x="188" y="36"/>
                    </a:lnTo>
                    <a:lnTo>
                      <a:pt x="198" y="36"/>
                    </a:lnTo>
                    <a:lnTo>
                      <a:pt x="202" y="40"/>
                    </a:lnTo>
                    <a:lnTo>
                      <a:pt x="216" y="36"/>
                    </a:lnTo>
                    <a:lnTo>
                      <a:pt x="222" y="44"/>
                    </a:lnTo>
                    <a:lnTo>
                      <a:pt x="234" y="48"/>
                    </a:lnTo>
                    <a:lnTo>
                      <a:pt x="248" y="50"/>
                    </a:lnTo>
                    <a:lnTo>
                      <a:pt x="260" y="56"/>
                    </a:lnTo>
                    <a:lnTo>
                      <a:pt x="260" y="58"/>
                    </a:lnTo>
                    <a:lnTo>
                      <a:pt x="254" y="64"/>
                    </a:lnTo>
                    <a:lnTo>
                      <a:pt x="258" y="72"/>
                    </a:lnTo>
                    <a:lnTo>
                      <a:pt x="260" y="78"/>
                    </a:lnTo>
                    <a:lnTo>
                      <a:pt x="260" y="84"/>
                    </a:lnTo>
                    <a:lnTo>
                      <a:pt x="244" y="84"/>
                    </a:lnTo>
                    <a:lnTo>
                      <a:pt x="240" y="88"/>
                    </a:lnTo>
                    <a:lnTo>
                      <a:pt x="236" y="92"/>
                    </a:lnTo>
                    <a:lnTo>
                      <a:pt x="236" y="100"/>
                    </a:lnTo>
                    <a:lnTo>
                      <a:pt x="226" y="100"/>
                    </a:lnTo>
                    <a:lnTo>
                      <a:pt x="216" y="100"/>
                    </a:lnTo>
                    <a:lnTo>
                      <a:pt x="208" y="106"/>
                    </a:lnTo>
                    <a:lnTo>
                      <a:pt x="204" y="108"/>
                    </a:lnTo>
                    <a:lnTo>
                      <a:pt x="190" y="112"/>
                    </a:lnTo>
                    <a:lnTo>
                      <a:pt x="182" y="116"/>
                    </a:lnTo>
                    <a:lnTo>
                      <a:pt x="184" y="118"/>
                    </a:lnTo>
                    <a:lnTo>
                      <a:pt x="186" y="122"/>
                    </a:lnTo>
                    <a:lnTo>
                      <a:pt x="194" y="128"/>
                    </a:lnTo>
                    <a:lnTo>
                      <a:pt x="204" y="130"/>
                    </a:lnTo>
                    <a:lnTo>
                      <a:pt x="212" y="138"/>
                    </a:lnTo>
                    <a:lnTo>
                      <a:pt x="204" y="138"/>
                    </a:lnTo>
                    <a:lnTo>
                      <a:pt x="200" y="140"/>
                    </a:lnTo>
                    <a:lnTo>
                      <a:pt x="192" y="144"/>
                    </a:lnTo>
                    <a:lnTo>
                      <a:pt x="186" y="146"/>
                    </a:lnTo>
                    <a:lnTo>
                      <a:pt x="176" y="148"/>
                    </a:lnTo>
                    <a:lnTo>
                      <a:pt x="174" y="138"/>
                    </a:lnTo>
                    <a:lnTo>
                      <a:pt x="170" y="134"/>
                    </a:lnTo>
                    <a:lnTo>
                      <a:pt x="160" y="128"/>
                    </a:lnTo>
                    <a:lnTo>
                      <a:pt x="166" y="120"/>
                    </a:lnTo>
                    <a:lnTo>
                      <a:pt x="172" y="118"/>
                    </a:lnTo>
                    <a:lnTo>
                      <a:pt x="164" y="118"/>
                    </a:lnTo>
                    <a:lnTo>
                      <a:pt x="160" y="118"/>
                    </a:lnTo>
                    <a:lnTo>
                      <a:pt x="152" y="116"/>
                    </a:lnTo>
                    <a:lnTo>
                      <a:pt x="146" y="114"/>
                    </a:lnTo>
                    <a:lnTo>
                      <a:pt x="144" y="112"/>
                    </a:lnTo>
                    <a:lnTo>
                      <a:pt x="140" y="108"/>
                    </a:lnTo>
                    <a:lnTo>
                      <a:pt x="132" y="108"/>
                    </a:lnTo>
                    <a:lnTo>
                      <a:pt x="130" y="112"/>
                    </a:lnTo>
                    <a:lnTo>
                      <a:pt x="128" y="116"/>
                    </a:lnTo>
                    <a:lnTo>
                      <a:pt x="124" y="120"/>
                    </a:lnTo>
                    <a:lnTo>
                      <a:pt x="118" y="126"/>
                    </a:lnTo>
                    <a:lnTo>
                      <a:pt x="114" y="128"/>
                    </a:lnTo>
                    <a:lnTo>
                      <a:pt x="110" y="126"/>
                    </a:lnTo>
                    <a:lnTo>
                      <a:pt x="102" y="128"/>
                    </a:lnTo>
                    <a:lnTo>
                      <a:pt x="94" y="132"/>
                    </a:lnTo>
                    <a:lnTo>
                      <a:pt x="92" y="124"/>
                    </a:lnTo>
                    <a:lnTo>
                      <a:pt x="100" y="118"/>
                    </a:lnTo>
                    <a:lnTo>
                      <a:pt x="100" y="108"/>
                    </a:lnTo>
                    <a:lnTo>
                      <a:pt x="106" y="108"/>
                    </a:lnTo>
                    <a:lnTo>
                      <a:pt x="116" y="110"/>
                    </a:lnTo>
                    <a:lnTo>
                      <a:pt x="110" y="98"/>
                    </a:lnTo>
                    <a:lnTo>
                      <a:pt x="106" y="92"/>
                    </a:lnTo>
                    <a:lnTo>
                      <a:pt x="98" y="80"/>
                    </a:lnTo>
                    <a:lnTo>
                      <a:pt x="90" y="76"/>
                    </a:lnTo>
                    <a:lnTo>
                      <a:pt x="82" y="74"/>
                    </a:lnTo>
                    <a:lnTo>
                      <a:pt x="74" y="78"/>
                    </a:lnTo>
                    <a:lnTo>
                      <a:pt x="66" y="8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g1252d948aef_0_565"/>
              <p:cNvSpPr/>
              <p:nvPr/>
            </p:nvSpPr>
            <p:spPr>
              <a:xfrm>
                <a:off x="4890486" y="2148575"/>
                <a:ext cx="231372" cy="135904"/>
              </a:xfrm>
              <a:custGeom>
                <a:rect b="b" l="l" r="r" t="t"/>
                <a:pathLst>
                  <a:path extrusionOk="0" h="82" w="132">
                    <a:moveTo>
                      <a:pt x="122" y="72"/>
                    </a:moveTo>
                    <a:lnTo>
                      <a:pt x="110" y="74"/>
                    </a:lnTo>
                    <a:lnTo>
                      <a:pt x="106" y="82"/>
                    </a:lnTo>
                    <a:lnTo>
                      <a:pt x="98" y="82"/>
                    </a:lnTo>
                    <a:lnTo>
                      <a:pt x="90" y="80"/>
                    </a:lnTo>
                    <a:lnTo>
                      <a:pt x="80" y="82"/>
                    </a:lnTo>
                    <a:lnTo>
                      <a:pt x="74" y="82"/>
                    </a:lnTo>
                    <a:lnTo>
                      <a:pt x="62" y="78"/>
                    </a:lnTo>
                    <a:lnTo>
                      <a:pt x="58" y="76"/>
                    </a:lnTo>
                    <a:lnTo>
                      <a:pt x="40" y="76"/>
                    </a:lnTo>
                    <a:lnTo>
                      <a:pt x="30" y="76"/>
                    </a:lnTo>
                    <a:lnTo>
                      <a:pt x="22" y="76"/>
                    </a:lnTo>
                    <a:lnTo>
                      <a:pt x="16" y="78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10" y="70"/>
                    </a:lnTo>
                    <a:lnTo>
                      <a:pt x="6" y="64"/>
                    </a:lnTo>
                    <a:lnTo>
                      <a:pt x="4" y="52"/>
                    </a:lnTo>
                    <a:lnTo>
                      <a:pt x="2" y="48"/>
                    </a:lnTo>
                    <a:lnTo>
                      <a:pt x="12" y="46"/>
                    </a:lnTo>
                    <a:lnTo>
                      <a:pt x="18" y="34"/>
                    </a:lnTo>
                    <a:lnTo>
                      <a:pt x="26" y="24"/>
                    </a:lnTo>
                    <a:lnTo>
                      <a:pt x="26" y="18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6" y="14"/>
                    </a:lnTo>
                    <a:lnTo>
                      <a:pt x="48" y="6"/>
                    </a:lnTo>
                    <a:lnTo>
                      <a:pt x="60" y="4"/>
                    </a:lnTo>
                    <a:lnTo>
                      <a:pt x="68" y="0"/>
                    </a:lnTo>
                    <a:lnTo>
                      <a:pt x="76" y="4"/>
                    </a:lnTo>
                    <a:lnTo>
                      <a:pt x="98" y="4"/>
                    </a:lnTo>
                    <a:lnTo>
                      <a:pt x="106" y="16"/>
                    </a:lnTo>
                    <a:lnTo>
                      <a:pt x="106" y="24"/>
                    </a:lnTo>
                    <a:lnTo>
                      <a:pt x="112" y="28"/>
                    </a:lnTo>
                    <a:lnTo>
                      <a:pt x="116" y="34"/>
                    </a:lnTo>
                    <a:lnTo>
                      <a:pt x="120" y="40"/>
                    </a:lnTo>
                    <a:lnTo>
                      <a:pt x="122" y="42"/>
                    </a:lnTo>
                    <a:lnTo>
                      <a:pt x="130" y="44"/>
                    </a:lnTo>
                    <a:lnTo>
                      <a:pt x="132" y="50"/>
                    </a:lnTo>
                    <a:lnTo>
                      <a:pt x="126" y="52"/>
                    </a:lnTo>
                    <a:lnTo>
                      <a:pt x="114" y="54"/>
                    </a:lnTo>
                    <a:lnTo>
                      <a:pt x="118" y="62"/>
                    </a:lnTo>
                    <a:lnTo>
                      <a:pt x="122" y="7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g1252d948aef_0_565"/>
              <p:cNvSpPr/>
              <p:nvPr/>
            </p:nvSpPr>
            <p:spPr>
              <a:xfrm>
                <a:off x="4666001" y="2437193"/>
                <a:ext cx="85388" cy="61646"/>
              </a:xfrm>
              <a:custGeom>
                <a:rect b="b" l="l" r="r" t="t"/>
                <a:pathLst>
                  <a:path extrusionOk="0" h="36" w="49">
                    <a:moveTo>
                      <a:pt x="0" y="4"/>
                    </a:moveTo>
                    <a:lnTo>
                      <a:pt x="13" y="6"/>
                    </a:lnTo>
                    <a:lnTo>
                      <a:pt x="21" y="4"/>
                    </a:lnTo>
                    <a:lnTo>
                      <a:pt x="25" y="2"/>
                    </a:lnTo>
                    <a:lnTo>
                      <a:pt x="39" y="0"/>
                    </a:lnTo>
                    <a:lnTo>
                      <a:pt x="49" y="6"/>
                    </a:lnTo>
                    <a:lnTo>
                      <a:pt x="35" y="10"/>
                    </a:lnTo>
                    <a:lnTo>
                      <a:pt x="33" y="16"/>
                    </a:lnTo>
                    <a:lnTo>
                      <a:pt x="29" y="24"/>
                    </a:lnTo>
                    <a:lnTo>
                      <a:pt x="21" y="24"/>
                    </a:lnTo>
                    <a:lnTo>
                      <a:pt x="17" y="28"/>
                    </a:lnTo>
                    <a:lnTo>
                      <a:pt x="15" y="36"/>
                    </a:lnTo>
                    <a:lnTo>
                      <a:pt x="11" y="32"/>
                    </a:lnTo>
                    <a:lnTo>
                      <a:pt x="7" y="26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g1252d948aef_0_565"/>
              <p:cNvSpPr/>
              <p:nvPr/>
            </p:nvSpPr>
            <p:spPr>
              <a:xfrm>
                <a:off x="4858811" y="2574496"/>
                <a:ext cx="61975" cy="39230"/>
              </a:xfrm>
              <a:custGeom>
                <a:rect b="b" l="l" r="r" t="t"/>
                <a:pathLst>
                  <a:path extrusionOk="0" h="24" w="36">
                    <a:moveTo>
                      <a:pt x="26" y="0"/>
                    </a:moveTo>
                    <a:lnTo>
                      <a:pt x="36" y="4"/>
                    </a:lnTo>
                    <a:lnTo>
                      <a:pt x="36" y="16"/>
                    </a:lnTo>
                    <a:lnTo>
                      <a:pt x="30" y="20"/>
                    </a:lnTo>
                    <a:lnTo>
                      <a:pt x="10" y="24"/>
                    </a:lnTo>
                    <a:lnTo>
                      <a:pt x="6" y="22"/>
                    </a:lnTo>
                    <a:lnTo>
                      <a:pt x="4" y="22"/>
                    </a:lnTo>
                    <a:lnTo>
                      <a:pt x="0" y="16"/>
                    </a:lnTo>
                    <a:lnTo>
                      <a:pt x="0" y="2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g1252d948aef_0_565"/>
              <p:cNvSpPr/>
              <p:nvPr/>
            </p:nvSpPr>
            <p:spPr>
              <a:xfrm>
                <a:off x="4834021" y="2395161"/>
                <a:ext cx="247898" cy="133100"/>
              </a:xfrm>
              <a:custGeom>
                <a:rect b="b" l="l" r="r" t="t"/>
                <a:pathLst>
                  <a:path extrusionOk="0" h="80" w="142">
                    <a:moveTo>
                      <a:pt x="36" y="68"/>
                    </a:moveTo>
                    <a:lnTo>
                      <a:pt x="28" y="64"/>
                    </a:lnTo>
                    <a:lnTo>
                      <a:pt x="26" y="64"/>
                    </a:lnTo>
                    <a:lnTo>
                      <a:pt x="24" y="62"/>
                    </a:lnTo>
                    <a:lnTo>
                      <a:pt x="22" y="58"/>
                    </a:lnTo>
                    <a:lnTo>
                      <a:pt x="20" y="54"/>
                    </a:lnTo>
                    <a:lnTo>
                      <a:pt x="16" y="52"/>
                    </a:lnTo>
                    <a:lnTo>
                      <a:pt x="14" y="52"/>
                    </a:lnTo>
                    <a:lnTo>
                      <a:pt x="14" y="48"/>
                    </a:lnTo>
                    <a:lnTo>
                      <a:pt x="10" y="46"/>
                    </a:lnTo>
                    <a:lnTo>
                      <a:pt x="8" y="40"/>
                    </a:lnTo>
                    <a:lnTo>
                      <a:pt x="0" y="40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16" y="36"/>
                    </a:lnTo>
                    <a:lnTo>
                      <a:pt x="20" y="32"/>
                    </a:lnTo>
                    <a:lnTo>
                      <a:pt x="22" y="30"/>
                    </a:lnTo>
                    <a:lnTo>
                      <a:pt x="24" y="24"/>
                    </a:lnTo>
                    <a:lnTo>
                      <a:pt x="24" y="16"/>
                    </a:lnTo>
                    <a:lnTo>
                      <a:pt x="28" y="12"/>
                    </a:lnTo>
                    <a:lnTo>
                      <a:pt x="32" y="10"/>
                    </a:lnTo>
                    <a:lnTo>
                      <a:pt x="36" y="8"/>
                    </a:lnTo>
                    <a:lnTo>
                      <a:pt x="38" y="2"/>
                    </a:lnTo>
                    <a:lnTo>
                      <a:pt x="56" y="6"/>
                    </a:lnTo>
                    <a:lnTo>
                      <a:pt x="70" y="10"/>
                    </a:lnTo>
                    <a:lnTo>
                      <a:pt x="76" y="8"/>
                    </a:lnTo>
                    <a:lnTo>
                      <a:pt x="80" y="6"/>
                    </a:lnTo>
                    <a:lnTo>
                      <a:pt x="86" y="2"/>
                    </a:lnTo>
                    <a:lnTo>
                      <a:pt x="92" y="0"/>
                    </a:lnTo>
                    <a:lnTo>
                      <a:pt x="100" y="2"/>
                    </a:lnTo>
                    <a:lnTo>
                      <a:pt x="106" y="8"/>
                    </a:lnTo>
                    <a:lnTo>
                      <a:pt x="108" y="12"/>
                    </a:lnTo>
                    <a:lnTo>
                      <a:pt x="112" y="20"/>
                    </a:lnTo>
                    <a:lnTo>
                      <a:pt x="116" y="36"/>
                    </a:lnTo>
                    <a:lnTo>
                      <a:pt x="118" y="44"/>
                    </a:lnTo>
                    <a:lnTo>
                      <a:pt x="120" y="50"/>
                    </a:lnTo>
                    <a:lnTo>
                      <a:pt x="128" y="46"/>
                    </a:lnTo>
                    <a:lnTo>
                      <a:pt x="136" y="44"/>
                    </a:lnTo>
                    <a:lnTo>
                      <a:pt x="140" y="46"/>
                    </a:lnTo>
                    <a:lnTo>
                      <a:pt x="142" y="50"/>
                    </a:lnTo>
                    <a:lnTo>
                      <a:pt x="142" y="54"/>
                    </a:lnTo>
                    <a:lnTo>
                      <a:pt x="140" y="56"/>
                    </a:lnTo>
                    <a:lnTo>
                      <a:pt x="138" y="56"/>
                    </a:lnTo>
                    <a:lnTo>
                      <a:pt x="132" y="56"/>
                    </a:lnTo>
                    <a:lnTo>
                      <a:pt x="130" y="68"/>
                    </a:lnTo>
                    <a:lnTo>
                      <a:pt x="126" y="80"/>
                    </a:lnTo>
                    <a:lnTo>
                      <a:pt x="116" y="74"/>
                    </a:lnTo>
                    <a:lnTo>
                      <a:pt x="110" y="72"/>
                    </a:lnTo>
                    <a:lnTo>
                      <a:pt x="106" y="72"/>
                    </a:lnTo>
                    <a:lnTo>
                      <a:pt x="100" y="74"/>
                    </a:lnTo>
                    <a:lnTo>
                      <a:pt x="96" y="76"/>
                    </a:lnTo>
                    <a:lnTo>
                      <a:pt x="92" y="80"/>
                    </a:lnTo>
                    <a:lnTo>
                      <a:pt x="86" y="80"/>
                    </a:lnTo>
                    <a:lnTo>
                      <a:pt x="64" y="80"/>
                    </a:lnTo>
                    <a:lnTo>
                      <a:pt x="60" y="78"/>
                    </a:lnTo>
                    <a:lnTo>
                      <a:pt x="54" y="78"/>
                    </a:lnTo>
                    <a:lnTo>
                      <a:pt x="50" y="78"/>
                    </a:lnTo>
                    <a:lnTo>
                      <a:pt x="46" y="76"/>
                    </a:lnTo>
                    <a:lnTo>
                      <a:pt x="44" y="76"/>
                    </a:lnTo>
                    <a:lnTo>
                      <a:pt x="42" y="74"/>
                    </a:lnTo>
                    <a:lnTo>
                      <a:pt x="42" y="72"/>
                    </a:lnTo>
                    <a:lnTo>
                      <a:pt x="36" y="6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g1252d948aef_0_565"/>
              <p:cNvSpPr/>
              <p:nvPr/>
            </p:nvSpPr>
            <p:spPr>
              <a:xfrm>
                <a:off x="4799591" y="2451203"/>
                <a:ext cx="118441" cy="128898"/>
              </a:xfrm>
              <a:custGeom>
                <a:rect b="b" l="l" r="r" t="t"/>
                <a:pathLst>
                  <a:path extrusionOk="0" h="76" w="68">
                    <a:moveTo>
                      <a:pt x="2" y="8"/>
                    </a:moveTo>
                    <a:lnTo>
                      <a:pt x="6" y="6"/>
                    </a:lnTo>
                    <a:lnTo>
                      <a:pt x="16" y="0"/>
                    </a:lnTo>
                    <a:lnTo>
                      <a:pt x="20" y="6"/>
                    </a:lnTo>
                    <a:lnTo>
                      <a:pt x="28" y="6"/>
                    </a:lnTo>
                    <a:lnTo>
                      <a:pt x="30" y="12"/>
                    </a:lnTo>
                    <a:lnTo>
                      <a:pt x="34" y="14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40" y="20"/>
                    </a:lnTo>
                    <a:lnTo>
                      <a:pt x="42" y="28"/>
                    </a:lnTo>
                    <a:lnTo>
                      <a:pt x="48" y="30"/>
                    </a:lnTo>
                    <a:lnTo>
                      <a:pt x="56" y="34"/>
                    </a:lnTo>
                    <a:lnTo>
                      <a:pt x="62" y="38"/>
                    </a:lnTo>
                    <a:lnTo>
                      <a:pt x="62" y="44"/>
                    </a:lnTo>
                    <a:lnTo>
                      <a:pt x="64" y="48"/>
                    </a:lnTo>
                    <a:lnTo>
                      <a:pt x="68" y="56"/>
                    </a:lnTo>
                    <a:lnTo>
                      <a:pt x="64" y="62"/>
                    </a:lnTo>
                    <a:lnTo>
                      <a:pt x="60" y="70"/>
                    </a:lnTo>
                    <a:lnTo>
                      <a:pt x="60" y="74"/>
                    </a:lnTo>
                    <a:lnTo>
                      <a:pt x="46" y="74"/>
                    </a:lnTo>
                    <a:lnTo>
                      <a:pt x="42" y="76"/>
                    </a:lnTo>
                    <a:lnTo>
                      <a:pt x="34" y="76"/>
                    </a:lnTo>
                    <a:lnTo>
                      <a:pt x="26" y="68"/>
                    </a:lnTo>
                    <a:lnTo>
                      <a:pt x="18" y="68"/>
                    </a:lnTo>
                    <a:lnTo>
                      <a:pt x="18" y="70"/>
                    </a:lnTo>
                    <a:lnTo>
                      <a:pt x="16" y="74"/>
                    </a:lnTo>
                    <a:lnTo>
                      <a:pt x="16" y="76"/>
                    </a:lnTo>
                    <a:lnTo>
                      <a:pt x="10" y="66"/>
                    </a:lnTo>
                    <a:lnTo>
                      <a:pt x="0" y="60"/>
                    </a:lnTo>
                    <a:lnTo>
                      <a:pt x="4" y="52"/>
                    </a:lnTo>
                    <a:lnTo>
                      <a:pt x="12" y="50"/>
                    </a:lnTo>
                    <a:lnTo>
                      <a:pt x="14" y="44"/>
                    </a:lnTo>
                    <a:lnTo>
                      <a:pt x="8" y="38"/>
                    </a:lnTo>
                    <a:lnTo>
                      <a:pt x="6" y="28"/>
                    </a:lnTo>
                    <a:lnTo>
                      <a:pt x="8" y="22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g1252d948aef_0_565"/>
              <p:cNvSpPr/>
              <p:nvPr/>
            </p:nvSpPr>
            <p:spPr>
              <a:xfrm>
                <a:off x="4904259" y="2514251"/>
                <a:ext cx="152871" cy="85465"/>
              </a:xfrm>
              <a:custGeom>
                <a:rect b="b" l="l" r="r" t="t"/>
                <a:pathLst>
                  <a:path extrusionOk="0" h="52" w="88">
                    <a:moveTo>
                      <a:pt x="10" y="48"/>
                    </a:moveTo>
                    <a:lnTo>
                      <a:pt x="8" y="40"/>
                    </a:lnTo>
                    <a:lnTo>
                      <a:pt x="6" y="38"/>
                    </a:lnTo>
                    <a:lnTo>
                      <a:pt x="0" y="36"/>
                    </a:lnTo>
                    <a:lnTo>
                      <a:pt x="2" y="32"/>
                    </a:lnTo>
                    <a:lnTo>
                      <a:pt x="4" y="24"/>
                    </a:lnTo>
                    <a:lnTo>
                      <a:pt x="8" y="18"/>
                    </a:lnTo>
                    <a:lnTo>
                      <a:pt x="4" y="12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10" y="6"/>
                    </a:lnTo>
                    <a:lnTo>
                      <a:pt x="14" y="6"/>
                    </a:lnTo>
                    <a:lnTo>
                      <a:pt x="20" y="6"/>
                    </a:lnTo>
                    <a:lnTo>
                      <a:pt x="24" y="8"/>
                    </a:lnTo>
                    <a:lnTo>
                      <a:pt x="46" y="8"/>
                    </a:lnTo>
                    <a:lnTo>
                      <a:pt x="52" y="8"/>
                    </a:lnTo>
                    <a:lnTo>
                      <a:pt x="56" y="4"/>
                    </a:lnTo>
                    <a:lnTo>
                      <a:pt x="60" y="2"/>
                    </a:lnTo>
                    <a:lnTo>
                      <a:pt x="66" y="0"/>
                    </a:lnTo>
                    <a:lnTo>
                      <a:pt x="70" y="0"/>
                    </a:lnTo>
                    <a:lnTo>
                      <a:pt x="76" y="2"/>
                    </a:lnTo>
                    <a:lnTo>
                      <a:pt x="86" y="8"/>
                    </a:lnTo>
                    <a:lnTo>
                      <a:pt x="84" y="14"/>
                    </a:lnTo>
                    <a:lnTo>
                      <a:pt x="84" y="22"/>
                    </a:lnTo>
                    <a:lnTo>
                      <a:pt x="84" y="30"/>
                    </a:lnTo>
                    <a:lnTo>
                      <a:pt x="88" y="38"/>
                    </a:lnTo>
                    <a:lnTo>
                      <a:pt x="70" y="40"/>
                    </a:lnTo>
                    <a:lnTo>
                      <a:pt x="64" y="42"/>
                    </a:lnTo>
                    <a:lnTo>
                      <a:pt x="62" y="44"/>
                    </a:lnTo>
                    <a:lnTo>
                      <a:pt x="60" y="46"/>
                    </a:lnTo>
                    <a:lnTo>
                      <a:pt x="58" y="46"/>
                    </a:lnTo>
                    <a:lnTo>
                      <a:pt x="56" y="50"/>
                    </a:lnTo>
                    <a:lnTo>
                      <a:pt x="52" y="50"/>
                    </a:lnTo>
                    <a:lnTo>
                      <a:pt x="50" y="52"/>
                    </a:lnTo>
                    <a:lnTo>
                      <a:pt x="48" y="52"/>
                    </a:lnTo>
                    <a:lnTo>
                      <a:pt x="42" y="52"/>
                    </a:lnTo>
                    <a:lnTo>
                      <a:pt x="38" y="50"/>
                    </a:lnTo>
                    <a:lnTo>
                      <a:pt x="36" y="48"/>
                    </a:lnTo>
                    <a:lnTo>
                      <a:pt x="32" y="46"/>
                    </a:lnTo>
                    <a:lnTo>
                      <a:pt x="26" y="48"/>
                    </a:lnTo>
                    <a:lnTo>
                      <a:pt x="20" y="50"/>
                    </a:lnTo>
                    <a:lnTo>
                      <a:pt x="14" y="50"/>
                    </a:lnTo>
                    <a:lnTo>
                      <a:pt x="10" y="50"/>
                    </a:lnTo>
                    <a:lnTo>
                      <a:pt x="10" y="4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g1252d948aef_0_565"/>
              <p:cNvSpPr/>
              <p:nvPr/>
            </p:nvSpPr>
            <p:spPr>
              <a:xfrm>
                <a:off x="4575104" y="2192007"/>
                <a:ext cx="22036" cy="5604"/>
              </a:xfrm>
              <a:custGeom>
                <a:rect b="b" l="l" r="r" t="t"/>
                <a:pathLst>
                  <a:path extrusionOk="0" h="4" w="14">
                    <a:moveTo>
                      <a:pt x="0" y="2"/>
                    </a:moveTo>
                    <a:lnTo>
                      <a:pt x="6" y="4"/>
                    </a:lnTo>
                    <a:lnTo>
                      <a:pt x="8" y="4"/>
                    </a:lnTo>
                    <a:lnTo>
                      <a:pt x="14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g1252d948aef_0_565"/>
              <p:cNvSpPr/>
              <p:nvPr/>
            </p:nvSpPr>
            <p:spPr>
              <a:xfrm>
                <a:off x="4361637" y="2561886"/>
                <a:ext cx="26167" cy="12610"/>
              </a:xfrm>
              <a:custGeom>
                <a:rect b="b" l="l" r="r" t="t"/>
                <a:pathLst>
                  <a:path extrusionOk="0" h="8" w="16">
                    <a:moveTo>
                      <a:pt x="14" y="4"/>
                    </a:moveTo>
                    <a:lnTo>
                      <a:pt x="12" y="6"/>
                    </a:lnTo>
                    <a:lnTo>
                      <a:pt x="6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6" y="6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g1252d948aef_0_565"/>
              <p:cNvSpPr/>
              <p:nvPr/>
            </p:nvSpPr>
            <p:spPr>
              <a:xfrm>
                <a:off x="4469059" y="2334916"/>
                <a:ext cx="20657" cy="26620"/>
              </a:xfrm>
              <a:custGeom>
                <a:rect b="b" l="l" r="r" t="t"/>
                <a:pathLst>
                  <a:path extrusionOk="0" h="16" w="12">
                    <a:moveTo>
                      <a:pt x="8" y="0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8" y="14"/>
                    </a:lnTo>
                    <a:lnTo>
                      <a:pt x="12" y="16"/>
                    </a:lnTo>
                    <a:lnTo>
                      <a:pt x="12" y="12"/>
                    </a:lnTo>
                    <a:lnTo>
                      <a:pt x="12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g1252d948aef_0_565"/>
              <p:cNvSpPr/>
              <p:nvPr/>
            </p:nvSpPr>
            <p:spPr>
              <a:xfrm>
                <a:off x="5277483" y="2882728"/>
                <a:ext cx="579809" cy="497376"/>
              </a:xfrm>
              <a:custGeom>
                <a:rect b="b" l="l" r="r" t="t"/>
                <a:pathLst>
                  <a:path extrusionOk="0" h="298" w="332">
                    <a:moveTo>
                      <a:pt x="222" y="62"/>
                    </a:moveTo>
                    <a:lnTo>
                      <a:pt x="224" y="72"/>
                    </a:lnTo>
                    <a:lnTo>
                      <a:pt x="226" y="78"/>
                    </a:lnTo>
                    <a:lnTo>
                      <a:pt x="230" y="80"/>
                    </a:lnTo>
                    <a:lnTo>
                      <a:pt x="234" y="84"/>
                    </a:lnTo>
                    <a:lnTo>
                      <a:pt x="236" y="88"/>
                    </a:lnTo>
                    <a:lnTo>
                      <a:pt x="242" y="96"/>
                    </a:lnTo>
                    <a:lnTo>
                      <a:pt x="244" y="102"/>
                    </a:lnTo>
                    <a:lnTo>
                      <a:pt x="248" y="110"/>
                    </a:lnTo>
                    <a:lnTo>
                      <a:pt x="254" y="118"/>
                    </a:lnTo>
                    <a:lnTo>
                      <a:pt x="258" y="126"/>
                    </a:lnTo>
                    <a:lnTo>
                      <a:pt x="260" y="130"/>
                    </a:lnTo>
                    <a:lnTo>
                      <a:pt x="258" y="136"/>
                    </a:lnTo>
                    <a:lnTo>
                      <a:pt x="268" y="144"/>
                    </a:lnTo>
                    <a:lnTo>
                      <a:pt x="280" y="148"/>
                    </a:lnTo>
                    <a:lnTo>
                      <a:pt x="280" y="156"/>
                    </a:lnTo>
                    <a:lnTo>
                      <a:pt x="324" y="158"/>
                    </a:lnTo>
                    <a:lnTo>
                      <a:pt x="332" y="164"/>
                    </a:lnTo>
                    <a:lnTo>
                      <a:pt x="332" y="198"/>
                    </a:lnTo>
                    <a:lnTo>
                      <a:pt x="282" y="242"/>
                    </a:lnTo>
                    <a:lnTo>
                      <a:pt x="234" y="254"/>
                    </a:lnTo>
                    <a:lnTo>
                      <a:pt x="190" y="298"/>
                    </a:lnTo>
                    <a:lnTo>
                      <a:pt x="188" y="276"/>
                    </a:lnTo>
                    <a:lnTo>
                      <a:pt x="168" y="270"/>
                    </a:lnTo>
                    <a:lnTo>
                      <a:pt x="164" y="268"/>
                    </a:lnTo>
                    <a:lnTo>
                      <a:pt x="162" y="270"/>
                    </a:lnTo>
                    <a:lnTo>
                      <a:pt x="156" y="268"/>
                    </a:lnTo>
                    <a:lnTo>
                      <a:pt x="152" y="264"/>
                    </a:lnTo>
                    <a:lnTo>
                      <a:pt x="150" y="266"/>
                    </a:lnTo>
                    <a:lnTo>
                      <a:pt x="148" y="270"/>
                    </a:lnTo>
                    <a:lnTo>
                      <a:pt x="146" y="276"/>
                    </a:lnTo>
                    <a:lnTo>
                      <a:pt x="144" y="280"/>
                    </a:lnTo>
                    <a:lnTo>
                      <a:pt x="142" y="274"/>
                    </a:lnTo>
                    <a:lnTo>
                      <a:pt x="134" y="264"/>
                    </a:lnTo>
                    <a:lnTo>
                      <a:pt x="124" y="254"/>
                    </a:lnTo>
                    <a:lnTo>
                      <a:pt x="118" y="248"/>
                    </a:lnTo>
                    <a:lnTo>
                      <a:pt x="116" y="240"/>
                    </a:lnTo>
                    <a:lnTo>
                      <a:pt x="108" y="228"/>
                    </a:lnTo>
                    <a:lnTo>
                      <a:pt x="102" y="220"/>
                    </a:lnTo>
                    <a:lnTo>
                      <a:pt x="98" y="214"/>
                    </a:lnTo>
                    <a:lnTo>
                      <a:pt x="90" y="210"/>
                    </a:lnTo>
                    <a:lnTo>
                      <a:pt x="82" y="200"/>
                    </a:lnTo>
                    <a:lnTo>
                      <a:pt x="84" y="200"/>
                    </a:lnTo>
                    <a:lnTo>
                      <a:pt x="82" y="200"/>
                    </a:lnTo>
                    <a:lnTo>
                      <a:pt x="76" y="200"/>
                    </a:lnTo>
                    <a:lnTo>
                      <a:pt x="76" y="162"/>
                    </a:lnTo>
                    <a:lnTo>
                      <a:pt x="68" y="152"/>
                    </a:lnTo>
                    <a:lnTo>
                      <a:pt x="58" y="142"/>
                    </a:lnTo>
                    <a:lnTo>
                      <a:pt x="48" y="134"/>
                    </a:lnTo>
                    <a:lnTo>
                      <a:pt x="42" y="124"/>
                    </a:lnTo>
                    <a:lnTo>
                      <a:pt x="24" y="92"/>
                    </a:lnTo>
                    <a:lnTo>
                      <a:pt x="16" y="76"/>
                    </a:lnTo>
                    <a:lnTo>
                      <a:pt x="10" y="72"/>
                    </a:lnTo>
                    <a:lnTo>
                      <a:pt x="4" y="66"/>
                    </a:lnTo>
                    <a:lnTo>
                      <a:pt x="0" y="54"/>
                    </a:lnTo>
                    <a:lnTo>
                      <a:pt x="16" y="56"/>
                    </a:lnTo>
                    <a:lnTo>
                      <a:pt x="20" y="52"/>
                    </a:lnTo>
                    <a:lnTo>
                      <a:pt x="24" y="46"/>
                    </a:lnTo>
                    <a:lnTo>
                      <a:pt x="30" y="42"/>
                    </a:lnTo>
                    <a:lnTo>
                      <a:pt x="34" y="42"/>
                    </a:lnTo>
                    <a:lnTo>
                      <a:pt x="38" y="36"/>
                    </a:lnTo>
                    <a:lnTo>
                      <a:pt x="44" y="36"/>
                    </a:lnTo>
                    <a:lnTo>
                      <a:pt x="32" y="10"/>
                    </a:lnTo>
                    <a:lnTo>
                      <a:pt x="62" y="0"/>
                    </a:lnTo>
                    <a:lnTo>
                      <a:pt x="118" y="24"/>
                    </a:lnTo>
                    <a:lnTo>
                      <a:pt x="122" y="26"/>
                    </a:lnTo>
                    <a:lnTo>
                      <a:pt x="124" y="30"/>
                    </a:lnTo>
                    <a:lnTo>
                      <a:pt x="128" y="32"/>
                    </a:lnTo>
                    <a:lnTo>
                      <a:pt x="134" y="34"/>
                    </a:lnTo>
                    <a:lnTo>
                      <a:pt x="134" y="44"/>
                    </a:lnTo>
                    <a:lnTo>
                      <a:pt x="152" y="54"/>
                    </a:lnTo>
                    <a:lnTo>
                      <a:pt x="180" y="54"/>
                    </a:lnTo>
                    <a:lnTo>
                      <a:pt x="196" y="58"/>
                    </a:lnTo>
                    <a:lnTo>
                      <a:pt x="200" y="60"/>
                    </a:lnTo>
                    <a:lnTo>
                      <a:pt x="204" y="64"/>
                    </a:lnTo>
                    <a:lnTo>
                      <a:pt x="222" y="64"/>
                    </a:lnTo>
                    <a:lnTo>
                      <a:pt x="222" y="6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g1252d948aef_0_565"/>
              <p:cNvSpPr/>
              <p:nvPr/>
            </p:nvSpPr>
            <p:spPr>
              <a:xfrm>
                <a:off x="5200359" y="2769244"/>
                <a:ext cx="35808" cy="19615"/>
              </a:xfrm>
              <a:custGeom>
                <a:rect b="b" l="l" r="r" t="t"/>
                <a:pathLst>
                  <a:path extrusionOk="0" h="12" w="20">
                    <a:moveTo>
                      <a:pt x="8" y="12"/>
                    </a:moveTo>
                    <a:lnTo>
                      <a:pt x="0" y="12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20" y="0"/>
                    </a:lnTo>
                    <a:lnTo>
                      <a:pt x="20" y="4"/>
                    </a:lnTo>
                    <a:lnTo>
                      <a:pt x="16" y="8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g1252d948aef_0_565"/>
              <p:cNvSpPr/>
              <p:nvPr/>
            </p:nvSpPr>
            <p:spPr>
              <a:xfrm>
                <a:off x="5008926" y="2580100"/>
                <a:ext cx="56466" cy="39230"/>
              </a:xfrm>
              <a:custGeom>
                <a:rect b="b" l="l" r="r" t="t"/>
                <a:pathLst>
                  <a:path extrusionOk="0" h="24" w="32">
                    <a:moveTo>
                      <a:pt x="28" y="0"/>
                    </a:moveTo>
                    <a:lnTo>
                      <a:pt x="10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24"/>
                    </a:lnTo>
                    <a:lnTo>
                      <a:pt x="12" y="22"/>
                    </a:lnTo>
                    <a:lnTo>
                      <a:pt x="20" y="18"/>
                    </a:lnTo>
                    <a:lnTo>
                      <a:pt x="32" y="8"/>
                    </a:lnTo>
                    <a:lnTo>
                      <a:pt x="30" y="6"/>
                    </a:lnTo>
                    <a:lnTo>
                      <a:pt x="26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g1252d948aef_0_565"/>
              <p:cNvSpPr/>
              <p:nvPr/>
            </p:nvSpPr>
            <p:spPr>
              <a:xfrm>
                <a:off x="5249939" y="2851906"/>
                <a:ext cx="38562" cy="106481"/>
              </a:xfrm>
              <a:custGeom>
                <a:rect b="b" l="l" r="r" t="t"/>
                <a:pathLst>
                  <a:path extrusionOk="0" h="64" w="22">
                    <a:moveTo>
                      <a:pt x="14" y="0"/>
                    </a:moveTo>
                    <a:lnTo>
                      <a:pt x="20" y="0"/>
                    </a:lnTo>
                    <a:lnTo>
                      <a:pt x="20" y="8"/>
                    </a:lnTo>
                    <a:lnTo>
                      <a:pt x="16" y="8"/>
                    </a:lnTo>
                    <a:lnTo>
                      <a:pt x="12" y="28"/>
                    </a:lnTo>
                    <a:lnTo>
                      <a:pt x="22" y="28"/>
                    </a:lnTo>
                    <a:lnTo>
                      <a:pt x="16" y="64"/>
                    </a:lnTo>
                    <a:lnTo>
                      <a:pt x="10" y="48"/>
                    </a:lnTo>
                    <a:lnTo>
                      <a:pt x="4" y="40"/>
                    </a:lnTo>
                    <a:lnTo>
                      <a:pt x="2" y="36"/>
                    </a:lnTo>
                    <a:lnTo>
                      <a:pt x="0" y="30"/>
                    </a:lnTo>
                    <a:lnTo>
                      <a:pt x="2" y="26"/>
                    </a:lnTo>
                    <a:lnTo>
                      <a:pt x="4" y="20"/>
                    </a:lnTo>
                    <a:lnTo>
                      <a:pt x="10" y="1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g1252d948aef_0_565"/>
              <p:cNvSpPr/>
              <p:nvPr/>
            </p:nvSpPr>
            <p:spPr>
              <a:xfrm>
                <a:off x="5284369" y="2724410"/>
                <a:ext cx="165266" cy="148512"/>
              </a:xfrm>
              <a:custGeom>
                <a:rect b="b" l="l" r="r" t="t"/>
                <a:pathLst>
                  <a:path extrusionOk="0" h="88" w="94">
                    <a:moveTo>
                      <a:pt x="0" y="82"/>
                    </a:moveTo>
                    <a:lnTo>
                      <a:pt x="10" y="84"/>
                    </a:lnTo>
                    <a:lnTo>
                      <a:pt x="14" y="88"/>
                    </a:lnTo>
                    <a:lnTo>
                      <a:pt x="18" y="88"/>
                    </a:lnTo>
                    <a:lnTo>
                      <a:pt x="20" y="88"/>
                    </a:lnTo>
                    <a:lnTo>
                      <a:pt x="80" y="54"/>
                    </a:lnTo>
                    <a:lnTo>
                      <a:pt x="80" y="46"/>
                    </a:lnTo>
                    <a:lnTo>
                      <a:pt x="80" y="40"/>
                    </a:lnTo>
                    <a:lnTo>
                      <a:pt x="82" y="34"/>
                    </a:lnTo>
                    <a:lnTo>
                      <a:pt x="84" y="28"/>
                    </a:lnTo>
                    <a:lnTo>
                      <a:pt x="82" y="26"/>
                    </a:lnTo>
                    <a:lnTo>
                      <a:pt x="80" y="22"/>
                    </a:lnTo>
                    <a:lnTo>
                      <a:pt x="82" y="16"/>
                    </a:lnTo>
                    <a:lnTo>
                      <a:pt x="84" y="14"/>
                    </a:lnTo>
                    <a:lnTo>
                      <a:pt x="88" y="14"/>
                    </a:lnTo>
                    <a:lnTo>
                      <a:pt x="94" y="4"/>
                    </a:lnTo>
                    <a:lnTo>
                      <a:pt x="94" y="0"/>
                    </a:lnTo>
                    <a:lnTo>
                      <a:pt x="86" y="2"/>
                    </a:lnTo>
                    <a:lnTo>
                      <a:pt x="74" y="4"/>
                    </a:lnTo>
                    <a:lnTo>
                      <a:pt x="68" y="2"/>
                    </a:lnTo>
                    <a:lnTo>
                      <a:pt x="66" y="2"/>
                    </a:lnTo>
                    <a:lnTo>
                      <a:pt x="62" y="4"/>
                    </a:lnTo>
                    <a:lnTo>
                      <a:pt x="56" y="8"/>
                    </a:lnTo>
                    <a:lnTo>
                      <a:pt x="52" y="10"/>
                    </a:lnTo>
                    <a:lnTo>
                      <a:pt x="46" y="10"/>
                    </a:lnTo>
                    <a:lnTo>
                      <a:pt x="40" y="8"/>
                    </a:lnTo>
                    <a:lnTo>
                      <a:pt x="36" y="6"/>
                    </a:lnTo>
                    <a:lnTo>
                      <a:pt x="30" y="8"/>
                    </a:lnTo>
                    <a:lnTo>
                      <a:pt x="24" y="10"/>
                    </a:lnTo>
                    <a:lnTo>
                      <a:pt x="16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8" y="22"/>
                    </a:lnTo>
                    <a:lnTo>
                      <a:pt x="4" y="24"/>
                    </a:lnTo>
                    <a:lnTo>
                      <a:pt x="4" y="30"/>
                    </a:lnTo>
                    <a:lnTo>
                      <a:pt x="2" y="46"/>
                    </a:lnTo>
                    <a:lnTo>
                      <a:pt x="12" y="50"/>
                    </a:lnTo>
                    <a:lnTo>
                      <a:pt x="10" y="58"/>
                    </a:lnTo>
                    <a:lnTo>
                      <a:pt x="6" y="60"/>
                    </a:lnTo>
                    <a:lnTo>
                      <a:pt x="2" y="60"/>
                    </a:lnTo>
                    <a:lnTo>
                      <a:pt x="4" y="64"/>
                    </a:lnTo>
                    <a:lnTo>
                      <a:pt x="6" y="66"/>
                    </a:lnTo>
                    <a:lnTo>
                      <a:pt x="4" y="72"/>
                    </a:lnTo>
                    <a:lnTo>
                      <a:pt x="0" y="76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g1252d948aef_0_565"/>
              <p:cNvSpPr/>
              <p:nvPr/>
            </p:nvSpPr>
            <p:spPr>
              <a:xfrm>
                <a:off x="5372511" y="2723008"/>
                <a:ext cx="268558" cy="247988"/>
              </a:xfrm>
              <a:custGeom>
                <a:rect b="b" l="l" r="r" t="t"/>
                <a:pathLst>
                  <a:path extrusionOk="0" h="150" w="154">
                    <a:moveTo>
                      <a:pt x="48" y="2"/>
                    </a:moveTo>
                    <a:lnTo>
                      <a:pt x="62" y="2"/>
                    </a:lnTo>
                    <a:lnTo>
                      <a:pt x="66" y="0"/>
                    </a:lnTo>
                    <a:lnTo>
                      <a:pt x="70" y="2"/>
                    </a:lnTo>
                    <a:lnTo>
                      <a:pt x="76" y="2"/>
                    </a:lnTo>
                    <a:lnTo>
                      <a:pt x="80" y="12"/>
                    </a:lnTo>
                    <a:lnTo>
                      <a:pt x="88" y="20"/>
                    </a:lnTo>
                    <a:lnTo>
                      <a:pt x="98" y="24"/>
                    </a:lnTo>
                    <a:lnTo>
                      <a:pt x="108" y="28"/>
                    </a:lnTo>
                    <a:lnTo>
                      <a:pt x="102" y="40"/>
                    </a:lnTo>
                    <a:lnTo>
                      <a:pt x="100" y="48"/>
                    </a:lnTo>
                    <a:lnTo>
                      <a:pt x="98" y="56"/>
                    </a:lnTo>
                    <a:lnTo>
                      <a:pt x="100" y="62"/>
                    </a:lnTo>
                    <a:lnTo>
                      <a:pt x="102" y="68"/>
                    </a:lnTo>
                    <a:lnTo>
                      <a:pt x="108" y="74"/>
                    </a:lnTo>
                    <a:lnTo>
                      <a:pt x="112" y="78"/>
                    </a:lnTo>
                    <a:lnTo>
                      <a:pt x="124" y="86"/>
                    </a:lnTo>
                    <a:lnTo>
                      <a:pt x="132" y="92"/>
                    </a:lnTo>
                    <a:lnTo>
                      <a:pt x="136" y="96"/>
                    </a:lnTo>
                    <a:lnTo>
                      <a:pt x="136" y="102"/>
                    </a:lnTo>
                    <a:lnTo>
                      <a:pt x="138" y="112"/>
                    </a:lnTo>
                    <a:lnTo>
                      <a:pt x="142" y="116"/>
                    </a:lnTo>
                    <a:lnTo>
                      <a:pt x="148" y="122"/>
                    </a:lnTo>
                    <a:lnTo>
                      <a:pt x="152" y="126"/>
                    </a:lnTo>
                    <a:lnTo>
                      <a:pt x="154" y="132"/>
                    </a:lnTo>
                    <a:lnTo>
                      <a:pt x="152" y="134"/>
                    </a:lnTo>
                    <a:lnTo>
                      <a:pt x="148" y="132"/>
                    </a:lnTo>
                    <a:lnTo>
                      <a:pt x="142" y="132"/>
                    </a:lnTo>
                    <a:lnTo>
                      <a:pt x="138" y="132"/>
                    </a:lnTo>
                    <a:lnTo>
                      <a:pt x="134" y="136"/>
                    </a:lnTo>
                    <a:lnTo>
                      <a:pt x="130" y="142"/>
                    </a:lnTo>
                    <a:lnTo>
                      <a:pt x="126" y="150"/>
                    </a:lnTo>
                    <a:lnTo>
                      <a:pt x="98" y="150"/>
                    </a:lnTo>
                    <a:lnTo>
                      <a:pt x="80" y="140"/>
                    </a:lnTo>
                    <a:lnTo>
                      <a:pt x="80" y="130"/>
                    </a:lnTo>
                    <a:lnTo>
                      <a:pt x="74" y="128"/>
                    </a:lnTo>
                    <a:lnTo>
                      <a:pt x="70" y="126"/>
                    </a:lnTo>
                    <a:lnTo>
                      <a:pt x="68" y="122"/>
                    </a:lnTo>
                    <a:lnTo>
                      <a:pt x="64" y="120"/>
                    </a:lnTo>
                    <a:lnTo>
                      <a:pt x="8" y="96"/>
                    </a:lnTo>
                    <a:lnTo>
                      <a:pt x="0" y="74"/>
                    </a:lnTo>
                    <a:lnTo>
                      <a:pt x="30" y="56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2" y="36"/>
                    </a:lnTo>
                    <a:lnTo>
                      <a:pt x="34" y="30"/>
                    </a:lnTo>
                    <a:lnTo>
                      <a:pt x="32" y="28"/>
                    </a:lnTo>
                    <a:lnTo>
                      <a:pt x="30" y="24"/>
                    </a:lnTo>
                    <a:lnTo>
                      <a:pt x="32" y="18"/>
                    </a:lnTo>
                    <a:lnTo>
                      <a:pt x="34" y="16"/>
                    </a:lnTo>
                    <a:lnTo>
                      <a:pt x="38" y="16"/>
                    </a:lnTo>
                    <a:lnTo>
                      <a:pt x="44" y="6"/>
                    </a:lnTo>
                    <a:lnTo>
                      <a:pt x="44" y="2"/>
                    </a:lnTo>
                    <a:lnTo>
                      <a:pt x="48" y="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g1252d948aef_0_565"/>
              <p:cNvSpPr/>
              <p:nvPr/>
            </p:nvSpPr>
            <p:spPr>
              <a:xfrm>
                <a:off x="5008926" y="2571695"/>
                <a:ext cx="486156" cy="193346"/>
              </a:xfrm>
              <a:custGeom>
                <a:rect b="b" l="l" r="r" t="t"/>
                <a:pathLst>
                  <a:path extrusionOk="0" h="116" w="278">
                    <a:moveTo>
                      <a:pt x="166" y="114"/>
                    </a:moveTo>
                    <a:lnTo>
                      <a:pt x="166" y="96"/>
                    </a:lnTo>
                    <a:lnTo>
                      <a:pt x="170" y="96"/>
                    </a:lnTo>
                    <a:lnTo>
                      <a:pt x="170" y="100"/>
                    </a:lnTo>
                    <a:lnTo>
                      <a:pt x="174" y="100"/>
                    </a:lnTo>
                    <a:lnTo>
                      <a:pt x="182" y="102"/>
                    </a:lnTo>
                    <a:lnTo>
                      <a:pt x="188" y="100"/>
                    </a:lnTo>
                    <a:lnTo>
                      <a:pt x="194" y="98"/>
                    </a:lnTo>
                    <a:lnTo>
                      <a:pt x="198" y="100"/>
                    </a:lnTo>
                    <a:lnTo>
                      <a:pt x="204" y="102"/>
                    </a:lnTo>
                    <a:lnTo>
                      <a:pt x="210" y="102"/>
                    </a:lnTo>
                    <a:lnTo>
                      <a:pt x="214" y="100"/>
                    </a:lnTo>
                    <a:lnTo>
                      <a:pt x="220" y="96"/>
                    </a:lnTo>
                    <a:lnTo>
                      <a:pt x="224" y="94"/>
                    </a:lnTo>
                    <a:lnTo>
                      <a:pt x="226" y="94"/>
                    </a:lnTo>
                    <a:lnTo>
                      <a:pt x="232" y="96"/>
                    </a:lnTo>
                    <a:lnTo>
                      <a:pt x="244" y="94"/>
                    </a:lnTo>
                    <a:lnTo>
                      <a:pt x="252" y="92"/>
                    </a:lnTo>
                    <a:lnTo>
                      <a:pt x="256" y="92"/>
                    </a:lnTo>
                    <a:lnTo>
                      <a:pt x="270" y="92"/>
                    </a:lnTo>
                    <a:lnTo>
                      <a:pt x="274" y="90"/>
                    </a:lnTo>
                    <a:lnTo>
                      <a:pt x="278" y="90"/>
                    </a:lnTo>
                    <a:lnTo>
                      <a:pt x="276" y="80"/>
                    </a:lnTo>
                    <a:lnTo>
                      <a:pt x="274" y="70"/>
                    </a:lnTo>
                    <a:lnTo>
                      <a:pt x="272" y="62"/>
                    </a:lnTo>
                    <a:lnTo>
                      <a:pt x="270" y="52"/>
                    </a:lnTo>
                    <a:lnTo>
                      <a:pt x="272" y="52"/>
                    </a:lnTo>
                    <a:lnTo>
                      <a:pt x="274" y="44"/>
                    </a:lnTo>
                    <a:lnTo>
                      <a:pt x="274" y="40"/>
                    </a:lnTo>
                    <a:lnTo>
                      <a:pt x="268" y="36"/>
                    </a:lnTo>
                    <a:lnTo>
                      <a:pt x="260" y="36"/>
                    </a:lnTo>
                    <a:lnTo>
                      <a:pt x="260" y="32"/>
                    </a:lnTo>
                    <a:lnTo>
                      <a:pt x="260" y="28"/>
                    </a:lnTo>
                    <a:lnTo>
                      <a:pt x="258" y="20"/>
                    </a:lnTo>
                    <a:lnTo>
                      <a:pt x="256" y="14"/>
                    </a:lnTo>
                    <a:lnTo>
                      <a:pt x="252" y="10"/>
                    </a:lnTo>
                    <a:lnTo>
                      <a:pt x="242" y="8"/>
                    </a:lnTo>
                    <a:lnTo>
                      <a:pt x="226" y="10"/>
                    </a:lnTo>
                    <a:lnTo>
                      <a:pt x="210" y="12"/>
                    </a:lnTo>
                    <a:lnTo>
                      <a:pt x="194" y="16"/>
                    </a:lnTo>
                    <a:lnTo>
                      <a:pt x="176" y="18"/>
                    </a:lnTo>
                    <a:lnTo>
                      <a:pt x="170" y="18"/>
                    </a:lnTo>
                    <a:lnTo>
                      <a:pt x="162" y="14"/>
                    </a:lnTo>
                    <a:lnTo>
                      <a:pt x="148" y="10"/>
                    </a:lnTo>
                    <a:lnTo>
                      <a:pt x="134" y="2"/>
                    </a:lnTo>
                    <a:lnTo>
                      <a:pt x="124" y="0"/>
                    </a:lnTo>
                    <a:lnTo>
                      <a:pt x="114" y="0"/>
                    </a:lnTo>
                    <a:lnTo>
                      <a:pt x="102" y="2"/>
                    </a:lnTo>
                    <a:lnTo>
                      <a:pt x="92" y="6"/>
                    </a:lnTo>
                    <a:lnTo>
                      <a:pt x="84" y="12"/>
                    </a:lnTo>
                    <a:lnTo>
                      <a:pt x="76" y="14"/>
                    </a:lnTo>
                    <a:lnTo>
                      <a:pt x="64" y="14"/>
                    </a:lnTo>
                    <a:lnTo>
                      <a:pt x="60" y="14"/>
                    </a:lnTo>
                    <a:lnTo>
                      <a:pt x="60" y="12"/>
                    </a:lnTo>
                    <a:lnTo>
                      <a:pt x="52" y="12"/>
                    </a:lnTo>
                    <a:lnTo>
                      <a:pt x="46" y="12"/>
                    </a:lnTo>
                    <a:lnTo>
                      <a:pt x="34" y="12"/>
                    </a:lnTo>
                    <a:lnTo>
                      <a:pt x="34" y="14"/>
                    </a:lnTo>
                    <a:lnTo>
                      <a:pt x="38" y="18"/>
                    </a:lnTo>
                    <a:lnTo>
                      <a:pt x="44" y="24"/>
                    </a:lnTo>
                    <a:lnTo>
                      <a:pt x="32" y="26"/>
                    </a:lnTo>
                    <a:lnTo>
                      <a:pt x="12" y="28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2" y="40"/>
                    </a:lnTo>
                    <a:lnTo>
                      <a:pt x="4" y="42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0" y="50"/>
                    </a:lnTo>
                    <a:lnTo>
                      <a:pt x="14" y="54"/>
                    </a:lnTo>
                    <a:lnTo>
                      <a:pt x="12" y="58"/>
                    </a:lnTo>
                    <a:lnTo>
                      <a:pt x="10" y="60"/>
                    </a:lnTo>
                    <a:lnTo>
                      <a:pt x="10" y="66"/>
                    </a:lnTo>
                    <a:lnTo>
                      <a:pt x="18" y="66"/>
                    </a:lnTo>
                    <a:lnTo>
                      <a:pt x="18" y="70"/>
                    </a:lnTo>
                    <a:lnTo>
                      <a:pt x="22" y="76"/>
                    </a:lnTo>
                    <a:lnTo>
                      <a:pt x="30" y="84"/>
                    </a:lnTo>
                    <a:lnTo>
                      <a:pt x="30" y="86"/>
                    </a:lnTo>
                    <a:lnTo>
                      <a:pt x="32" y="90"/>
                    </a:lnTo>
                    <a:lnTo>
                      <a:pt x="46" y="96"/>
                    </a:lnTo>
                    <a:lnTo>
                      <a:pt x="60" y="100"/>
                    </a:lnTo>
                    <a:lnTo>
                      <a:pt x="76" y="104"/>
                    </a:lnTo>
                    <a:lnTo>
                      <a:pt x="78" y="100"/>
                    </a:lnTo>
                    <a:lnTo>
                      <a:pt x="78" y="96"/>
                    </a:lnTo>
                    <a:lnTo>
                      <a:pt x="76" y="94"/>
                    </a:lnTo>
                    <a:lnTo>
                      <a:pt x="74" y="94"/>
                    </a:lnTo>
                    <a:lnTo>
                      <a:pt x="78" y="94"/>
                    </a:lnTo>
                    <a:lnTo>
                      <a:pt x="82" y="92"/>
                    </a:lnTo>
                    <a:lnTo>
                      <a:pt x="88" y="92"/>
                    </a:lnTo>
                    <a:lnTo>
                      <a:pt x="90" y="94"/>
                    </a:lnTo>
                    <a:lnTo>
                      <a:pt x="98" y="98"/>
                    </a:lnTo>
                    <a:lnTo>
                      <a:pt x="104" y="106"/>
                    </a:lnTo>
                    <a:lnTo>
                      <a:pt x="108" y="108"/>
                    </a:lnTo>
                    <a:lnTo>
                      <a:pt x="114" y="108"/>
                    </a:lnTo>
                    <a:lnTo>
                      <a:pt x="116" y="108"/>
                    </a:lnTo>
                    <a:lnTo>
                      <a:pt x="120" y="106"/>
                    </a:lnTo>
                    <a:lnTo>
                      <a:pt x="126" y="98"/>
                    </a:lnTo>
                    <a:lnTo>
                      <a:pt x="132" y="94"/>
                    </a:lnTo>
                    <a:lnTo>
                      <a:pt x="134" y="92"/>
                    </a:lnTo>
                    <a:lnTo>
                      <a:pt x="138" y="92"/>
                    </a:lnTo>
                    <a:lnTo>
                      <a:pt x="142" y="92"/>
                    </a:lnTo>
                    <a:lnTo>
                      <a:pt x="142" y="94"/>
                    </a:lnTo>
                    <a:lnTo>
                      <a:pt x="146" y="94"/>
                    </a:lnTo>
                    <a:lnTo>
                      <a:pt x="148" y="96"/>
                    </a:lnTo>
                    <a:lnTo>
                      <a:pt x="152" y="94"/>
                    </a:lnTo>
                    <a:lnTo>
                      <a:pt x="154" y="94"/>
                    </a:lnTo>
                    <a:lnTo>
                      <a:pt x="164" y="94"/>
                    </a:lnTo>
                    <a:lnTo>
                      <a:pt x="162" y="96"/>
                    </a:lnTo>
                    <a:lnTo>
                      <a:pt x="160" y="98"/>
                    </a:lnTo>
                    <a:lnTo>
                      <a:pt x="156" y="98"/>
                    </a:lnTo>
                    <a:lnTo>
                      <a:pt x="158" y="108"/>
                    </a:lnTo>
                    <a:lnTo>
                      <a:pt x="162" y="116"/>
                    </a:lnTo>
                    <a:lnTo>
                      <a:pt x="166" y="11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g1252d948aef_0_565"/>
              <p:cNvSpPr/>
              <p:nvPr/>
            </p:nvSpPr>
            <p:spPr>
              <a:xfrm>
                <a:off x="5722324" y="3060663"/>
                <a:ext cx="26167" cy="39230"/>
              </a:xfrm>
              <a:custGeom>
                <a:rect b="b" l="l" r="r" t="t"/>
                <a:pathLst>
                  <a:path extrusionOk="0" h="24" w="16">
                    <a:moveTo>
                      <a:pt x="0" y="12"/>
                    </a:moveTo>
                    <a:lnTo>
                      <a:pt x="2" y="10"/>
                    </a:lnTo>
                    <a:lnTo>
                      <a:pt x="4" y="8"/>
                    </a:lnTo>
                    <a:lnTo>
                      <a:pt x="2" y="0"/>
                    </a:lnTo>
                    <a:lnTo>
                      <a:pt x="10" y="0"/>
                    </a:lnTo>
                    <a:lnTo>
                      <a:pt x="12" y="6"/>
                    </a:lnTo>
                    <a:lnTo>
                      <a:pt x="14" y="10"/>
                    </a:lnTo>
                    <a:lnTo>
                      <a:pt x="16" y="12"/>
                    </a:lnTo>
                    <a:lnTo>
                      <a:pt x="14" y="16"/>
                    </a:lnTo>
                    <a:lnTo>
                      <a:pt x="10" y="20"/>
                    </a:lnTo>
                    <a:lnTo>
                      <a:pt x="6" y="24"/>
                    </a:lnTo>
                    <a:lnTo>
                      <a:pt x="4" y="2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g1252d948aef_0_565"/>
              <p:cNvSpPr/>
              <p:nvPr/>
            </p:nvSpPr>
            <p:spPr>
              <a:xfrm>
                <a:off x="5770527" y="3088685"/>
                <a:ext cx="209336" cy="250789"/>
              </a:xfrm>
              <a:custGeom>
                <a:rect b="b" l="l" r="r" t="t"/>
                <a:pathLst>
                  <a:path extrusionOk="0" h="150" w="120">
                    <a:moveTo>
                      <a:pt x="66" y="4"/>
                    </a:moveTo>
                    <a:lnTo>
                      <a:pt x="72" y="12"/>
                    </a:lnTo>
                    <a:lnTo>
                      <a:pt x="76" y="22"/>
                    </a:lnTo>
                    <a:lnTo>
                      <a:pt x="82" y="26"/>
                    </a:lnTo>
                    <a:lnTo>
                      <a:pt x="88" y="28"/>
                    </a:lnTo>
                    <a:lnTo>
                      <a:pt x="102" y="30"/>
                    </a:lnTo>
                    <a:lnTo>
                      <a:pt x="110" y="34"/>
                    </a:lnTo>
                    <a:lnTo>
                      <a:pt x="116" y="38"/>
                    </a:lnTo>
                    <a:lnTo>
                      <a:pt x="118" y="42"/>
                    </a:lnTo>
                    <a:lnTo>
                      <a:pt x="120" y="50"/>
                    </a:lnTo>
                    <a:lnTo>
                      <a:pt x="118" y="58"/>
                    </a:lnTo>
                    <a:lnTo>
                      <a:pt x="116" y="64"/>
                    </a:lnTo>
                    <a:lnTo>
                      <a:pt x="104" y="76"/>
                    </a:lnTo>
                    <a:lnTo>
                      <a:pt x="98" y="82"/>
                    </a:lnTo>
                    <a:lnTo>
                      <a:pt x="94" y="86"/>
                    </a:lnTo>
                    <a:lnTo>
                      <a:pt x="92" y="90"/>
                    </a:lnTo>
                    <a:lnTo>
                      <a:pt x="92" y="98"/>
                    </a:lnTo>
                    <a:lnTo>
                      <a:pt x="92" y="110"/>
                    </a:lnTo>
                    <a:lnTo>
                      <a:pt x="84" y="112"/>
                    </a:lnTo>
                    <a:lnTo>
                      <a:pt x="78" y="110"/>
                    </a:lnTo>
                    <a:lnTo>
                      <a:pt x="78" y="120"/>
                    </a:lnTo>
                    <a:lnTo>
                      <a:pt x="78" y="122"/>
                    </a:lnTo>
                    <a:lnTo>
                      <a:pt x="78" y="126"/>
                    </a:lnTo>
                    <a:lnTo>
                      <a:pt x="72" y="128"/>
                    </a:lnTo>
                    <a:lnTo>
                      <a:pt x="66" y="130"/>
                    </a:lnTo>
                    <a:lnTo>
                      <a:pt x="64" y="132"/>
                    </a:lnTo>
                    <a:lnTo>
                      <a:pt x="62" y="136"/>
                    </a:lnTo>
                    <a:lnTo>
                      <a:pt x="58" y="140"/>
                    </a:lnTo>
                    <a:lnTo>
                      <a:pt x="56" y="144"/>
                    </a:lnTo>
                    <a:lnTo>
                      <a:pt x="44" y="146"/>
                    </a:lnTo>
                    <a:lnTo>
                      <a:pt x="36" y="148"/>
                    </a:lnTo>
                    <a:lnTo>
                      <a:pt x="30" y="148"/>
                    </a:lnTo>
                    <a:lnTo>
                      <a:pt x="20" y="150"/>
                    </a:lnTo>
                    <a:lnTo>
                      <a:pt x="0" y="126"/>
                    </a:lnTo>
                    <a:lnTo>
                      <a:pt x="0" y="118"/>
                    </a:lnTo>
                    <a:lnTo>
                      <a:pt x="50" y="74"/>
                    </a:lnTo>
                    <a:lnTo>
                      <a:pt x="50" y="40"/>
                    </a:lnTo>
                    <a:lnTo>
                      <a:pt x="42" y="34"/>
                    </a:lnTo>
                    <a:lnTo>
                      <a:pt x="66" y="0"/>
                    </a:lnTo>
                    <a:lnTo>
                      <a:pt x="66" y="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g1252d948aef_0_565"/>
              <p:cNvSpPr/>
              <p:nvPr/>
            </p:nvSpPr>
            <p:spPr>
              <a:xfrm>
                <a:off x="5861423" y="3049455"/>
                <a:ext cx="16526" cy="29422"/>
              </a:xfrm>
              <a:custGeom>
                <a:rect b="b" l="l" r="r" t="t"/>
                <a:pathLst>
                  <a:path extrusionOk="0" h="18" w="10">
                    <a:moveTo>
                      <a:pt x="0" y="8"/>
                    </a:moveTo>
                    <a:lnTo>
                      <a:pt x="6" y="0"/>
                    </a:lnTo>
                    <a:lnTo>
                      <a:pt x="10" y="6"/>
                    </a:lnTo>
                    <a:lnTo>
                      <a:pt x="10" y="14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2" y="12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g1252d948aef_0_565"/>
              <p:cNvSpPr/>
              <p:nvPr/>
            </p:nvSpPr>
            <p:spPr>
              <a:xfrm>
                <a:off x="5729210" y="3063466"/>
                <a:ext cx="155625" cy="81261"/>
              </a:xfrm>
              <a:custGeom>
                <a:rect b="b" l="l" r="r" t="t"/>
                <a:pathLst>
                  <a:path extrusionOk="0" h="50" w="90">
                    <a:moveTo>
                      <a:pt x="66" y="50"/>
                    </a:moveTo>
                    <a:lnTo>
                      <a:pt x="90" y="16"/>
                    </a:lnTo>
                    <a:lnTo>
                      <a:pt x="86" y="6"/>
                    </a:lnTo>
                    <a:lnTo>
                      <a:pt x="82" y="10"/>
                    </a:lnTo>
                    <a:lnTo>
                      <a:pt x="80" y="8"/>
                    </a:lnTo>
                    <a:lnTo>
                      <a:pt x="78" y="4"/>
                    </a:lnTo>
                    <a:lnTo>
                      <a:pt x="76" y="0"/>
                    </a:lnTo>
                    <a:lnTo>
                      <a:pt x="66" y="12"/>
                    </a:lnTo>
                    <a:lnTo>
                      <a:pt x="58" y="22"/>
                    </a:lnTo>
                    <a:lnTo>
                      <a:pt x="52" y="28"/>
                    </a:lnTo>
                    <a:lnTo>
                      <a:pt x="44" y="30"/>
                    </a:lnTo>
                    <a:lnTo>
                      <a:pt x="36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2" y="30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10" y="36"/>
                    </a:lnTo>
                    <a:lnTo>
                      <a:pt x="22" y="40"/>
                    </a:lnTo>
                    <a:lnTo>
                      <a:pt x="22" y="48"/>
                    </a:lnTo>
                    <a:lnTo>
                      <a:pt x="66" y="5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g1252d948aef_0_565"/>
              <p:cNvSpPr/>
              <p:nvPr/>
            </p:nvSpPr>
            <p:spPr>
              <a:xfrm>
                <a:off x="5519874" y="3286233"/>
                <a:ext cx="286460" cy="176534"/>
              </a:xfrm>
              <a:custGeom>
                <a:rect b="b" l="l" r="r" t="t"/>
                <a:pathLst>
                  <a:path extrusionOk="0" h="106" w="164">
                    <a:moveTo>
                      <a:pt x="164" y="32"/>
                    </a:moveTo>
                    <a:lnTo>
                      <a:pt x="144" y="8"/>
                    </a:lnTo>
                    <a:lnTo>
                      <a:pt x="144" y="0"/>
                    </a:lnTo>
                    <a:lnTo>
                      <a:pt x="96" y="12"/>
                    </a:lnTo>
                    <a:lnTo>
                      <a:pt x="52" y="56"/>
                    </a:lnTo>
                    <a:lnTo>
                      <a:pt x="50" y="34"/>
                    </a:lnTo>
                    <a:lnTo>
                      <a:pt x="30" y="28"/>
                    </a:lnTo>
                    <a:lnTo>
                      <a:pt x="26" y="26"/>
                    </a:lnTo>
                    <a:lnTo>
                      <a:pt x="24" y="28"/>
                    </a:lnTo>
                    <a:lnTo>
                      <a:pt x="18" y="26"/>
                    </a:lnTo>
                    <a:lnTo>
                      <a:pt x="14" y="22"/>
                    </a:lnTo>
                    <a:lnTo>
                      <a:pt x="12" y="24"/>
                    </a:lnTo>
                    <a:lnTo>
                      <a:pt x="10" y="28"/>
                    </a:lnTo>
                    <a:lnTo>
                      <a:pt x="8" y="34"/>
                    </a:lnTo>
                    <a:lnTo>
                      <a:pt x="6" y="38"/>
                    </a:lnTo>
                    <a:lnTo>
                      <a:pt x="4" y="46"/>
                    </a:lnTo>
                    <a:lnTo>
                      <a:pt x="0" y="54"/>
                    </a:lnTo>
                    <a:lnTo>
                      <a:pt x="10" y="78"/>
                    </a:lnTo>
                    <a:lnTo>
                      <a:pt x="14" y="92"/>
                    </a:lnTo>
                    <a:lnTo>
                      <a:pt x="14" y="106"/>
                    </a:lnTo>
                    <a:lnTo>
                      <a:pt x="20" y="106"/>
                    </a:lnTo>
                    <a:lnTo>
                      <a:pt x="30" y="106"/>
                    </a:lnTo>
                    <a:lnTo>
                      <a:pt x="40" y="102"/>
                    </a:lnTo>
                    <a:lnTo>
                      <a:pt x="44" y="98"/>
                    </a:lnTo>
                    <a:lnTo>
                      <a:pt x="52" y="94"/>
                    </a:lnTo>
                    <a:lnTo>
                      <a:pt x="66" y="90"/>
                    </a:lnTo>
                    <a:lnTo>
                      <a:pt x="76" y="88"/>
                    </a:lnTo>
                    <a:lnTo>
                      <a:pt x="86" y="84"/>
                    </a:lnTo>
                    <a:lnTo>
                      <a:pt x="96" y="82"/>
                    </a:lnTo>
                    <a:lnTo>
                      <a:pt x="100" y="78"/>
                    </a:lnTo>
                    <a:lnTo>
                      <a:pt x="104" y="76"/>
                    </a:lnTo>
                    <a:lnTo>
                      <a:pt x="106" y="70"/>
                    </a:lnTo>
                    <a:lnTo>
                      <a:pt x="112" y="68"/>
                    </a:lnTo>
                    <a:lnTo>
                      <a:pt x="130" y="64"/>
                    </a:lnTo>
                    <a:lnTo>
                      <a:pt x="140" y="60"/>
                    </a:lnTo>
                    <a:lnTo>
                      <a:pt x="150" y="54"/>
                    </a:lnTo>
                    <a:lnTo>
                      <a:pt x="152" y="50"/>
                    </a:lnTo>
                    <a:lnTo>
                      <a:pt x="154" y="44"/>
                    </a:lnTo>
                    <a:lnTo>
                      <a:pt x="158" y="36"/>
                    </a:lnTo>
                    <a:lnTo>
                      <a:pt x="160" y="34"/>
                    </a:lnTo>
                    <a:lnTo>
                      <a:pt x="164" y="3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g1252d948aef_0_565"/>
              <p:cNvSpPr/>
              <p:nvPr/>
            </p:nvSpPr>
            <p:spPr>
              <a:xfrm>
                <a:off x="5591489" y="2941573"/>
                <a:ext cx="72993" cy="46234"/>
              </a:xfrm>
              <a:custGeom>
                <a:rect b="b" l="l" r="r" t="t"/>
                <a:pathLst>
                  <a:path extrusionOk="0" h="28" w="42">
                    <a:moveTo>
                      <a:pt x="42" y="28"/>
                    </a:moveTo>
                    <a:lnTo>
                      <a:pt x="24" y="28"/>
                    </a:lnTo>
                    <a:lnTo>
                      <a:pt x="20" y="24"/>
                    </a:lnTo>
                    <a:lnTo>
                      <a:pt x="16" y="22"/>
                    </a:lnTo>
                    <a:lnTo>
                      <a:pt x="0" y="18"/>
                    </a:lnTo>
                    <a:lnTo>
                      <a:pt x="4" y="10"/>
                    </a:lnTo>
                    <a:lnTo>
                      <a:pt x="8" y="4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2" y="0"/>
                    </a:lnTo>
                    <a:lnTo>
                      <a:pt x="26" y="2"/>
                    </a:lnTo>
                    <a:lnTo>
                      <a:pt x="28" y="0"/>
                    </a:lnTo>
                    <a:lnTo>
                      <a:pt x="30" y="2"/>
                    </a:lnTo>
                    <a:lnTo>
                      <a:pt x="24" y="4"/>
                    </a:lnTo>
                    <a:lnTo>
                      <a:pt x="26" y="10"/>
                    </a:lnTo>
                    <a:lnTo>
                      <a:pt x="28" y="14"/>
                    </a:lnTo>
                    <a:lnTo>
                      <a:pt x="38" y="20"/>
                    </a:lnTo>
                    <a:lnTo>
                      <a:pt x="40" y="24"/>
                    </a:lnTo>
                    <a:lnTo>
                      <a:pt x="42" y="26"/>
                    </a:lnTo>
                    <a:lnTo>
                      <a:pt x="42" y="2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g1252d948aef_0_565"/>
              <p:cNvSpPr/>
              <p:nvPr/>
            </p:nvSpPr>
            <p:spPr>
              <a:xfrm>
                <a:off x="5481312" y="2638945"/>
                <a:ext cx="579809" cy="441333"/>
              </a:xfrm>
              <a:custGeom>
                <a:rect b="b" l="l" r="r" t="t"/>
                <a:pathLst>
                  <a:path extrusionOk="0" h="266" w="332">
                    <a:moveTo>
                      <a:pt x="94" y="184"/>
                    </a:moveTo>
                    <a:lnTo>
                      <a:pt x="98" y="180"/>
                    </a:lnTo>
                    <a:lnTo>
                      <a:pt x="100" y="172"/>
                    </a:lnTo>
                    <a:lnTo>
                      <a:pt x="112" y="180"/>
                    </a:lnTo>
                    <a:lnTo>
                      <a:pt x="122" y="190"/>
                    </a:lnTo>
                    <a:lnTo>
                      <a:pt x="144" y="212"/>
                    </a:lnTo>
                    <a:lnTo>
                      <a:pt x="154" y="222"/>
                    </a:lnTo>
                    <a:lnTo>
                      <a:pt x="166" y="230"/>
                    </a:lnTo>
                    <a:lnTo>
                      <a:pt x="180" y="238"/>
                    </a:lnTo>
                    <a:lnTo>
                      <a:pt x="188" y="238"/>
                    </a:lnTo>
                    <a:lnTo>
                      <a:pt x="198" y="240"/>
                    </a:lnTo>
                    <a:lnTo>
                      <a:pt x="206" y="238"/>
                    </a:lnTo>
                    <a:lnTo>
                      <a:pt x="214" y="234"/>
                    </a:lnTo>
                    <a:lnTo>
                      <a:pt x="222" y="230"/>
                    </a:lnTo>
                    <a:lnTo>
                      <a:pt x="228" y="228"/>
                    </a:lnTo>
                    <a:lnTo>
                      <a:pt x="234" y="228"/>
                    </a:lnTo>
                    <a:lnTo>
                      <a:pt x="236" y="230"/>
                    </a:lnTo>
                    <a:lnTo>
                      <a:pt x="236" y="234"/>
                    </a:lnTo>
                    <a:lnTo>
                      <a:pt x="238" y="240"/>
                    </a:lnTo>
                    <a:lnTo>
                      <a:pt x="236" y="246"/>
                    </a:lnTo>
                    <a:lnTo>
                      <a:pt x="240" y="248"/>
                    </a:lnTo>
                    <a:lnTo>
                      <a:pt x="246" y="252"/>
                    </a:lnTo>
                    <a:lnTo>
                      <a:pt x="262" y="258"/>
                    </a:lnTo>
                    <a:lnTo>
                      <a:pt x="282" y="264"/>
                    </a:lnTo>
                    <a:lnTo>
                      <a:pt x="294" y="266"/>
                    </a:lnTo>
                    <a:lnTo>
                      <a:pt x="302" y="266"/>
                    </a:lnTo>
                    <a:lnTo>
                      <a:pt x="308" y="266"/>
                    </a:lnTo>
                    <a:lnTo>
                      <a:pt x="308" y="258"/>
                    </a:lnTo>
                    <a:lnTo>
                      <a:pt x="310" y="254"/>
                    </a:lnTo>
                    <a:lnTo>
                      <a:pt x="312" y="248"/>
                    </a:lnTo>
                    <a:lnTo>
                      <a:pt x="316" y="246"/>
                    </a:lnTo>
                    <a:lnTo>
                      <a:pt x="326" y="240"/>
                    </a:lnTo>
                    <a:lnTo>
                      <a:pt x="330" y="238"/>
                    </a:lnTo>
                    <a:lnTo>
                      <a:pt x="332" y="234"/>
                    </a:lnTo>
                    <a:lnTo>
                      <a:pt x="328" y="230"/>
                    </a:lnTo>
                    <a:lnTo>
                      <a:pt x="322" y="226"/>
                    </a:lnTo>
                    <a:lnTo>
                      <a:pt x="320" y="218"/>
                    </a:lnTo>
                    <a:lnTo>
                      <a:pt x="318" y="212"/>
                    </a:lnTo>
                    <a:lnTo>
                      <a:pt x="314" y="210"/>
                    </a:lnTo>
                    <a:lnTo>
                      <a:pt x="310" y="210"/>
                    </a:lnTo>
                    <a:lnTo>
                      <a:pt x="304" y="204"/>
                    </a:lnTo>
                    <a:lnTo>
                      <a:pt x="298" y="196"/>
                    </a:lnTo>
                    <a:lnTo>
                      <a:pt x="292" y="192"/>
                    </a:lnTo>
                    <a:lnTo>
                      <a:pt x="286" y="190"/>
                    </a:lnTo>
                    <a:lnTo>
                      <a:pt x="282" y="186"/>
                    </a:lnTo>
                    <a:lnTo>
                      <a:pt x="282" y="182"/>
                    </a:lnTo>
                    <a:lnTo>
                      <a:pt x="284" y="178"/>
                    </a:lnTo>
                    <a:lnTo>
                      <a:pt x="288" y="172"/>
                    </a:lnTo>
                    <a:lnTo>
                      <a:pt x="294" y="164"/>
                    </a:lnTo>
                    <a:lnTo>
                      <a:pt x="296" y="162"/>
                    </a:lnTo>
                    <a:lnTo>
                      <a:pt x="296" y="158"/>
                    </a:lnTo>
                    <a:lnTo>
                      <a:pt x="288" y="156"/>
                    </a:lnTo>
                    <a:lnTo>
                      <a:pt x="282" y="152"/>
                    </a:lnTo>
                    <a:lnTo>
                      <a:pt x="280" y="148"/>
                    </a:lnTo>
                    <a:lnTo>
                      <a:pt x="278" y="142"/>
                    </a:lnTo>
                    <a:lnTo>
                      <a:pt x="274" y="130"/>
                    </a:lnTo>
                    <a:lnTo>
                      <a:pt x="270" y="118"/>
                    </a:lnTo>
                    <a:lnTo>
                      <a:pt x="270" y="110"/>
                    </a:lnTo>
                    <a:lnTo>
                      <a:pt x="270" y="104"/>
                    </a:lnTo>
                    <a:lnTo>
                      <a:pt x="272" y="94"/>
                    </a:lnTo>
                    <a:lnTo>
                      <a:pt x="274" y="84"/>
                    </a:lnTo>
                    <a:lnTo>
                      <a:pt x="274" y="76"/>
                    </a:lnTo>
                    <a:lnTo>
                      <a:pt x="274" y="72"/>
                    </a:lnTo>
                    <a:lnTo>
                      <a:pt x="272" y="68"/>
                    </a:lnTo>
                    <a:lnTo>
                      <a:pt x="268" y="64"/>
                    </a:lnTo>
                    <a:lnTo>
                      <a:pt x="264" y="62"/>
                    </a:lnTo>
                    <a:lnTo>
                      <a:pt x="256" y="60"/>
                    </a:lnTo>
                    <a:lnTo>
                      <a:pt x="250" y="56"/>
                    </a:lnTo>
                    <a:lnTo>
                      <a:pt x="226" y="40"/>
                    </a:lnTo>
                    <a:lnTo>
                      <a:pt x="210" y="32"/>
                    </a:lnTo>
                    <a:lnTo>
                      <a:pt x="200" y="28"/>
                    </a:lnTo>
                    <a:lnTo>
                      <a:pt x="194" y="28"/>
                    </a:lnTo>
                    <a:lnTo>
                      <a:pt x="184" y="30"/>
                    </a:lnTo>
                    <a:lnTo>
                      <a:pt x="174" y="32"/>
                    </a:lnTo>
                    <a:lnTo>
                      <a:pt x="162" y="42"/>
                    </a:lnTo>
                    <a:lnTo>
                      <a:pt x="156" y="46"/>
                    </a:lnTo>
                    <a:lnTo>
                      <a:pt x="148" y="50"/>
                    </a:lnTo>
                    <a:lnTo>
                      <a:pt x="140" y="54"/>
                    </a:lnTo>
                    <a:lnTo>
                      <a:pt x="126" y="54"/>
                    </a:lnTo>
                    <a:lnTo>
                      <a:pt x="112" y="52"/>
                    </a:lnTo>
                    <a:lnTo>
                      <a:pt x="94" y="46"/>
                    </a:lnTo>
                    <a:lnTo>
                      <a:pt x="88" y="40"/>
                    </a:lnTo>
                    <a:lnTo>
                      <a:pt x="82" y="34"/>
                    </a:lnTo>
                    <a:lnTo>
                      <a:pt x="78" y="30"/>
                    </a:lnTo>
                    <a:lnTo>
                      <a:pt x="76" y="26"/>
                    </a:lnTo>
                    <a:lnTo>
                      <a:pt x="68" y="22"/>
                    </a:lnTo>
                    <a:lnTo>
                      <a:pt x="64" y="18"/>
                    </a:lnTo>
                    <a:lnTo>
                      <a:pt x="64" y="12"/>
                    </a:lnTo>
                    <a:lnTo>
                      <a:pt x="62" y="4"/>
                    </a:lnTo>
                    <a:lnTo>
                      <a:pt x="54" y="4"/>
                    </a:lnTo>
                    <a:lnTo>
                      <a:pt x="44" y="14"/>
                    </a:lnTo>
                    <a:lnTo>
                      <a:pt x="36" y="20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4" y="22"/>
                    </a:lnTo>
                    <a:lnTo>
                      <a:pt x="18" y="18"/>
                    </a:lnTo>
                    <a:lnTo>
                      <a:pt x="14" y="12"/>
                    </a:lnTo>
                    <a:lnTo>
                      <a:pt x="8" y="4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22"/>
                    </a:lnTo>
                    <a:lnTo>
                      <a:pt x="4" y="30"/>
                    </a:lnTo>
                    <a:lnTo>
                      <a:pt x="6" y="40"/>
                    </a:lnTo>
                    <a:lnTo>
                      <a:pt x="8" y="52"/>
                    </a:lnTo>
                    <a:lnTo>
                      <a:pt x="14" y="52"/>
                    </a:lnTo>
                    <a:lnTo>
                      <a:pt x="18" y="62"/>
                    </a:lnTo>
                    <a:lnTo>
                      <a:pt x="26" y="70"/>
                    </a:lnTo>
                    <a:lnTo>
                      <a:pt x="36" y="74"/>
                    </a:lnTo>
                    <a:lnTo>
                      <a:pt x="46" y="78"/>
                    </a:lnTo>
                    <a:lnTo>
                      <a:pt x="40" y="90"/>
                    </a:lnTo>
                    <a:lnTo>
                      <a:pt x="38" y="98"/>
                    </a:lnTo>
                    <a:lnTo>
                      <a:pt x="36" y="106"/>
                    </a:lnTo>
                    <a:lnTo>
                      <a:pt x="38" y="112"/>
                    </a:lnTo>
                    <a:lnTo>
                      <a:pt x="40" y="118"/>
                    </a:lnTo>
                    <a:lnTo>
                      <a:pt x="46" y="124"/>
                    </a:lnTo>
                    <a:lnTo>
                      <a:pt x="50" y="128"/>
                    </a:lnTo>
                    <a:lnTo>
                      <a:pt x="62" y="136"/>
                    </a:lnTo>
                    <a:lnTo>
                      <a:pt x="70" y="142"/>
                    </a:lnTo>
                    <a:lnTo>
                      <a:pt x="74" y="146"/>
                    </a:lnTo>
                    <a:lnTo>
                      <a:pt x="74" y="152"/>
                    </a:lnTo>
                    <a:lnTo>
                      <a:pt x="76" y="162"/>
                    </a:lnTo>
                    <a:lnTo>
                      <a:pt x="80" y="166"/>
                    </a:lnTo>
                    <a:lnTo>
                      <a:pt x="86" y="172"/>
                    </a:lnTo>
                    <a:lnTo>
                      <a:pt x="90" y="176"/>
                    </a:lnTo>
                    <a:lnTo>
                      <a:pt x="92" y="182"/>
                    </a:lnTo>
                    <a:lnTo>
                      <a:pt x="94" y="18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g1252d948aef_0_565"/>
              <p:cNvSpPr/>
              <p:nvPr/>
            </p:nvSpPr>
            <p:spPr>
              <a:xfrm>
                <a:off x="5277483" y="2844901"/>
                <a:ext cx="107423" cy="131700"/>
              </a:xfrm>
              <a:custGeom>
                <a:rect b="b" l="l" r="r" t="t"/>
                <a:pathLst>
                  <a:path extrusionOk="0" h="78" w="62">
                    <a:moveTo>
                      <a:pt x="0" y="76"/>
                    </a:moveTo>
                    <a:lnTo>
                      <a:pt x="16" y="78"/>
                    </a:lnTo>
                    <a:lnTo>
                      <a:pt x="20" y="74"/>
                    </a:lnTo>
                    <a:lnTo>
                      <a:pt x="24" y="68"/>
                    </a:lnTo>
                    <a:lnTo>
                      <a:pt x="30" y="64"/>
                    </a:lnTo>
                    <a:lnTo>
                      <a:pt x="34" y="64"/>
                    </a:lnTo>
                    <a:lnTo>
                      <a:pt x="38" y="58"/>
                    </a:lnTo>
                    <a:lnTo>
                      <a:pt x="44" y="58"/>
                    </a:lnTo>
                    <a:lnTo>
                      <a:pt x="32" y="32"/>
                    </a:lnTo>
                    <a:lnTo>
                      <a:pt x="62" y="22"/>
                    </a:lnTo>
                    <a:lnTo>
                      <a:pt x="54" y="0"/>
                    </a:lnTo>
                    <a:lnTo>
                      <a:pt x="24" y="16"/>
                    </a:lnTo>
                    <a:lnTo>
                      <a:pt x="22" y="16"/>
                    </a:lnTo>
                    <a:lnTo>
                      <a:pt x="18" y="16"/>
                    </a:lnTo>
                    <a:lnTo>
                      <a:pt x="14" y="12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4" y="32"/>
                    </a:lnTo>
                    <a:lnTo>
                      <a:pt x="6" y="32"/>
                    </a:lnTo>
                    <a:lnTo>
                      <a:pt x="0" y="68"/>
                    </a:lnTo>
                    <a:lnTo>
                      <a:pt x="0" y="7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g1252d948aef_0_565"/>
              <p:cNvSpPr/>
              <p:nvPr/>
            </p:nvSpPr>
            <p:spPr>
              <a:xfrm>
                <a:off x="5274729" y="2801468"/>
                <a:ext cx="30299" cy="50438"/>
              </a:xfrm>
              <a:custGeom>
                <a:rect b="b" l="l" r="r" t="t"/>
                <a:pathLst>
                  <a:path extrusionOk="0" h="30" w="18">
                    <a:moveTo>
                      <a:pt x="0" y="30"/>
                    </a:moveTo>
                    <a:lnTo>
                      <a:pt x="8" y="0"/>
                    </a:lnTo>
                    <a:lnTo>
                      <a:pt x="18" y="4"/>
                    </a:lnTo>
                    <a:lnTo>
                      <a:pt x="16" y="12"/>
                    </a:lnTo>
                    <a:lnTo>
                      <a:pt x="12" y="14"/>
                    </a:lnTo>
                    <a:lnTo>
                      <a:pt x="8" y="14"/>
                    </a:lnTo>
                    <a:lnTo>
                      <a:pt x="10" y="18"/>
                    </a:lnTo>
                    <a:lnTo>
                      <a:pt x="12" y="20"/>
                    </a:lnTo>
                    <a:lnTo>
                      <a:pt x="10" y="26"/>
                    </a:lnTo>
                    <a:lnTo>
                      <a:pt x="6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g1252d948aef_0_565"/>
              <p:cNvSpPr/>
              <p:nvPr/>
            </p:nvSpPr>
            <p:spPr>
              <a:xfrm>
                <a:off x="5271974" y="2865917"/>
                <a:ext cx="16526" cy="33626"/>
              </a:xfrm>
              <a:custGeom>
                <a:rect b="b" l="l" r="r" t="t"/>
                <a:pathLst>
                  <a:path extrusionOk="0" h="20" w="10">
                    <a:moveTo>
                      <a:pt x="8" y="2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0" y="20"/>
                    </a:lnTo>
                    <a:lnTo>
                      <a:pt x="10" y="20"/>
                    </a:lnTo>
                    <a:lnTo>
                      <a:pt x="8" y="2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g1252d948aef_0_565"/>
              <p:cNvSpPr/>
              <p:nvPr/>
            </p:nvSpPr>
            <p:spPr>
              <a:xfrm>
                <a:off x="5316046" y="1788502"/>
                <a:ext cx="46826" cy="25219"/>
              </a:xfrm>
              <a:custGeom>
                <a:rect b="b" l="l" r="r" t="t"/>
                <a:pathLst>
                  <a:path extrusionOk="0" h="16" w="26">
                    <a:moveTo>
                      <a:pt x="26" y="10"/>
                    </a:moveTo>
                    <a:lnTo>
                      <a:pt x="20" y="14"/>
                    </a:lnTo>
                    <a:lnTo>
                      <a:pt x="14" y="16"/>
                    </a:lnTo>
                    <a:lnTo>
                      <a:pt x="8" y="16"/>
                    </a:lnTo>
                    <a:lnTo>
                      <a:pt x="4" y="12"/>
                    </a:lnTo>
                    <a:lnTo>
                      <a:pt x="2" y="8"/>
                    </a:lnTo>
                    <a:lnTo>
                      <a:pt x="0" y="2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6" y="2"/>
                    </a:lnTo>
                    <a:lnTo>
                      <a:pt x="20" y="4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g1252d948aef_0_565"/>
              <p:cNvSpPr/>
              <p:nvPr/>
            </p:nvSpPr>
            <p:spPr>
              <a:xfrm>
                <a:off x="5351853" y="1607766"/>
                <a:ext cx="254785" cy="155517"/>
              </a:xfrm>
              <a:custGeom>
                <a:rect b="b" l="l" r="r" t="t"/>
                <a:pathLst>
                  <a:path extrusionOk="0" h="94" w="146">
                    <a:moveTo>
                      <a:pt x="38" y="94"/>
                    </a:moveTo>
                    <a:lnTo>
                      <a:pt x="34" y="92"/>
                    </a:lnTo>
                    <a:lnTo>
                      <a:pt x="30" y="86"/>
                    </a:lnTo>
                    <a:lnTo>
                      <a:pt x="24" y="76"/>
                    </a:lnTo>
                    <a:lnTo>
                      <a:pt x="16" y="76"/>
                    </a:lnTo>
                    <a:lnTo>
                      <a:pt x="8" y="76"/>
                    </a:lnTo>
                    <a:lnTo>
                      <a:pt x="4" y="74"/>
                    </a:lnTo>
                    <a:lnTo>
                      <a:pt x="0" y="72"/>
                    </a:lnTo>
                    <a:lnTo>
                      <a:pt x="0" y="70"/>
                    </a:lnTo>
                    <a:lnTo>
                      <a:pt x="4" y="68"/>
                    </a:lnTo>
                    <a:lnTo>
                      <a:pt x="6" y="66"/>
                    </a:lnTo>
                    <a:lnTo>
                      <a:pt x="10" y="60"/>
                    </a:lnTo>
                    <a:lnTo>
                      <a:pt x="12" y="54"/>
                    </a:lnTo>
                    <a:lnTo>
                      <a:pt x="16" y="54"/>
                    </a:lnTo>
                    <a:lnTo>
                      <a:pt x="22" y="52"/>
                    </a:lnTo>
                    <a:lnTo>
                      <a:pt x="24" y="42"/>
                    </a:lnTo>
                    <a:lnTo>
                      <a:pt x="26" y="34"/>
                    </a:lnTo>
                    <a:lnTo>
                      <a:pt x="30" y="28"/>
                    </a:lnTo>
                    <a:lnTo>
                      <a:pt x="36" y="22"/>
                    </a:lnTo>
                    <a:lnTo>
                      <a:pt x="52" y="16"/>
                    </a:lnTo>
                    <a:lnTo>
                      <a:pt x="68" y="10"/>
                    </a:lnTo>
                    <a:lnTo>
                      <a:pt x="100" y="10"/>
                    </a:lnTo>
                    <a:lnTo>
                      <a:pt x="114" y="2"/>
                    </a:lnTo>
                    <a:lnTo>
                      <a:pt x="122" y="0"/>
                    </a:lnTo>
                    <a:lnTo>
                      <a:pt x="132" y="0"/>
                    </a:lnTo>
                    <a:lnTo>
                      <a:pt x="140" y="0"/>
                    </a:lnTo>
                    <a:lnTo>
                      <a:pt x="146" y="2"/>
                    </a:lnTo>
                    <a:lnTo>
                      <a:pt x="146" y="6"/>
                    </a:lnTo>
                    <a:lnTo>
                      <a:pt x="144" y="10"/>
                    </a:lnTo>
                    <a:lnTo>
                      <a:pt x="138" y="12"/>
                    </a:lnTo>
                    <a:lnTo>
                      <a:pt x="124" y="16"/>
                    </a:lnTo>
                    <a:lnTo>
                      <a:pt x="86" y="26"/>
                    </a:lnTo>
                    <a:lnTo>
                      <a:pt x="70" y="32"/>
                    </a:lnTo>
                    <a:lnTo>
                      <a:pt x="56" y="40"/>
                    </a:lnTo>
                    <a:lnTo>
                      <a:pt x="52" y="44"/>
                    </a:lnTo>
                    <a:lnTo>
                      <a:pt x="46" y="50"/>
                    </a:lnTo>
                    <a:lnTo>
                      <a:pt x="42" y="56"/>
                    </a:lnTo>
                    <a:lnTo>
                      <a:pt x="40" y="62"/>
                    </a:lnTo>
                    <a:lnTo>
                      <a:pt x="42" y="70"/>
                    </a:lnTo>
                    <a:lnTo>
                      <a:pt x="46" y="74"/>
                    </a:lnTo>
                    <a:lnTo>
                      <a:pt x="50" y="78"/>
                    </a:lnTo>
                    <a:lnTo>
                      <a:pt x="56" y="80"/>
                    </a:lnTo>
                    <a:lnTo>
                      <a:pt x="68" y="86"/>
                    </a:lnTo>
                    <a:lnTo>
                      <a:pt x="74" y="88"/>
                    </a:lnTo>
                    <a:lnTo>
                      <a:pt x="78" y="92"/>
                    </a:lnTo>
                    <a:lnTo>
                      <a:pt x="68" y="92"/>
                    </a:lnTo>
                    <a:lnTo>
                      <a:pt x="58" y="92"/>
                    </a:lnTo>
                    <a:lnTo>
                      <a:pt x="38" y="9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g1252d948aef_0_565"/>
              <p:cNvSpPr/>
              <p:nvPr/>
            </p:nvSpPr>
            <p:spPr>
              <a:xfrm>
                <a:off x="5931661" y="1520900"/>
                <a:ext cx="184547" cy="49037"/>
              </a:xfrm>
              <a:custGeom>
                <a:rect b="b" l="l" r="r" t="t"/>
                <a:pathLst>
                  <a:path extrusionOk="0" h="30" w="106">
                    <a:moveTo>
                      <a:pt x="106" y="26"/>
                    </a:moveTo>
                    <a:lnTo>
                      <a:pt x="98" y="28"/>
                    </a:lnTo>
                    <a:lnTo>
                      <a:pt x="92" y="28"/>
                    </a:lnTo>
                    <a:lnTo>
                      <a:pt x="82" y="26"/>
                    </a:lnTo>
                    <a:lnTo>
                      <a:pt x="80" y="28"/>
                    </a:lnTo>
                    <a:lnTo>
                      <a:pt x="78" y="30"/>
                    </a:lnTo>
                    <a:lnTo>
                      <a:pt x="64" y="28"/>
                    </a:lnTo>
                    <a:lnTo>
                      <a:pt x="50" y="24"/>
                    </a:lnTo>
                    <a:lnTo>
                      <a:pt x="44" y="22"/>
                    </a:lnTo>
                    <a:lnTo>
                      <a:pt x="38" y="18"/>
                    </a:lnTo>
                    <a:lnTo>
                      <a:pt x="36" y="14"/>
                    </a:lnTo>
                    <a:lnTo>
                      <a:pt x="36" y="10"/>
                    </a:lnTo>
                    <a:lnTo>
                      <a:pt x="20" y="10"/>
                    </a:lnTo>
                    <a:lnTo>
                      <a:pt x="10" y="10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12" y="0"/>
                    </a:lnTo>
                    <a:lnTo>
                      <a:pt x="24" y="0"/>
                    </a:lnTo>
                    <a:lnTo>
                      <a:pt x="34" y="0"/>
                    </a:lnTo>
                    <a:lnTo>
                      <a:pt x="44" y="2"/>
                    </a:lnTo>
                    <a:lnTo>
                      <a:pt x="52" y="4"/>
                    </a:lnTo>
                    <a:lnTo>
                      <a:pt x="54" y="8"/>
                    </a:lnTo>
                    <a:lnTo>
                      <a:pt x="54" y="10"/>
                    </a:lnTo>
                    <a:lnTo>
                      <a:pt x="48" y="10"/>
                    </a:lnTo>
                    <a:lnTo>
                      <a:pt x="60" y="12"/>
                    </a:lnTo>
                    <a:lnTo>
                      <a:pt x="66" y="14"/>
                    </a:lnTo>
                    <a:lnTo>
                      <a:pt x="70" y="14"/>
                    </a:lnTo>
                    <a:lnTo>
                      <a:pt x="74" y="14"/>
                    </a:lnTo>
                    <a:lnTo>
                      <a:pt x="78" y="12"/>
                    </a:lnTo>
                    <a:lnTo>
                      <a:pt x="86" y="14"/>
                    </a:lnTo>
                    <a:lnTo>
                      <a:pt x="92" y="16"/>
                    </a:lnTo>
                    <a:lnTo>
                      <a:pt x="102" y="26"/>
                    </a:lnTo>
                    <a:lnTo>
                      <a:pt x="106" y="2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g1252d948aef_0_565"/>
              <p:cNvSpPr/>
              <p:nvPr/>
            </p:nvSpPr>
            <p:spPr>
              <a:xfrm>
                <a:off x="6132734" y="1554526"/>
                <a:ext cx="92273" cy="36427"/>
              </a:xfrm>
              <a:custGeom>
                <a:rect b="b" l="l" r="r" t="t"/>
                <a:pathLst>
                  <a:path extrusionOk="0" h="22" w="52">
                    <a:moveTo>
                      <a:pt x="6" y="22"/>
                    </a:moveTo>
                    <a:lnTo>
                      <a:pt x="4" y="22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0" y="6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20" y="4"/>
                    </a:lnTo>
                    <a:lnTo>
                      <a:pt x="32" y="6"/>
                    </a:lnTo>
                    <a:lnTo>
                      <a:pt x="52" y="10"/>
                    </a:lnTo>
                    <a:lnTo>
                      <a:pt x="50" y="14"/>
                    </a:lnTo>
                    <a:lnTo>
                      <a:pt x="46" y="16"/>
                    </a:lnTo>
                    <a:lnTo>
                      <a:pt x="40" y="18"/>
                    </a:lnTo>
                    <a:lnTo>
                      <a:pt x="28" y="18"/>
                    </a:lnTo>
                    <a:lnTo>
                      <a:pt x="20" y="20"/>
                    </a:lnTo>
                    <a:lnTo>
                      <a:pt x="14" y="22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g1252d948aef_0_565"/>
              <p:cNvSpPr/>
              <p:nvPr/>
            </p:nvSpPr>
            <p:spPr>
              <a:xfrm>
                <a:off x="6908108" y="1624580"/>
                <a:ext cx="162512" cy="28021"/>
              </a:xfrm>
              <a:custGeom>
                <a:rect b="b" l="l" r="r" t="t"/>
                <a:pathLst>
                  <a:path extrusionOk="0" h="18" w="92">
                    <a:moveTo>
                      <a:pt x="72" y="12"/>
                    </a:moveTo>
                    <a:lnTo>
                      <a:pt x="72" y="18"/>
                    </a:lnTo>
                    <a:lnTo>
                      <a:pt x="38" y="18"/>
                    </a:lnTo>
                    <a:lnTo>
                      <a:pt x="28" y="18"/>
                    </a:lnTo>
                    <a:lnTo>
                      <a:pt x="14" y="18"/>
                    </a:lnTo>
                    <a:lnTo>
                      <a:pt x="10" y="16"/>
                    </a:lnTo>
                    <a:lnTo>
                      <a:pt x="4" y="12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2" y="6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40" y="2"/>
                    </a:lnTo>
                    <a:lnTo>
                      <a:pt x="54" y="2"/>
                    </a:lnTo>
                    <a:lnTo>
                      <a:pt x="68" y="4"/>
                    </a:lnTo>
                    <a:lnTo>
                      <a:pt x="84" y="6"/>
                    </a:lnTo>
                    <a:lnTo>
                      <a:pt x="90" y="8"/>
                    </a:lnTo>
                    <a:lnTo>
                      <a:pt x="92" y="12"/>
                    </a:lnTo>
                    <a:lnTo>
                      <a:pt x="82" y="16"/>
                    </a:lnTo>
                    <a:lnTo>
                      <a:pt x="76" y="16"/>
                    </a:lnTo>
                    <a:lnTo>
                      <a:pt x="72" y="1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g1252d948aef_0_565"/>
              <p:cNvSpPr/>
              <p:nvPr/>
            </p:nvSpPr>
            <p:spPr>
              <a:xfrm>
                <a:off x="7095408" y="1635788"/>
                <a:ext cx="90897" cy="25219"/>
              </a:xfrm>
              <a:custGeom>
                <a:rect b="b" l="l" r="r" t="t"/>
                <a:pathLst>
                  <a:path extrusionOk="0" h="16" w="52">
                    <a:moveTo>
                      <a:pt x="42" y="16"/>
                    </a:moveTo>
                    <a:lnTo>
                      <a:pt x="32" y="16"/>
                    </a:lnTo>
                    <a:lnTo>
                      <a:pt x="18" y="12"/>
                    </a:lnTo>
                    <a:lnTo>
                      <a:pt x="6" y="8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8" y="4"/>
                    </a:lnTo>
                    <a:lnTo>
                      <a:pt x="30" y="4"/>
                    </a:lnTo>
                    <a:lnTo>
                      <a:pt x="42" y="6"/>
                    </a:lnTo>
                    <a:lnTo>
                      <a:pt x="46" y="6"/>
                    </a:lnTo>
                    <a:lnTo>
                      <a:pt x="52" y="8"/>
                    </a:lnTo>
                    <a:lnTo>
                      <a:pt x="48" y="14"/>
                    </a:lnTo>
                    <a:lnTo>
                      <a:pt x="42" y="1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g1252d948aef_0_565"/>
              <p:cNvSpPr/>
              <p:nvPr/>
            </p:nvSpPr>
            <p:spPr>
              <a:xfrm>
                <a:off x="7903833" y="1732460"/>
                <a:ext cx="66106" cy="25219"/>
              </a:xfrm>
              <a:custGeom>
                <a:rect b="b" l="l" r="r" t="t"/>
                <a:pathLst>
                  <a:path extrusionOk="0" h="14" w="38">
                    <a:moveTo>
                      <a:pt x="18" y="10"/>
                    </a:moveTo>
                    <a:lnTo>
                      <a:pt x="14" y="12"/>
                    </a:lnTo>
                    <a:lnTo>
                      <a:pt x="10" y="14"/>
                    </a:lnTo>
                    <a:lnTo>
                      <a:pt x="6" y="14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22" y="0"/>
                    </a:lnTo>
                    <a:lnTo>
                      <a:pt x="28" y="4"/>
                    </a:lnTo>
                    <a:lnTo>
                      <a:pt x="38" y="10"/>
                    </a:lnTo>
                    <a:lnTo>
                      <a:pt x="28" y="12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g1252d948aef_0_565"/>
              <p:cNvSpPr/>
              <p:nvPr/>
            </p:nvSpPr>
            <p:spPr>
              <a:xfrm>
                <a:off x="7719287" y="2214425"/>
                <a:ext cx="209336" cy="245185"/>
              </a:xfrm>
              <a:custGeom>
                <a:rect b="b" l="l" r="r" t="t"/>
                <a:pathLst>
                  <a:path extrusionOk="0" h="146" w="120">
                    <a:moveTo>
                      <a:pt x="0" y="0"/>
                    </a:moveTo>
                    <a:lnTo>
                      <a:pt x="98" y="90"/>
                    </a:lnTo>
                    <a:lnTo>
                      <a:pt x="94" y="90"/>
                    </a:lnTo>
                    <a:lnTo>
                      <a:pt x="92" y="90"/>
                    </a:lnTo>
                    <a:lnTo>
                      <a:pt x="88" y="88"/>
                    </a:lnTo>
                    <a:lnTo>
                      <a:pt x="82" y="86"/>
                    </a:lnTo>
                    <a:lnTo>
                      <a:pt x="78" y="88"/>
                    </a:lnTo>
                    <a:lnTo>
                      <a:pt x="76" y="90"/>
                    </a:lnTo>
                    <a:lnTo>
                      <a:pt x="78" y="98"/>
                    </a:lnTo>
                    <a:lnTo>
                      <a:pt x="82" y="106"/>
                    </a:lnTo>
                    <a:lnTo>
                      <a:pt x="88" y="114"/>
                    </a:lnTo>
                    <a:lnTo>
                      <a:pt x="92" y="118"/>
                    </a:lnTo>
                    <a:lnTo>
                      <a:pt x="108" y="130"/>
                    </a:lnTo>
                    <a:lnTo>
                      <a:pt x="120" y="138"/>
                    </a:lnTo>
                    <a:lnTo>
                      <a:pt x="112" y="138"/>
                    </a:lnTo>
                    <a:lnTo>
                      <a:pt x="108" y="136"/>
                    </a:lnTo>
                    <a:lnTo>
                      <a:pt x="102" y="134"/>
                    </a:lnTo>
                    <a:lnTo>
                      <a:pt x="102" y="146"/>
                    </a:lnTo>
                    <a:lnTo>
                      <a:pt x="94" y="140"/>
                    </a:lnTo>
                    <a:lnTo>
                      <a:pt x="88" y="130"/>
                    </a:lnTo>
                    <a:lnTo>
                      <a:pt x="76" y="114"/>
                    </a:lnTo>
                    <a:lnTo>
                      <a:pt x="66" y="94"/>
                    </a:lnTo>
                    <a:lnTo>
                      <a:pt x="54" y="76"/>
                    </a:lnTo>
                    <a:lnTo>
                      <a:pt x="44" y="62"/>
                    </a:lnTo>
                    <a:lnTo>
                      <a:pt x="34" y="50"/>
                    </a:lnTo>
                    <a:lnTo>
                      <a:pt x="24" y="42"/>
                    </a:lnTo>
                    <a:lnTo>
                      <a:pt x="12" y="36"/>
                    </a:lnTo>
                    <a:lnTo>
                      <a:pt x="10" y="32"/>
                    </a:lnTo>
                    <a:lnTo>
                      <a:pt x="6" y="28"/>
                    </a:lnTo>
                    <a:lnTo>
                      <a:pt x="4" y="22"/>
                    </a:lnTo>
                    <a:lnTo>
                      <a:pt x="2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g1252d948aef_0_565"/>
              <p:cNvSpPr/>
              <p:nvPr/>
            </p:nvSpPr>
            <p:spPr>
              <a:xfrm>
                <a:off x="5697534" y="2561886"/>
                <a:ext cx="402147" cy="215763"/>
              </a:xfrm>
              <a:custGeom>
                <a:rect b="b" l="l" r="r" t="t"/>
                <a:pathLst>
                  <a:path extrusionOk="0" h="130" w="230">
                    <a:moveTo>
                      <a:pt x="6" y="6"/>
                    </a:moveTo>
                    <a:lnTo>
                      <a:pt x="18" y="6"/>
                    </a:lnTo>
                    <a:lnTo>
                      <a:pt x="28" y="10"/>
                    </a:lnTo>
                    <a:lnTo>
                      <a:pt x="42" y="22"/>
                    </a:lnTo>
                    <a:lnTo>
                      <a:pt x="50" y="22"/>
                    </a:lnTo>
                    <a:lnTo>
                      <a:pt x="66" y="24"/>
                    </a:lnTo>
                    <a:lnTo>
                      <a:pt x="66" y="14"/>
                    </a:lnTo>
                    <a:lnTo>
                      <a:pt x="78" y="4"/>
                    </a:lnTo>
                    <a:lnTo>
                      <a:pt x="88" y="0"/>
                    </a:lnTo>
                    <a:lnTo>
                      <a:pt x="104" y="6"/>
                    </a:lnTo>
                    <a:lnTo>
                      <a:pt x="110" y="12"/>
                    </a:lnTo>
                    <a:lnTo>
                      <a:pt x="112" y="18"/>
                    </a:lnTo>
                    <a:lnTo>
                      <a:pt x="114" y="22"/>
                    </a:lnTo>
                    <a:lnTo>
                      <a:pt x="114" y="26"/>
                    </a:lnTo>
                    <a:lnTo>
                      <a:pt x="120" y="28"/>
                    </a:lnTo>
                    <a:lnTo>
                      <a:pt x="130" y="28"/>
                    </a:lnTo>
                    <a:lnTo>
                      <a:pt x="140" y="28"/>
                    </a:lnTo>
                    <a:lnTo>
                      <a:pt x="146" y="38"/>
                    </a:lnTo>
                    <a:lnTo>
                      <a:pt x="158" y="52"/>
                    </a:lnTo>
                    <a:lnTo>
                      <a:pt x="170" y="60"/>
                    </a:lnTo>
                    <a:lnTo>
                      <a:pt x="180" y="68"/>
                    </a:lnTo>
                    <a:lnTo>
                      <a:pt x="192" y="70"/>
                    </a:lnTo>
                    <a:lnTo>
                      <a:pt x="204" y="80"/>
                    </a:lnTo>
                    <a:lnTo>
                      <a:pt x="216" y="84"/>
                    </a:lnTo>
                    <a:lnTo>
                      <a:pt x="222" y="86"/>
                    </a:lnTo>
                    <a:lnTo>
                      <a:pt x="226" y="86"/>
                    </a:lnTo>
                    <a:lnTo>
                      <a:pt x="228" y="88"/>
                    </a:lnTo>
                    <a:lnTo>
                      <a:pt x="230" y="96"/>
                    </a:lnTo>
                    <a:lnTo>
                      <a:pt x="230" y="100"/>
                    </a:lnTo>
                    <a:lnTo>
                      <a:pt x="220" y="100"/>
                    </a:lnTo>
                    <a:lnTo>
                      <a:pt x="212" y="96"/>
                    </a:lnTo>
                    <a:lnTo>
                      <a:pt x="206" y="92"/>
                    </a:lnTo>
                    <a:lnTo>
                      <a:pt x="196" y="108"/>
                    </a:lnTo>
                    <a:lnTo>
                      <a:pt x="186" y="122"/>
                    </a:lnTo>
                    <a:lnTo>
                      <a:pt x="178" y="128"/>
                    </a:lnTo>
                    <a:lnTo>
                      <a:pt x="170" y="130"/>
                    </a:lnTo>
                    <a:lnTo>
                      <a:pt x="160" y="128"/>
                    </a:lnTo>
                    <a:lnTo>
                      <a:pt x="150" y="128"/>
                    </a:lnTo>
                    <a:lnTo>
                      <a:pt x="150" y="120"/>
                    </a:lnTo>
                    <a:lnTo>
                      <a:pt x="148" y="112"/>
                    </a:lnTo>
                    <a:lnTo>
                      <a:pt x="140" y="108"/>
                    </a:lnTo>
                    <a:lnTo>
                      <a:pt x="132" y="106"/>
                    </a:lnTo>
                    <a:lnTo>
                      <a:pt x="122" y="100"/>
                    </a:lnTo>
                    <a:lnTo>
                      <a:pt x="108" y="92"/>
                    </a:lnTo>
                    <a:lnTo>
                      <a:pt x="92" y="80"/>
                    </a:lnTo>
                    <a:lnTo>
                      <a:pt x="78" y="74"/>
                    </a:lnTo>
                    <a:lnTo>
                      <a:pt x="66" y="76"/>
                    </a:lnTo>
                    <a:lnTo>
                      <a:pt x="54" y="76"/>
                    </a:lnTo>
                    <a:lnTo>
                      <a:pt x="46" y="82"/>
                    </a:lnTo>
                    <a:lnTo>
                      <a:pt x="30" y="92"/>
                    </a:lnTo>
                    <a:lnTo>
                      <a:pt x="28" y="80"/>
                    </a:lnTo>
                    <a:lnTo>
                      <a:pt x="24" y="68"/>
                    </a:lnTo>
                    <a:lnTo>
                      <a:pt x="18" y="62"/>
                    </a:lnTo>
                    <a:lnTo>
                      <a:pt x="8" y="52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8" y="30"/>
                    </a:lnTo>
                    <a:lnTo>
                      <a:pt x="12" y="36"/>
                    </a:lnTo>
                    <a:lnTo>
                      <a:pt x="22" y="36"/>
                    </a:lnTo>
                    <a:lnTo>
                      <a:pt x="24" y="32"/>
                    </a:lnTo>
                    <a:lnTo>
                      <a:pt x="22" y="22"/>
                    </a:lnTo>
                    <a:lnTo>
                      <a:pt x="18" y="16"/>
                    </a:lnTo>
                    <a:lnTo>
                      <a:pt x="10" y="1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g1252d948aef_0_565"/>
              <p:cNvSpPr/>
              <p:nvPr/>
            </p:nvSpPr>
            <p:spPr>
              <a:xfrm>
                <a:off x="6164410" y="2545074"/>
                <a:ext cx="221732" cy="120491"/>
              </a:xfrm>
              <a:custGeom>
                <a:rect b="b" l="l" r="r" t="t"/>
                <a:pathLst>
                  <a:path extrusionOk="0" h="72" w="126">
                    <a:moveTo>
                      <a:pt x="12" y="60"/>
                    </a:moveTo>
                    <a:lnTo>
                      <a:pt x="20" y="58"/>
                    </a:lnTo>
                    <a:lnTo>
                      <a:pt x="28" y="56"/>
                    </a:lnTo>
                    <a:lnTo>
                      <a:pt x="36" y="52"/>
                    </a:lnTo>
                    <a:lnTo>
                      <a:pt x="42" y="44"/>
                    </a:lnTo>
                    <a:lnTo>
                      <a:pt x="32" y="40"/>
                    </a:lnTo>
                    <a:lnTo>
                      <a:pt x="20" y="32"/>
                    </a:lnTo>
                    <a:lnTo>
                      <a:pt x="16" y="36"/>
                    </a:lnTo>
                    <a:lnTo>
                      <a:pt x="6" y="34"/>
                    </a:lnTo>
                    <a:lnTo>
                      <a:pt x="0" y="32"/>
                    </a:lnTo>
                    <a:lnTo>
                      <a:pt x="2" y="28"/>
                    </a:lnTo>
                    <a:lnTo>
                      <a:pt x="6" y="20"/>
                    </a:lnTo>
                    <a:lnTo>
                      <a:pt x="6" y="8"/>
                    </a:lnTo>
                    <a:lnTo>
                      <a:pt x="18" y="6"/>
                    </a:lnTo>
                    <a:lnTo>
                      <a:pt x="24" y="8"/>
                    </a:lnTo>
                    <a:lnTo>
                      <a:pt x="30" y="10"/>
                    </a:lnTo>
                    <a:lnTo>
                      <a:pt x="38" y="12"/>
                    </a:lnTo>
                    <a:lnTo>
                      <a:pt x="38" y="4"/>
                    </a:lnTo>
                    <a:lnTo>
                      <a:pt x="48" y="0"/>
                    </a:lnTo>
                    <a:lnTo>
                      <a:pt x="56" y="2"/>
                    </a:lnTo>
                    <a:lnTo>
                      <a:pt x="62" y="4"/>
                    </a:lnTo>
                    <a:lnTo>
                      <a:pt x="68" y="6"/>
                    </a:lnTo>
                    <a:lnTo>
                      <a:pt x="86" y="6"/>
                    </a:lnTo>
                    <a:lnTo>
                      <a:pt x="100" y="6"/>
                    </a:lnTo>
                    <a:lnTo>
                      <a:pt x="112" y="6"/>
                    </a:lnTo>
                    <a:lnTo>
                      <a:pt x="126" y="12"/>
                    </a:lnTo>
                    <a:lnTo>
                      <a:pt x="122" y="18"/>
                    </a:lnTo>
                    <a:lnTo>
                      <a:pt x="118" y="24"/>
                    </a:lnTo>
                    <a:lnTo>
                      <a:pt x="114" y="30"/>
                    </a:lnTo>
                    <a:lnTo>
                      <a:pt x="106" y="36"/>
                    </a:lnTo>
                    <a:lnTo>
                      <a:pt x="100" y="42"/>
                    </a:lnTo>
                    <a:lnTo>
                      <a:pt x="88" y="50"/>
                    </a:lnTo>
                    <a:lnTo>
                      <a:pt x="76" y="52"/>
                    </a:lnTo>
                    <a:lnTo>
                      <a:pt x="68" y="52"/>
                    </a:lnTo>
                    <a:lnTo>
                      <a:pt x="60" y="56"/>
                    </a:lnTo>
                    <a:lnTo>
                      <a:pt x="56" y="58"/>
                    </a:lnTo>
                    <a:lnTo>
                      <a:pt x="50" y="64"/>
                    </a:lnTo>
                    <a:lnTo>
                      <a:pt x="50" y="68"/>
                    </a:lnTo>
                    <a:lnTo>
                      <a:pt x="44" y="72"/>
                    </a:lnTo>
                    <a:lnTo>
                      <a:pt x="38" y="72"/>
                    </a:lnTo>
                    <a:lnTo>
                      <a:pt x="30" y="72"/>
                    </a:lnTo>
                    <a:lnTo>
                      <a:pt x="24" y="70"/>
                    </a:lnTo>
                    <a:lnTo>
                      <a:pt x="18" y="70"/>
                    </a:lnTo>
                    <a:lnTo>
                      <a:pt x="10" y="70"/>
                    </a:lnTo>
                    <a:lnTo>
                      <a:pt x="12" y="6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g1252d948aef_0_565"/>
              <p:cNvSpPr/>
              <p:nvPr/>
            </p:nvSpPr>
            <p:spPr>
              <a:xfrm>
                <a:off x="5766394" y="2472219"/>
                <a:ext cx="471007" cy="257794"/>
              </a:xfrm>
              <a:custGeom>
                <a:rect b="b" l="l" r="r" t="t"/>
                <a:pathLst>
                  <a:path extrusionOk="0" h="154" w="270">
                    <a:moveTo>
                      <a:pt x="10" y="76"/>
                    </a:moveTo>
                    <a:lnTo>
                      <a:pt x="0" y="10"/>
                    </a:lnTo>
                    <a:lnTo>
                      <a:pt x="34" y="0"/>
                    </a:lnTo>
                    <a:lnTo>
                      <a:pt x="74" y="18"/>
                    </a:lnTo>
                    <a:lnTo>
                      <a:pt x="92" y="40"/>
                    </a:lnTo>
                    <a:lnTo>
                      <a:pt x="110" y="38"/>
                    </a:lnTo>
                    <a:lnTo>
                      <a:pt x="124" y="36"/>
                    </a:lnTo>
                    <a:lnTo>
                      <a:pt x="136" y="36"/>
                    </a:lnTo>
                    <a:lnTo>
                      <a:pt x="146" y="44"/>
                    </a:lnTo>
                    <a:lnTo>
                      <a:pt x="152" y="50"/>
                    </a:lnTo>
                    <a:lnTo>
                      <a:pt x="158" y="56"/>
                    </a:lnTo>
                    <a:lnTo>
                      <a:pt x="160" y="62"/>
                    </a:lnTo>
                    <a:lnTo>
                      <a:pt x="162" y="66"/>
                    </a:lnTo>
                    <a:lnTo>
                      <a:pt x="170" y="68"/>
                    </a:lnTo>
                    <a:lnTo>
                      <a:pt x="174" y="82"/>
                    </a:lnTo>
                    <a:lnTo>
                      <a:pt x="194" y="82"/>
                    </a:lnTo>
                    <a:lnTo>
                      <a:pt x="196" y="90"/>
                    </a:lnTo>
                    <a:lnTo>
                      <a:pt x="202" y="92"/>
                    </a:lnTo>
                    <a:lnTo>
                      <a:pt x="208" y="82"/>
                    </a:lnTo>
                    <a:lnTo>
                      <a:pt x="214" y="74"/>
                    </a:lnTo>
                    <a:lnTo>
                      <a:pt x="218" y="72"/>
                    </a:lnTo>
                    <a:lnTo>
                      <a:pt x="228" y="64"/>
                    </a:lnTo>
                    <a:lnTo>
                      <a:pt x="234" y="64"/>
                    </a:lnTo>
                    <a:lnTo>
                      <a:pt x="230" y="72"/>
                    </a:lnTo>
                    <a:lnTo>
                      <a:pt x="228" y="76"/>
                    </a:lnTo>
                    <a:lnTo>
                      <a:pt x="232" y="78"/>
                    </a:lnTo>
                    <a:lnTo>
                      <a:pt x="234" y="78"/>
                    </a:lnTo>
                    <a:lnTo>
                      <a:pt x="244" y="80"/>
                    </a:lnTo>
                    <a:lnTo>
                      <a:pt x="248" y="76"/>
                    </a:lnTo>
                    <a:lnTo>
                      <a:pt x="260" y="84"/>
                    </a:lnTo>
                    <a:lnTo>
                      <a:pt x="270" y="88"/>
                    </a:lnTo>
                    <a:lnTo>
                      <a:pt x="264" y="96"/>
                    </a:lnTo>
                    <a:lnTo>
                      <a:pt x="254" y="100"/>
                    </a:lnTo>
                    <a:lnTo>
                      <a:pt x="240" y="104"/>
                    </a:lnTo>
                    <a:lnTo>
                      <a:pt x="234" y="102"/>
                    </a:lnTo>
                    <a:lnTo>
                      <a:pt x="226" y="102"/>
                    </a:lnTo>
                    <a:lnTo>
                      <a:pt x="238" y="96"/>
                    </a:lnTo>
                    <a:lnTo>
                      <a:pt x="238" y="92"/>
                    </a:lnTo>
                    <a:lnTo>
                      <a:pt x="230" y="86"/>
                    </a:lnTo>
                    <a:lnTo>
                      <a:pt x="226" y="92"/>
                    </a:lnTo>
                    <a:lnTo>
                      <a:pt x="216" y="90"/>
                    </a:lnTo>
                    <a:lnTo>
                      <a:pt x="216" y="100"/>
                    </a:lnTo>
                    <a:lnTo>
                      <a:pt x="210" y="102"/>
                    </a:lnTo>
                    <a:lnTo>
                      <a:pt x="208" y="112"/>
                    </a:lnTo>
                    <a:lnTo>
                      <a:pt x="194" y="112"/>
                    </a:lnTo>
                    <a:lnTo>
                      <a:pt x="194" y="118"/>
                    </a:lnTo>
                    <a:lnTo>
                      <a:pt x="196" y="120"/>
                    </a:lnTo>
                    <a:lnTo>
                      <a:pt x="200" y="124"/>
                    </a:lnTo>
                    <a:lnTo>
                      <a:pt x="206" y="128"/>
                    </a:lnTo>
                    <a:lnTo>
                      <a:pt x="210" y="132"/>
                    </a:lnTo>
                    <a:lnTo>
                      <a:pt x="210" y="142"/>
                    </a:lnTo>
                    <a:lnTo>
                      <a:pt x="206" y="152"/>
                    </a:lnTo>
                    <a:lnTo>
                      <a:pt x="200" y="154"/>
                    </a:lnTo>
                    <a:lnTo>
                      <a:pt x="190" y="152"/>
                    </a:lnTo>
                    <a:lnTo>
                      <a:pt x="188" y="142"/>
                    </a:lnTo>
                    <a:lnTo>
                      <a:pt x="182" y="138"/>
                    </a:lnTo>
                    <a:lnTo>
                      <a:pt x="176" y="138"/>
                    </a:lnTo>
                    <a:lnTo>
                      <a:pt x="164" y="134"/>
                    </a:lnTo>
                    <a:lnTo>
                      <a:pt x="152" y="124"/>
                    </a:lnTo>
                    <a:lnTo>
                      <a:pt x="140" y="122"/>
                    </a:lnTo>
                    <a:lnTo>
                      <a:pt x="130" y="114"/>
                    </a:lnTo>
                    <a:lnTo>
                      <a:pt x="118" y="106"/>
                    </a:lnTo>
                    <a:lnTo>
                      <a:pt x="110" y="96"/>
                    </a:lnTo>
                    <a:lnTo>
                      <a:pt x="104" y="88"/>
                    </a:lnTo>
                    <a:lnTo>
                      <a:pt x="100" y="82"/>
                    </a:lnTo>
                    <a:lnTo>
                      <a:pt x="80" y="82"/>
                    </a:lnTo>
                    <a:lnTo>
                      <a:pt x="74" y="80"/>
                    </a:lnTo>
                    <a:lnTo>
                      <a:pt x="72" y="72"/>
                    </a:lnTo>
                    <a:lnTo>
                      <a:pt x="70" y="66"/>
                    </a:lnTo>
                    <a:lnTo>
                      <a:pt x="64" y="60"/>
                    </a:lnTo>
                    <a:lnTo>
                      <a:pt x="48" y="54"/>
                    </a:lnTo>
                    <a:lnTo>
                      <a:pt x="38" y="58"/>
                    </a:lnTo>
                    <a:lnTo>
                      <a:pt x="26" y="68"/>
                    </a:lnTo>
                    <a:lnTo>
                      <a:pt x="26" y="74"/>
                    </a:lnTo>
                    <a:lnTo>
                      <a:pt x="26" y="78"/>
                    </a:lnTo>
                    <a:lnTo>
                      <a:pt x="10" y="7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g1252d948aef_0_565"/>
              <p:cNvSpPr/>
              <p:nvPr/>
            </p:nvSpPr>
            <p:spPr>
              <a:xfrm>
                <a:off x="5500592" y="2175195"/>
                <a:ext cx="997104" cy="449739"/>
              </a:xfrm>
              <a:custGeom>
                <a:rect b="b" l="l" r="r" t="t"/>
                <a:pathLst>
                  <a:path extrusionOk="0" h="270" w="570">
                    <a:moveTo>
                      <a:pt x="118" y="238"/>
                    </a:moveTo>
                    <a:lnTo>
                      <a:pt x="110" y="240"/>
                    </a:lnTo>
                    <a:lnTo>
                      <a:pt x="108" y="248"/>
                    </a:lnTo>
                    <a:lnTo>
                      <a:pt x="108" y="252"/>
                    </a:lnTo>
                    <a:lnTo>
                      <a:pt x="104" y="248"/>
                    </a:lnTo>
                    <a:lnTo>
                      <a:pt x="102" y="236"/>
                    </a:lnTo>
                    <a:lnTo>
                      <a:pt x="102" y="230"/>
                    </a:lnTo>
                    <a:lnTo>
                      <a:pt x="92" y="224"/>
                    </a:lnTo>
                    <a:lnTo>
                      <a:pt x="84" y="222"/>
                    </a:lnTo>
                    <a:lnTo>
                      <a:pt x="72" y="210"/>
                    </a:lnTo>
                    <a:lnTo>
                      <a:pt x="62" y="200"/>
                    </a:lnTo>
                    <a:lnTo>
                      <a:pt x="58" y="194"/>
                    </a:lnTo>
                    <a:lnTo>
                      <a:pt x="64" y="194"/>
                    </a:lnTo>
                    <a:lnTo>
                      <a:pt x="76" y="196"/>
                    </a:lnTo>
                    <a:lnTo>
                      <a:pt x="70" y="184"/>
                    </a:lnTo>
                    <a:lnTo>
                      <a:pt x="82" y="182"/>
                    </a:lnTo>
                    <a:lnTo>
                      <a:pt x="94" y="182"/>
                    </a:lnTo>
                    <a:lnTo>
                      <a:pt x="92" y="168"/>
                    </a:lnTo>
                    <a:lnTo>
                      <a:pt x="92" y="158"/>
                    </a:lnTo>
                    <a:lnTo>
                      <a:pt x="88" y="152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0" y="154"/>
                    </a:lnTo>
                    <a:lnTo>
                      <a:pt x="64" y="152"/>
                    </a:lnTo>
                    <a:lnTo>
                      <a:pt x="52" y="152"/>
                    </a:lnTo>
                    <a:lnTo>
                      <a:pt x="42" y="162"/>
                    </a:lnTo>
                    <a:lnTo>
                      <a:pt x="36" y="152"/>
                    </a:lnTo>
                    <a:lnTo>
                      <a:pt x="24" y="136"/>
                    </a:lnTo>
                    <a:lnTo>
                      <a:pt x="10" y="136"/>
                    </a:lnTo>
                    <a:lnTo>
                      <a:pt x="10" y="126"/>
                    </a:lnTo>
                    <a:lnTo>
                      <a:pt x="4" y="128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10"/>
                    </a:lnTo>
                    <a:lnTo>
                      <a:pt x="0" y="96"/>
                    </a:lnTo>
                    <a:lnTo>
                      <a:pt x="10" y="88"/>
                    </a:lnTo>
                    <a:lnTo>
                      <a:pt x="18" y="98"/>
                    </a:lnTo>
                    <a:lnTo>
                      <a:pt x="26" y="94"/>
                    </a:lnTo>
                    <a:lnTo>
                      <a:pt x="24" y="82"/>
                    </a:lnTo>
                    <a:lnTo>
                      <a:pt x="48" y="62"/>
                    </a:lnTo>
                    <a:lnTo>
                      <a:pt x="68" y="66"/>
                    </a:lnTo>
                    <a:lnTo>
                      <a:pt x="86" y="72"/>
                    </a:lnTo>
                    <a:lnTo>
                      <a:pt x="102" y="84"/>
                    </a:lnTo>
                    <a:lnTo>
                      <a:pt x="110" y="82"/>
                    </a:lnTo>
                    <a:lnTo>
                      <a:pt x="122" y="86"/>
                    </a:lnTo>
                    <a:lnTo>
                      <a:pt x="128" y="78"/>
                    </a:lnTo>
                    <a:lnTo>
                      <a:pt x="160" y="78"/>
                    </a:lnTo>
                    <a:lnTo>
                      <a:pt x="170" y="86"/>
                    </a:lnTo>
                    <a:lnTo>
                      <a:pt x="176" y="86"/>
                    </a:lnTo>
                    <a:lnTo>
                      <a:pt x="186" y="84"/>
                    </a:lnTo>
                    <a:lnTo>
                      <a:pt x="202" y="84"/>
                    </a:lnTo>
                    <a:lnTo>
                      <a:pt x="204" y="70"/>
                    </a:lnTo>
                    <a:lnTo>
                      <a:pt x="180" y="62"/>
                    </a:lnTo>
                    <a:lnTo>
                      <a:pt x="184" y="56"/>
                    </a:lnTo>
                    <a:lnTo>
                      <a:pt x="186" y="44"/>
                    </a:lnTo>
                    <a:lnTo>
                      <a:pt x="200" y="42"/>
                    </a:lnTo>
                    <a:lnTo>
                      <a:pt x="188" y="36"/>
                    </a:lnTo>
                    <a:lnTo>
                      <a:pt x="182" y="26"/>
                    </a:lnTo>
                    <a:lnTo>
                      <a:pt x="204" y="24"/>
                    </a:lnTo>
                    <a:lnTo>
                      <a:pt x="270" y="10"/>
                    </a:lnTo>
                    <a:lnTo>
                      <a:pt x="280" y="0"/>
                    </a:lnTo>
                    <a:lnTo>
                      <a:pt x="308" y="4"/>
                    </a:lnTo>
                    <a:lnTo>
                      <a:pt x="320" y="22"/>
                    </a:lnTo>
                    <a:lnTo>
                      <a:pt x="354" y="26"/>
                    </a:lnTo>
                    <a:lnTo>
                      <a:pt x="352" y="32"/>
                    </a:lnTo>
                    <a:lnTo>
                      <a:pt x="370" y="32"/>
                    </a:lnTo>
                    <a:lnTo>
                      <a:pt x="388" y="18"/>
                    </a:lnTo>
                    <a:lnTo>
                      <a:pt x="396" y="18"/>
                    </a:lnTo>
                    <a:lnTo>
                      <a:pt x="396" y="28"/>
                    </a:lnTo>
                    <a:lnTo>
                      <a:pt x="412" y="34"/>
                    </a:lnTo>
                    <a:lnTo>
                      <a:pt x="464" y="82"/>
                    </a:lnTo>
                    <a:lnTo>
                      <a:pt x="472" y="84"/>
                    </a:lnTo>
                    <a:lnTo>
                      <a:pt x="472" y="74"/>
                    </a:lnTo>
                    <a:lnTo>
                      <a:pt x="484" y="76"/>
                    </a:lnTo>
                    <a:lnTo>
                      <a:pt x="486" y="84"/>
                    </a:lnTo>
                    <a:lnTo>
                      <a:pt x="506" y="86"/>
                    </a:lnTo>
                    <a:lnTo>
                      <a:pt x="510" y="78"/>
                    </a:lnTo>
                    <a:lnTo>
                      <a:pt x="534" y="94"/>
                    </a:lnTo>
                    <a:lnTo>
                      <a:pt x="550" y="104"/>
                    </a:lnTo>
                    <a:lnTo>
                      <a:pt x="570" y="108"/>
                    </a:lnTo>
                    <a:lnTo>
                      <a:pt x="564" y="112"/>
                    </a:lnTo>
                    <a:lnTo>
                      <a:pt x="562" y="116"/>
                    </a:lnTo>
                    <a:lnTo>
                      <a:pt x="558" y="120"/>
                    </a:lnTo>
                    <a:lnTo>
                      <a:pt x="544" y="130"/>
                    </a:lnTo>
                    <a:lnTo>
                      <a:pt x="556" y="144"/>
                    </a:lnTo>
                    <a:lnTo>
                      <a:pt x="548" y="152"/>
                    </a:lnTo>
                    <a:lnTo>
                      <a:pt x="540" y="154"/>
                    </a:lnTo>
                    <a:lnTo>
                      <a:pt x="532" y="152"/>
                    </a:lnTo>
                    <a:lnTo>
                      <a:pt x="518" y="148"/>
                    </a:lnTo>
                    <a:lnTo>
                      <a:pt x="522" y="160"/>
                    </a:lnTo>
                    <a:lnTo>
                      <a:pt x="522" y="176"/>
                    </a:lnTo>
                    <a:lnTo>
                      <a:pt x="520" y="184"/>
                    </a:lnTo>
                    <a:lnTo>
                      <a:pt x="510" y="186"/>
                    </a:lnTo>
                    <a:lnTo>
                      <a:pt x="498" y="182"/>
                    </a:lnTo>
                    <a:lnTo>
                      <a:pt x="500" y="190"/>
                    </a:lnTo>
                    <a:lnTo>
                      <a:pt x="510" y="210"/>
                    </a:lnTo>
                    <a:lnTo>
                      <a:pt x="512" y="224"/>
                    </a:lnTo>
                    <a:lnTo>
                      <a:pt x="506" y="234"/>
                    </a:lnTo>
                    <a:lnTo>
                      <a:pt x="492" y="228"/>
                    </a:lnTo>
                    <a:lnTo>
                      <a:pt x="480" y="228"/>
                    </a:lnTo>
                    <a:lnTo>
                      <a:pt x="460" y="228"/>
                    </a:lnTo>
                    <a:lnTo>
                      <a:pt x="448" y="228"/>
                    </a:lnTo>
                    <a:lnTo>
                      <a:pt x="428" y="222"/>
                    </a:lnTo>
                    <a:lnTo>
                      <a:pt x="418" y="226"/>
                    </a:lnTo>
                    <a:lnTo>
                      <a:pt x="418" y="234"/>
                    </a:lnTo>
                    <a:lnTo>
                      <a:pt x="398" y="228"/>
                    </a:lnTo>
                    <a:lnTo>
                      <a:pt x="386" y="230"/>
                    </a:lnTo>
                    <a:lnTo>
                      <a:pt x="386" y="242"/>
                    </a:lnTo>
                    <a:lnTo>
                      <a:pt x="380" y="242"/>
                    </a:lnTo>
                    <a:lnTo>
                      <a:pt x="360" y="260"/>
                    </a:lnTo>
                    <a:lnTo>
                      <a:pt x="358" y="264"/>
                    </a:lnTo>
                    <a:lnTo>
                      <a:pt x="354" y="270"/>
                    </a:lnTo>
                    <a:lnTo>
                      <a:pt x="348" y="268"/>
                    </a:lnTo>
                    <a:lnTo>
                      <a:pt x="346" y="260"/>
                    </a:lnTo>
                    <a:lnTo>
                      <a:pt x="326" y="260"/>
                    </a:lnTo>
                    <a:lnTo>
                      <a:pt x="322" y="246"/>
                    </a:lnTo>
                    <a:lnTo>
                      <a:pt x="314" y="244"/>
                    </a:lnTo>
                    <a:lnTo>
                      <a:pt x="310" y="234"/>
                    </a:lnTo>
                    <a:lnTo>
                      <a:pt x="288" y="214"/>
                    </a:lnTo>
                    <a:lnTo>
                      <a:pt x="244" y="218"/>
                    </a:lnTo>
                    <a:lnTo>
                      <a:pt x="226" y="196"/>
                    </a:lnTo>
                    <a:lnTo>
                      <a:pt x="186" y="178"/>
                    </a:lnTo>
                    <a:lnTo>
                      <a:pt x="152" y="188"/>
                    </a:lnTo>
                    <a:lnTo>
                      <a:pt x="162" y="254"/>
                    </a:lnTo>
                    <a:lnTo>
                      <a:pt x="154" y="254"/>
                    </a:lnTo>
                    <a:lnTo>
                      <a:pt x="140" y="242"/>
                    </a:lnTo>
                    <a:lnTo>
                      <a:pt x="130" y="238"/>
                    </a:lnTo>
                    <a:lnTo>
                      <a:pt x="118" y="23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g1252d948aef_0_565"/>
              <p:cNvSpPr/>
              <p:nvPr/>
            </p:nvSpPr>
            <p:spPr>
              <a:xfrm>
                <a:off x="5500592" y="2652955"/>
                <a:ext cx="41317" cy="22417"/>
              </a:xfrm>
              <a:custGeom>
                <a:rect b="b" l="l" r="r" t="t"/>
                <a:pathLst>
                  <a:path extrusionOk="0" h="14" w="24">
                    <a:moveTo>
                      <a:pt x="0" y="2"/>
                    </a:moveTo>
                    <a:lnTo>
                      <a:pt x="8" y="0"/>
                    </a:lnTo>
                    <a:lnTo>
                      <a:pt x="18" y="8"/>
                    </a:lnTo>
                    <a:lnTo>
                      <a:pt x="24" y="12"/>
                    </a:lnTo>
                    <a:lnTo>
                      <a:pt x="16" y="14"/>
                    </a:lnTo>
                    <a:lnTo>
                      <a:pt x="12" y="14"/>
                    </a:lnTo>
                    <a:lnTo>
                      <a:pt x="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g1252d948aef_0_565"/>
              <p:cNvSpPr/>
              <p:nvPr/>
            </p:nvSpPr>
            <p:spPr>
              <a:xfrm>
                <a:off x="4920784" y="1590953"/>
                <a:ext cx="3437530" cy="1008761"/>
              </a:xfrm>
              <a:custGeom>
                <a:rect b="b" l="l" r="r" t="t"/>
                <a:pathLst>
                  <a:path extrusionOk="0" h="606" w="1968">
                    <a:moveTo>
                      <a:pt x="902" y="458"/>
                    </a:moveTo>
                    <a:lnTo>
                      <a:pt x="912" y="448"/>
                    </a:lnTo>
                    <a:lnTo>
                      <a:pt x="924" y="440"/>
                    </a:lnTo>
                    <a:lnTo>
                      <a:pt x="936" y="436"/>
                    </a:lnTo>
                    <a:lnTo>
                      <a:pt x="950" y="434"/>
                    </a:lnTo>
                    <a:lnTo>
                      <a:pt x="958" y="436"/>
                    </a:lnTo>
                    <a:lnTo>
                      <a:pt x="964" y="436"/>
                    </a:lnTo>
                    <a:lnTo>
                      <a:pt x="982" y="442"/>
                    </a:lnTo>
                    <a:lnTo>
                      <a:pt x="1000" y="448"/>
                    </a:lnTo>
                    <a:lnTo>
                      <a:pt x="1010" y="450"/>
                    </a:lnTo>
                    <a:lnTo>
                      <a:pt x="1020" y="450"/>
                    </a:lnTo>
                    <a:lnTo>
                      <a:pt x="1026" y="450"/>
                    </a:lnTo>
                    <a:lnTo>
                      <a:pt x="1030" y="448"/>
                    </a:lnTo>
                    <a:lnTo>
                      <a:pt x="1034" y="446"/>
                    </a:lnTo>
                    <a:lnTo>
                      <a:pt x="1036" y="442"/>
                    </a:lnTo>
                    <a:lnTo>
                      <a:pt x="1036" y="438"/>
                    </a:lnTo>
                    <a:lnTo>
                      <a:pt x="1034" y="436"/>
                    </a:lnTo>
                    <a:lnTo>
                      <a:pt x="1028" y="430"/>
                    </a:lnTo>
                    <a:lnTo>
                      <a:pt x="1024" y="424"/>
                    </a:lnTo>
                    <a:lnTo>
                      <a:pt x="1022" y="420"/>
                    </a:lnTo>
                    <a:lnTo>
                      <a:pt x="1020" y="416"/>
                    </a:lnTo>
                    <a:lnTo>
                      <a:pt x="1022" y="414"/>
                    </a:lnTo>
                    <a:lnTo>
                      <a:pt x="1024" y="414"/>
                    </a:lnTo>
                    <a:lnTo>
                      <a:pt x="1030" y="412"/>
                    </a:lnTo>
                    <a:lnTo>
                      <a:pt x="1048" y="412"/>
                    </a:lnTo>
                    <a:lnTo>
                      <a:pt x="1066" y="416"/>
                    </a:lnTo>
                    <a:lnTo>
                      <a:pt x="1076" y="420"/>
                    </a:lnTo>
                    <a:lnTo>
                      <a:pt x="1082" y="426"/>
                    </a:lnTo>
                    <a:lnTo>
                      <a:pt x="1088" y="434"/>
                    </a:lnTo>
                    <a:lnTo>
                      <a:pt x="1092" y="436"/>
                    </a:lnTo>
                    <a:lnTo>
                      <a:pt x="1094" y="438"/>
                    </a:lnTo>
                    <a:lnTo>
                      <a:pt x="1100" y="440"/>
                    </a:lnTo>
                    <a:lnTo>
                      <a:pt x="1108" y="438"/>
                    </a:lnTo>
                    <a:lnTo>
                      <a:pt x="1122" y="436"/>
                    </a:lnTo>
                    <a:lnTo>
                      <a:pt x="1136" y="438"/>
                    </a:lnTo>
                    <a:lnTo>
                      <a:pt x="1148" y="440"/>
                    </a:lnTo>
                    <a:lnTo>
                      <a:pt x="1160" y="446"/>
                    </a:lnTo>
                    <a:lnTo>
                      <a:pt x="1186" y="458"/>
                    </a:lnTo>
                    <a:lnTo>
                      <a:pt x="1200" y="460"/>
                    </a:lnTo>
                    <a:lnTo>
                      <a:pt x="1214" y="462"/>
                    </a:lnTo>
                    <a:lnTo>
                      <a:pt x="1222" y="462"/>
                    </a:lnTo>
                    <a:lnTo>
                      <a:pt x="1230" y="460"/>
                    </a:lnTo>
                    <a:lnTo>
                      <a:pt x="1240" y="452"/>
                    </a:lnTo>
                    <a:lnTo>
                      <a:pt x="1252" y="444"/>
                    </a:lnTo>
                    <a:lnTo>
                      <a:pt x="1258" y="442"/>
                    </a:lnTo>
                    <a:lnTo>
                      <a:pt x="1264" y="442"/>
                    </a:lnTo>
                    <a:lnTo>
                      <a:pt x="1272" y="442"/>
                    </a:lnTo>
                    <a:lnTo>
                      <a:pt x="1284" y="446"/>
                    </a:lnTo>
                    <a:lnTo>
                      <a:pt x="1306" y="454"/>
                    </a:lnTo>
                    <a:lnTo>
                      <a:pt x="1314" y="454"/>
                    </a:lnTo>
                    <a:lnTo>
                      <a:pt x="1324" y="452"/>
                    </a:lnTo>
                    <a:lnTo>
                      <a:pt x="1326" y="450"/>
                    </a:lnTo>
                    <a:lnTo>
                      <a:pt x="1328" y="446"/>
                    </a:lnTo>
                    <a:lnTo>
                      <a:pt x="1328" y="442"/>
                    </a:lnTo>
                    <a:lnTo>
                      <a:pt x="1328" y="436"/>
                    </a:lnTo>
                    <a:lnTo>
                      <a:pt x="1326" y="426"/>
                    </a:lnTo>
                    <a:lnTo>
                      <a:pt x="1324" y="416"/>
                    </a:lnTo>
                    <a:lnTo>
                      <a:pt x="1318" y="410"/>
                    </a:lnTo>
                    <a:lnTo>
                      <a:pt x="1314" y="406"/>
                    </a:lnTo>
                    <a:lnTo>
                      <a:pt x="1312" y="404"/>
                    </a:lnTo>
                    <a:lnTo>
                      <a:pt x="1312" y="398"/>
                    </a:lnTo>
                    <a:lnTo>
                      <a:pt x="1314" y="394"/>
                    </a:lnTo>
                    <a:lnTo>
                      <a:pt x="1318" y="390"/>
                    </a:lnTo>
                    <a:lnTo>
                      <a:pt x="1324" y="388"/>
                    </a:lnTo>
                    <a:lnTo>
                      <a:pt x="1334" y="386"/>
                    </a:lnTo>
                    <a:lnTo>
                      <a:pt x="1346" y="386"/>
                    </a:lnTo>
                    <a:lnTo>
                      <a:pt x="1368" y="388"/>
                    </a:lnTo>
                    <a:lnTo>
                      <a:pt x="1384" y="394"/>
                    </a:lnTo>
                    <a:lnTo>
                      <a:pt x="1396" y="402"/>
                    </a:lnTo>
                    <a:lnTo>
                      <a:pt x="1408" y="410"/>
                    </a:lnTo>
                    <a:lnTo>
                      <a:pt x="1430" y="432"/>
                    </a:lnTo>
                    <a:lnTo>
                      <a:pt x="1442" y="440"/>
                    </a:lnTo>
                    <a:lnTo>
                      <a:pt x="1452" y="448"/>
                    </a:lnTo>
                    <a:lnTo>
                      <a:pt x="1466" y="454"/>
                    </a:lnTo>
                    <a:lnTo>
                      <a:pt x="1480" y="458"/>
                    </a:lnTo>
                    <a:lnTo>
                      <a:pt x="1494" y="462"/>
                    </a:lnTo>
                    <a:lnTo>
                      <a:pt x="1506" y="466"/>
                    </a:lnTo>
                    <a:lnTo>
                      <a:pt x="1512" y="474"/>
                    </a:lnTo>
                    <a:lnTo>
                      <a:pt x="1518" y="482"/>
                    </a:lnTo>
                    <a:lnTo>
                      <a:pt x="1526" y="488"/>
                    </a:lnTo>
                    <a:lnTo>
                      <a:pt x="1532" y="490"/>
                    </a:lnTo>
                    <a:lnTo>
                      <a:pt x="1536" y="490"/>
                    </a:lnTo>
                    <a:lnTo>
                      <a:pt x="1548" y="488"/>
                    </a:lnTo>
                    <a:lnTo>
                      <a:pt x="1554" y="484"/>
                    </a:lnTo>
                    <a:lnTo>
                      <a:pt x="1560" y="478"/>
                    </a:lnTo>
                    <a:lnTo>
                      <a:pt x="1568" y="472"/>
                    </a:lnTo>
                    <a:lnTo>
                      <a:pt x="1576" y="486"/>
                    </a:lnTo>
                    <a:lnTo>
                      <a:pt x="1580" y="496"/>
                    </a:lnTo>
                    <a:lnTo>
                      <a:pt x="1582" y="510"/>
                    </a:lnTo>
                    <a:lnTo>
                      <a:pt x="1582" y="522"/>
                    </a:lnTo>
                    <a:lnTo>
                      <a:pt x="1582" y="528"/>
                    </a:lnTo>
                    <a:lnTo>
                      <a:pt x="1582" y="538"/>
                    </a:lnTo>
                    <a:lnTo>
                      <a:pt x="1574" y="532"/>
                    </a:lnTo>
                    <a:lnTo>
                      <a:pt x="1562" y="528"/>
                    </a:lnTo>
                    <a:lnTo>
                      <a:pt x="1562" y="544"/>
                    </a:lnTo>
                    <a:lnTo>
                      <a:pt x="1570" y="550"/>
                    </a:lnTo>
                    <a:lnTo>
                      <a:pt x="1576" y="558"/>
                    </a:lnTo>
                    <a:lnTo>
                      <a:pt x="1584" y="580"/>
                    </a:lnTo>
                    <a:lnTo>
                      <a:pt x="1590" y="576"/>
                    </a:lnTo>
                    <a:lnTo>
                      <a:pt x="1600" y="574"/>
                    </a:lnTo>
                    <a:lnTo>
                      <a:pt x="1612" y="576"/>
                    </a:lnTo>
                    <a:lnTo>
                      <a:pt x="1618" y="576"/>
                    </a:lnTo>
                    <a:lnTo>
                      <a:pt x="1624" y="574"/>
                    </a:lnTo>
                    <a:lnTo>
                      <a:pt x="1630" y="574"/>
                    </a:lnTo>
                    <a:lnTo>
                      <a:pt x="1634" y="570"/>
                    </a:lnTo>
                    <a:lnTo>
                      <a:pt x="1640" y="558"/>
                    </a:lnTo>
                    <a:lnTo>
                      <a:pt x="1640" y="546"/>
                    </a:lnTo>
                    <a:lnTo>
                      <a:pt x="1642" y="532"/>
                    </a:lnTo>
                    <a:lnTo>
                      <a:pt x="1642" y="518"/>
                    </a:lnTo>
                    <a:lnTo>
                      <a:pt x="1642" y="494"/>
                    </a:lnTo>
                    <a:lnTo>
                      <a:pt x="1640" y="476"/>
                    </a:lnTo>
                    <a:lnTo>
                      <a:pt x="1636" y="458"/>
                    </a:lnTo>
                    <a:lnTo>
                      <a:pt x="1628" y="436"/>
                    </a:lnTo>
                    <a:lnTo>
                      <a:pt x="1616" y="418"/>
                    </a:lnTo>
                    <a:lnTo>
                      <a:pt x="1604" y="402"/>
                    </a:lnTo>
                    <a:lnTo>
                      <a:pt x="1588" y="386"/>
                    </a:lnTo>
                    <a:lnTo>
                      <a:pt x="1580" y="382"/>
                    </a:lnTo>
                    <a:lnTo>
                      <a:pt x="1572" y="380"/>
                    </a:lnTo>
                    <a:lnTo>
                      <a:pt x="1562" y="376"/>
                    </a:lnTo>
                    <a:lnTo>
                      <a:pt x="1554" y="376"/>
                    </a:lnTo>
                    <a:lnTo>
                      <a:pt x="1550" y="376"/>
                    </a:lnTo>
                    <a:lnTo>
                      <a:pt x="1548" y="376"/>
                    </a:lnTo>
                    <a:lnTo>
                      <a:pt x="1544" y="382"/>
                    </a:lnTo>
                    <a:lnTo>
                      <a:pt x="1534" y="378"/>
                    </a:lnTo>
                    <a:lnTo>
                      <a:pt x="1530" y="370"/>
                    </a:lnTo>
                    <a:lnTo>
                      <a:pt x="1524" y="362"/>
                    </a:lnTo>
                    <a:lnTo>
                      <a:pt x="1516" y="354"/>
                    </a:lnTo>
                    <a:lnTo>
                      <a:pt x="1510" y="358"/>
                    </a:lnTo>
                    <a:lnTo>
                      <a:pt x="1502" y="362"/>
                    </a:lnTo>
                    <a:lnTo>
                      <a:pt x="1492" y="366"/>
                    </a:lnTo>
                    <a:lnTo>
                      <a:pt x="1492" y="354"/>
                    </a:lnTo>
                    <a:lnTo>
                      <a:pt x="1494" y="354"/>
                    </a:lnTo>
                    <a:lnTo>
                      <a:pt x="1496" y="350"/>
                    </a:lnTo>
                    <a:lnTo>
                      <a:pt x="1502" y="344"/>
                    </a:lnTo>
                    <a:lnTo>
                      <a:pt x="1504" y="340"/>
                    </a:lnTo>
                    <a:lnTo>
                      <a:pt x="1504" y="334"/>
                    </a:lnTo>
                    <a:lnTo>
                      <a:pt x="1504" y="324"/>
                    </a:lnTo>
                    <a:lnTo>
                      <a:pt x="1506" y="312"/>
                    </a:lnTo>
                    <a:lnTo>
                      <a:pt x="1506" y="308"/>
                    </a:lnTo>
                    <a:lnTo>
                      <a:pt x="1508" y="302"/>
                    </a:lnTo>
                    <a:lnTo>
                      <a:pt x="1516" y="296"/>
                    </a:lnTo>
                    <a:lnTo>
                      <a:pt x="1524" y="290"/>
                    </a:lnTo>
                    <a:lnTo>
                      <a:pt x="1534" y="286"/>
                    </a:lnTo>
                    <a:lnTo>
                      <a:pt x="1546" y="284"/>
                    </a:lnTo>
                    <a:lnTo>
                      <a:pt x="1570" y="286"/>
                    </a:lnTo>
                    <a:lnTo>
                      <a:pt x="1592" y="286"/>
                    </a:lnTo>
                    <a:lnTo>
                      <a:pt x="1610" y="288"/>
                    </a:lnTo>
                    <a:lnTo>
                      <a:pt x="1624" y="292"/>
                    </a:lnTo>
                    <a:lnTo>
                      <a:pt x="1636" y="296"/>
                    </a:lnTo>
                    <a:lnTo>
                      <a:pt x="1648" y="298"/>
                    </a:lnTo>
                    <a:lnTo>
                      <a:pt x="1656" y="296"/>
                    </a:lnTo>
                    <a:lnTo>
                      <a:pt x="1662" y="294"/>
                    </a:lnTo>
                    <a:lnTo>
                      <a:pt x="1668" y="290"/>
                    </a:lnTo>
                    <a:lnTo>
                      <a:pt x="1670" y="286"/>
                    </a:lnTo>
                    <a:lnTo>
                      <a:pt x="1666" y="284"/>
                    </a:lnTo>
                    <a:lnTo>
                      <a:pt x="1660" y="278"/>
                    </a:lnTo>
                    <a:lnTo>
                      <a:pt x="1656" y="272"/>
                    </a:lnTo>
                    <a:lnTo>
                      <a:pt x="1654" y="262"/>
                    </a:lnTo>
                    <a:lnTo>
                      <a:pt x="1654" y="254"/>
                    </a:lnTo>
                    <a:lnTo>
                      <a:pt x="1656" y="252"/>
                    </a:lnTo>
                    <a:lnTo>
                      <a:pt x="1658" y="248"/>
                    </a:lnTo>
                    <a:lnTo>
                      <a:pt x="1662" y="246"/>
                    </a:lnTo>
                    <a:lnTo>
                      <a:pt x="1668" y="246"/>
                    </a:lnTo>
                    <a:lnTo>
                      <a:pt x="1682" y="246"/>
                    </a:lnTo>
                    <a:lnTo>
                      <a:pt x="1694" y="250"/>
                    </a:lnTo>
                    <a:lnTo>
                      <a:pt x="1704" y="256"/>
                    </a:lnTo>
                    <a:lnTo>
                      <a:pt x="1714" y="262"/>
                    </a:lnTo>
                    <a:lnTo>
                      <a:pt x="1722" y="264"/>
                    </a:lnTo>
                    <a:lnTo>
                      <a:pt x="1722" y="256"/>
                    </a:lnTo>
                    <a:lnTo>
                      <a:pt x="1722" y="250"/>
                    </a:lnTo>
                    <a:lnTo>
                      <a:pt x="1724" y="244"/>
                    </a:lnTo>
                    <a:lnTo>
                      <a:pt x="1722" y="230"/>
                    </a:lnTo>
                    <a:lnTo>
                      <a:pt x="1738" y="230"/>
                    </a:lnTo>
                    <a:lnTo>
                      <a:pt x="1740" y="240"/>
                    </a:lnTo>
                    <a:lnTo>
                      <a:pt x="1744" y="246"/>
                    </a:lnTo>
                    <a:lnTo>
                      <a:pt x="1750" y="254"/>
                    </a:lnTo>
                    <a:lnTo>
                      <a:pt x="1754" y="260"/>
                    </a:lnTo>
                    <a:lnTo>
                      <a:pt x="1748" y="270"/>
                    </a:lnTo>
                    <a:lnTo>
                      <a:pt x="1740" y="284"/>
                    </a:lnTo>
                    <a:lnTo>
                      <a:pt x="1734" y="300"/>
                    </a:lnTo>
                    <a:lnTo>
                      <a:pt x="1732" y="314"/>
                    </a:lnTo>
                    <a:lnTo>
                      <a:pt x="1732" y="322"/>
                    </a:lnTo>
                    <a:lnTo>
                      <a:pt x="1736" y="330"/>
                    </a:lnTo>
                    <a:lnTo>
                      <a:pt x="1740" y="338"/>
                    </a:lnTo>
                    <a:lnTo>
                      <a:pt x="1746" y="346"/>
                    </a:lnTo>
                    <a:lnTo>
                      <a:pt x="1760" y="362"/>
                    </a:lnTo>
                    <a:lnTo>
                      <a:pt x="1776" y="378"/>
                    </a:lnTo>
                    <a:lnTo>
                      <a:pt x="1814" y="406"/>
                    </a:lnTo>
                    <a:lnTo>
                      <a:pt x="1830" y="420"/>
                    </a:lnTo>
                    <a:lnTo>
                      <a:pt x="1840" y="434"/>
                    </a:lnTo>
                    <a:lnTo>
                      <a:pt x="1846" y="424"/>
                    </a:lnTo>
                    <a:lnTo>
                      <a:pt x="1848" y="416"/>
                    </a:lnTo>
                    <a:lnTo>
                      <a:pt x="1846" y="410"/>
                    </a:lnTo>
                    <a:lnTo>
                      <a:pt x="1840" y="404"/>
                    </a:lnTo>
                    <a:lnTo>
                      <a:pt x="1838" y="400"/>
                    </a:lnTo>
                    <a:lnTo>
                      <a:pt x="1840" y="398"/>
                    </a:lnTo>
                    <a:lnTo>
                      <a:pt x="1844" y="394"/>
                    </a:lnTo>
                    <a:lnTo>
                      <a:pt x="1850" y="390"/>
                    </a:lnTo>
                    <a:lnTo>
                      <a:pt x="1842" y="384"/>
                    </a:lnTo>
                    <a:lnTo>
                      <a:pt x="1838" y="382"/>
                    </a:lnTo>
                    <a:lnTo>
                      <a:pt x="1838" y="376"/>
                    </a:lnTo>
                    <a:lnTo>
                      <a:pt x="1838" y="372"/>
                    </a:lnTo>
                    <a:lnTo>
                      <a:pt x="1840" y="368"/>
                    </a:lnTo>
                    <a:lnTo>
                      <a:pt x="1850" y="366"/>
                    </a:lnTo>
                    <a:lnTo>
                      <a:pt x="1850" y="364"/>
                    </a:lnTo>
                    <a:lnTo>
                      <a:pt x="1852" y="362"/>
                    </a:lnTo>
                    <a:lnTo>
                      <a:pt x="1852" y="358"/>
                    </a:lnTo>
                    <a:lnTo>
                      <a:pt x="1850" y="356"/>
                    </a:lnTo>
                    <a:lnTo>
                      <a:pt x="1846" y="354"/>
                    </a:lnTo>
                    <a:lnTo>
                      <a:pt x="1838" y="354"/>
                    </a:lnTo>
                    <a:lnTo>
                      <a:pt x="1828" y="354"/>
                    </a:lnTo>
                    <a:lnTo>
                      <a:pt x="1840" y="338"/>
                    </a:lnTo>
                    <a:lnTo>
                      <a:pt x="1828" y="328"/>
                    </a:lnTo>
                    <a:lnTo>
                      <a:pt x="1806" y="316"/>
                    </a:lnTo>
                    <a:lnTo>
                      <a:pt x="1798" y="308"/>
                    </a:lnTo>
                    <a:lnTo>
                      <a:pt x="1790" y="302"/>
                    </a:lnTo>
                    <a:lnTo>
                      <a:pt x="1784" y="296"/>
                    </a:lnTo>
                    <a:lnTo>
                      <a:pt x="1782" y="290"/>
                    </a:lnTo>
                    <a:lnTo>
                      <a:pt x="1784" y="282"/>
                    </a:lnTo>
                    <a:lnTo>
                      <a:pt x="1786" y="274"/>
                    </a:lnTo>
                    <a:lnTo>
                      <a:pt x="1792" y="270"/>
                    </a:lnTo>
                    <a:lnTo>
                      <a:pt x="1796" y="268"/>
                    </a:lnTo>
                    <a:lnTo>
                      <a:pt x="1828" y="268"/>
                    </a:lnTo>
                    <a:lnTo>
                      <a:pt x="1838" y="266"/>
                    </a:lnTo>
                    <a:lnTo>
                      <a:pt x="1850" y="262"/>
                    </a:lnTo>
                    <a:lnTo>
                      <a:pt x="1858" y="258"/>
                    </a:lnTo>
                    <a:lnTo>
                      <a:pt x="1868" y="252"/>
                    </a:lnTo>
                    <a:lnTo>
                      <a:pt x="1888" y="240"/>
                    </a:lnTo>
                    <a:lnTo>
                      <a:pt x="1898" y="234"/>
                    </a:lnTo>
                    <a:lnTo>
                      <a:pt x="1912" y="228"/>
                    </a:lnTo>
                    <a:lnTo>
                      <a:pt x="1906" y="218"/>
                    </a:lnTo>
                    <a:lnTo>
                      <a:pt x="1900" y="214"/>
                    </a:lnTo>
                    <a:lnTo>
                      <a:pt x="1892" y="210"/>
                    </a:lnTo>
                    <a:lnTo>
                      <a:pt x="1884" y="208"/>
                    </a:lnTo>
                    <a:lnTo>
                      <a:pt x="1864" y="206"/>
                    </a:lnTo>
                    <a:lnTo>
                      <a:pt x="1856" y="204"/>
                    </a:lnTo>
                    <a:lnTo>
                      <a:pt x="1846" y="198"/>
                    </a:lnTo>
                    <a:lnTo>
                      <a:pt x="1858" y="194"/>
                    </a:lnTo>
                    <a:lnTo>
                      <a:pt x="1868" y="190"/>
                    </a:lnTo>
                    <a:lnTo>
                      <a:pt x="1862" y="184"/>
                    </a:lnTo>
                    <a:lnTo>
                      <a:pt x="1858" y="178"/>
                    </a:lnTo>
                    <a:lnTo>
                      <a:pt x="1868" y="176"/>
                    </a:lnTo>
                    <a:lnTo>
                      <a:pt x="1882" y="180"/>
                    </a:lnTo>
                    <a:lnTo>
                      <a:pt x="1912" y="188"/>
                    </a:lnTo>
                    <a:lnTo>
                      <a:pt x="1940" y="194"/>
                    </a:lnTo>
                    <a:lnTo>
                      <a:pt x="1950" y="198"/>
                    </a:lnTo>
                    <a:lnTo>
                      <a:pt x="1962" y="198"/>
                    </a:lnTo>
                    <a:lnTo>
                      <a:pt x="1966" y="198"/>
                    </a:lnTo>
                    <a:lnTo>
                      <a:pt x="1968" y="196"/>
                    </a:lnTo>
                    <a:lnTo>
                      <a:pt x="1968" y="194"/>
                    </a:lnTo>
                    <a:lnTo>
                      <a:pt x="1968" y="190"/>
                    </a:lnTo>
                    <a:lnTo>
                      <a:pt x="1968" y="188"/>
                    </a:lnTo>
                    <a:lnTo>
                      <a:pt x="1962" y="182"/>
                    </a:lnTo>
                    <a:lnTo>
                      <a:pt x="1960" y="178"/>
                    </a:lnTo>
                    <a:lnTo>
                      <a:pt x="1956" y="174"/>
                    </a:lnTo>
                    <a:lnTo>
                      <a:pt x="1940" y="166"/>
                    </a:lnTo>
                    <a:lnTo>
                      <a:pt x="1924" y="164"/>
                    </a:lnTo>
                    <a:lnTo>
                      <a:pt x="1906" y="162"/>
                    </a:lnTo>
                    <a:lnTo>
                      <a:pt x="1896" y="162"/>
                    </a:lnTo>
                    <a:lnTo>
                      <a:pt x="1892" y="162"/>
                    </a:lnTo>
                    <a:lnTo>
                      <a:pt x="1888" y="164"/>
                    </a:lnTo>
                    <a:lnTo>
                      <a:pt x="1868" y="152"/>
                    </a:lnTo>
                    <a:lnTo>
                      <a:pt x="1844" y="142"/>
                    </a:lnTo>
                    <a:lnTo>
                      <a:pt x="1818" y="134"/>
                    </a:lnTo>
                    <a:lnTo>
                      <a:pt x="1788" y="126"/>
                    </a:lnTo>
                    <a:lnTo>
                      <a:pt x="1760" y="122"/>
                    </a:lnTo>
                    <a:lnTo>
                      <a:pt x="1730" y="118"/>
                    </a:lnTo>
                    <a:lnTo>
                      <a:pt x="1700" y="114"/>
                    </a:lnTo>
                    <a:lnTo>
                      <a:pt x="1674" y="114"/>
                    </a:lnTo>
                    <a:lnTo>
                      <a:pt x="1668" y="112"/>
                    </a:lnTo>
                    <a:lnTo>
                      <a:pt x="1656" y="110"/>
                    </a:lnTo>
                    <a:lnTo>
                      <a:pt x="1652" y="110"/>
                    </a:lnTo>
                    <a:lnTo>
                      <a:pt x="1650" y="114"/>
                    </a:lnTo>
                    <a:lnTo>
                      <a:pt x="1652" y="120"/>
                    </a:lnTo>
                    <a:lnTo>
                      <a:pt x="1660" y="130"/>
                    </a:lnTo>
                    <a:lnTo>
                      <a:pt x="1644" y="130"/>
                    </a:lnTo>
                    <a:lnTo>
                      <a:pt x="1636" y="124"/>
                    </a:lnTo>
                    <a:lnTo>
                      <a:pt x="1622" y="120"/>
                    </a:lnTo>
                    <a:lnTo>
                      <a:pt x="1610" y="118"/>
                    </a:lnTo>
                    <a:lnTo>
                      <a:pt x="1594" y="118"/>
                    </a:lnTo>
                    <a:lnTo>
                      <a:pt x="1562" y="120"/>
                    </a:lnTo>
                    <a:lnTo>
                      <a:pt x="1548" y="120"/>
                    </a:lnTo>
                    <a:lnTo>
                      <a:pt x="1534" y="118"/>
                    </a:lnTo>
                    <a:lnTo>
                      <a:pt x="1526" y="116"/>
                    </a:lnTo>
                    <a:lnTo>
                      <a:pt x="1520" y="112"/>
                    </a:lnTo>
                    <a:lnTo>
                      <a:pt x="1514" y="108"/>
                    </a:lnTo>
                    <a:lnTo>
                      <a:pt x="1508" y="102"/>
                    </a:lnTo>
                    <a:lnTo>
                      <a:pt x="1500" y="98"/>
                    </a:lnTo>
                    <a:lnTo>
                      <a:pt x="1480" y="96"/>
                    </a:lnTo>
                    <a:lnTo>
                      <a:pt x="1454" y="96"/>
                    </a:lnTo>
                    <a:lnTo>
                      <a:pt x="1418" y="100"/>
                    </a:lnTo>
                    <a:lnTo>
                      <a:pt x="1406" y="100"/>
                    </a:lnTo>
                    <a:lnTo>
                      <a:pt x="1394" y="96"/>
                    </a:lnTo>
                    <a:lnTo>
                      <a:pt x="1388" y="90"/>
                    </a:lnTo>
                    <a:lnTo>
                      <a:pt x="1378" y="84"/>
                    </a:lnTo>
                    <a:lnTo>
                      <a:pt x="1364" y="72"/>
                    </a:lnTo>
                    <a:lnTo>
                      <a:pt x="1354" y="68"/>
                    </a:lnTo>
                    <a:lnTo>
                      <a:pt x="1344" y="66"/>
                    </a:lnTo>
                    <a:lnTo>
                      <a:pt x="1340" y="68"/>
                    </a:lnTo>
                    <a:lnTo>
                      <a:pt x="1336" y="70"/>
                    </a:lnTo>
                    <a:lnTo>
                      <a:pt x="1334" y="78"/>
                    </a:lnTo>
                    <a:lnTo>
                      <a:pt x="1328" y="78"/>
                    </a:lnTo>
                    <a:lnTo>
                      <a:pt x="1312" y="80"/>
                    </a:lnTo>
                    <a:lnTo>
                      <a:pt x="1304" y="78"/>
                    </a:lnTo>
                    <a:lnTo>
                      <a:pt x="1292" y="76"/>
                    </a:lnTo>
                    <a:lnTo>
                      <a:pt x="1280" y="72"/>
                    </a:lnTo>
                    <a:lnTo>
                      <a:pt x="1266" y="66"/>
                    </a:lnTo>
                    <a:lnTo>
                      <a:pt x="1260" y="64"/>
                    </a:lnTo>
                    <a:lnTo>
                      <a:pt x="1256" y="64"/>
                    </a:lnTo>
                    <a:lnTo>
                      <a:pt x="1250" y="68"/>
                    </a:lnTo>
                    <a:lnTo>
                      <a:pt x="1246" y="74"/>
                    </a:lnTo>
                    <a:lnTo>
                      <a:pt x="1240" y="82"/>
                    </a:lnTo>
                    <a:lnTo>
                      <a:pt x="1236" y="88"/>
                    </a:lnTo>
                    <a:lnTo>
                      <a:pt x="1232" y="90"/>
                    </a:lnTo>
                    <a:lnTo>
                      <a:pt x="1224" y="94"/>
                    </a:lnTo>
                    <a:lnTo>
                      <a:pt x="1212" y="96"/>
                    </a:lnTo>
                    <a:lnTo>
                      <a:pt x="1190" y="98"/>
                    </a:lnTo>
                    <a:lnTo>
                      <a:pt x="1148" y="96"/>
                    </a:lnTo>
                    <a:lnTo>
                      <a:pt x="1136" y="94"/>
                    </a:lnTo>
                    <a:lnTo>
                      <a:pt x="1124" y="90"/>
                    </a:lnTo>
                    <a:lnTo>
                      <a:pt x="1114" y="84"/>
                    </a:lnTo>
                    <a:lnTo>
                      <a:pt x="1104" y="80"/>
                    </a:lnTo>
                    <a:lnTo>
                      <a:pt x="1094" y="72"/>
                    </a:lnTo>
                    <a:lnTo>
                      <a:pt x="1082" y="66"/>
                    </a:lnTo>
                    <a:lnTo>
                      <a:pt x="1066" y="62"/>
                    </a:lnTo>
                    <a:lnTo>
                      <a:pt x="1048" y="60"/>
                    </a:lnTo>
                    <a:lnTo>
                      <a:pt x="1038" y="58"/>
                    </a:lnTo>
                    <a:lnTo>
                      <a:pt x="1018" y="56"/>
                    </a:lnTo>
                    <a:lnTo>
                      <a:pt x="980" y="54"/>
                    </a:lnTo>
                    <a:lnTo>
                      <a:pt x="924" y="56"/>
                    </a:lnTo>
                    <a:lnTo>
                      <a:pt x="898" y="54"/>
                    </a:lnTo>
                    <a:lnTo>
                      <a:pt x="868" y="54"/>
                    </a:lnTo>
                    <a:lnTo>
                      <a:pt x="880" y="46"/>
                    </a:lnTo>
                    <a:lnTo>
                      <a:pt x="886" y="40"/>
                    </a:lnTo>
                    <a:lnTo>
                      <a:pt x="890" y="34"/>
                    </a:lnTo>
                    <a:lnTo>
                      <a:pt x="876" y="26"/>
                    </a:lnTo>
                    <a:lnTo>
                      <a:pt x="852" y="20"/>
                    </a:lnTo>
                    <a:lnTo>
                      <a:pt x="828" y="12"/>
                    </a:lnTo>
                    <a:lnTo>
                      <a:pt x="800" y="4"/>
                    </a:lnTo>
                    <a:lnTo>
                      <a:pt x="774" y="2"/>
                    </a:lnTo>
                    <a:lnTo>
                      <a:pt x="764" y="0"/>
                    </a:lnTo>
                    <a:lnTo>
                      <a:pt x="752" y="2"/>
                    </a:lnTo>
                    <a:lnTo>
                      <a:pt x="742" y="4"/>
                    </a:lnTo>
                    <a:lnTo>
                      <a:pt x="736" y="8"/>
                    </a:lnTo>
                    <a:lnTo>
                      <a:pt x="732" y="14"/>
                    </a:lnTo>
                    <a:lnTo>
                      <a:pt x="728" y="22"/>
                    </a:lnTo>
                    <a:lnTo>
                      <a:pt x="712" y="20"/>
                    </a:lnTo>
                    <a:lnTo>
                      <a:pt x="692" y="18"/>
                    </a:lnTo>
                    <a:lnTo>
                      <a:pt x="668" y="20"/>
                    </a:lnTo>
                    <a:lnTo>
                      <a:pt x="642" y="26"/>
                    </a:lnTo>
                    <a:lnTo>
                      <a:pt x="630" y="28"/>
                    </a:lnTo>
                    <a:lnTo>
                      <a:pt x="618" y="32"/>
                    </a:lnTo>
                    <a:lnTo>
                      <a:pt x="608" y="38"/>
                    </a:lnTo>
                    <a:lnTo>
                      <a:pt x="602" y="46"/>
                    </a:lnTo>
                    <a:lnTo>
                      <a:pt x="608" y="46"/>
                    </a:lnTo>
                    <a:lnTo>
                      <a:pt x="618" y="52"/>
                    </a:lnTo>
                    <a:lnTo>
                      <a:pt x="606" y="54"/>
                    </a:lnTo>
                    <a:lnTo>
                      <a:pt x="596" y="54"/>
                    </a:lnTo>
                    <a:lnTo>
                      <a:pt x="578" y="54"/>
                    </a:lnTo>
                    <a:lnTo>
                      <a:pt x="564" y="56"/>
                    </a:lnTo>
                    <a:lnTo>
                      <a:pt x="574" y="74"/>
                    </a:lnTo>
                    <a:lnTo>
                      <a:pt x="562" y="74"/>
                    </a:lnTo>
                    <a:lnTo>
                      <a:pt x="552" y="76"/>
                    </a:lnTo>
                    <a:lnTo>
                      <a:pt x="548" y="80"/>
                    </a:lnTo>
                    <a:lnTo>
                      <a:pt x="548" y="82"/>
                    </a:lnTo>
                    <a:lnTo>
                      <a:pt x="546" y="86"/>
                    </a:lnTo>
                    <a:lnTo>
                      <a:pt x="548" y="90"/>
                    </a:lnTo>
                    <a:lnTo>
                      <a:pt x="548" y="96"/>
                    </a:lnTo>
                    <a:lnTo>
                      <a:pt x="542" y="94"/>
                    </a:lnTo>
                    <a:lnTo>
                      <a:pt x="536" y="90"/>
                    </a:lnTo>
                    <a:lnTo>
                      <a:pt x="524" y="82"/>
                    </a:lnTo>
                    <a:lnTo>
                      <a:pt x="516" y="74"/>
                    </a:lnTo>
                    <a:lnTo>
                      <a:pt x="510" y="72"/>
                    </a:lnTo>
                    <a:lnTo>
                      <a:pt x="502" y="68"/>
                    </a:lnTo>
                    <a:lnTo>
                      <a:pt x="502" y="72"/>
                    </a:lnTo>
                    <a:lnTo>
                      <a:pt x="500" y="80"/>
                    </a:lnTo>
                    <a:lnTo>
                      <a:pt x="502" y="84"/>
                    </a:lnTo>
                    <a:lnTo>
                      <a:pt x="506" y="90"/>
                    </a:lnTo>
                    <a:lnTo>
                      <a:pt x="514" y="96"/>
                    </a:lnTo>
                    <a:lnTo>
                      <a:pt x="522" y="102"/>
                    </a:lnTo>
                    <a:lnTo>
                      <a:pt x="522" y="124"/>
                    </a:lnTo>
                    <a:lnTo>
                      <a:pt x="512" y="116"/>
                    </a:lnTo>
                    <a:lnTo>
                      <a:pt x="504" y="108"/>
                    </a:lnTo>
                    <a:lnTo>
                      <a:pt x="492" y="88"/>
                    </a:lnTo>
                    <a:lnTo>
                      <a:pt x="486" y="82"/>
                    </a:lnTo>
                    <a:lnTo>
                      <a:pt x="478" y="74"/>
                    </a:lnTo>
                    <a:lnTo>
                      <a:pt x="466" y="68"/>
                    </a:lnTo>
                    <a:lnTo>
                      <a:pt x="450" y="66"/>
                    </a:lnTo>
                    <a:lnTo>
                      <a:pt x="442" y="68"/>
                    </a:lnTo>
                    <a:lnTo>
                      <a:pt x="438" y="72"/>
                    </a:lnTo>
                    <a:lnTo>
                      <a:pt x="434" y="80"/>
                    </a:lnTo>
                    <a:lnTo>
                      <a:pt x="434" y="88"/>
                    </a:lnTo>
                    <a:lnTo>
                      <a:pt x="434" y="94"/>
                    </a:lnTo>
                    <a:lnTo>
                      <a:pt x="438" y="102"/>
                    </a:lnTo>
                    <a:lnTo>
                      <a:pt x="440" y="108"/>
                    </a:lnTo>
                    <a:lnTo>
                      <a:pt x="446" y="114"/>
                    </a:lnTo>
                    <a:lnTo>
                      <a:pt x="454" y="120"/>
                    </a:lnTo>
                    <a:lnTo>
                      <a:pt x="462" y="126"/>
                    </a:lnTo>
                    <a:lnTo>
                      <a:pt x="468" y="128"/>
                    </a:lnTo>
                    <a:lnTo>
                      <a:pt x="478" y="130"/>
                    </a:lnTo>
                    <a:lnTo>
                      <a:pt x="468" y="136"/>
                    </a:lnTo>
                    <a:lnTo>
                      <a:pt x="460" y="136"/>
                    </a:lnTo>
                    <a:lnTo>
                      <a:pt x="450" y="134"/>
                    </a:lnTo>
                    <a:lnTo>
                      <a:pt x="440" y="132"/>
                    </a:lnTo>
                    <a:lnTo>
                      <a:pt x="420" y="122"/>
                    </a:lnTo>
                    <a:lnTo>
                      <a:pt x="410" y="118"/>
                    </a:lnTo>
                    <a:lnTo>
                      <a:pt x="400" y="116"/>
                    </a:lnTo>
                    <a:lnTo>
                      <a:pt x="366" y="116"/>
                    </a:lnTo>
                    <a:lnTo>
                      <a:pt x="368" y="120"/>
                    </a:lnTo>
                    <a:lnTo>
                      <a:pt x="370" y="130"/>
                    </a:lnTo>
                    <a:lnTo>
                      <a:pt x="370" y="134"/>
                    </a:lnTo>
                    <a:lnTo>
                      <a:pt x="368" y="134"/>
                    </a:lnTo>
                    <a:lnTo>
                      <a:pt x="362" y="132"/>
                    </a:lnTo>
                    <a:lnTo>
                      <a:pt x="356" y="124"/>
                    </a:lnTo>
                    <a:lnTo>
                      <a:pt x="350" y="122"/>
                    </a:lnTo>
                    <a:lnTo>
                      <a:pt x="346" y="122"/>
                    </a:lnTo>
                    <a:lnTo>
                      <a:pt x="340" y="124"/>
                    </a:lnTo>
                    <a:lnTo>
                      <a:pt x="334" y="128"/>
                    </a:lnTo>
                    <a:lnTo>
                      <a:pt x="322" y="136"/>
                    </a:lnTo>
                    <a:lnTo>
                      <a:pt x="314" y="136"/>
                    </a:lnTo>
                    <a:lnTo>
                      <a:pt x="306" y="138"/>
                    </a:lnTo>
                    <a:lnTo>
                      <a:pt x="302" y="136"/>
                    </a:lnTo>
                    <a:lnTo>
                      <a:pt x="302" y="134"/>
                    </a:lnTo>
                    <a:lnTo>
                      <a:pt x="298" y="132"/>
                    </a:lnTo>
                    <a:lnTo>
                      <a:pt x="290" y="130"/>
                    </a:lnTo>
                    <a:lnTo>
                      <a:pt x="280" y="132"/>
                    </a:lnTo>
                    <a:lnTo>
                      <a:pt x="270" y="134"/>
                    </a:lnTo>
                    <a:lnTo>
                      <a:pt x="260" y="136"/>
                    </a:lnTo>
                    <a:lnTo>
                      <a:pt x="250" y="142"/>
                    </a:lnTo>
                    <a:lnTo>
                      <a:pt x="236" y="152"/>
                    </a:lnTo>
                    <a:lnTo>
                      <a:pt x="222" y="164"/>
                    </a:lnTo>
                    <a:lnTo>
                      <a:pt x="218" y="158"/>
                    </a:lnTo>
                    <a:lnTo>
                      <a:pt x="216" y="152"/>
                    </a:lnTo>
                    <a:lnTo>
                      <a:pt x="214" y="144"/>
                    </a:lnTo>
                    <a:lnTo>
                      <a:pt x="214" y="136"/>
                    </a:lnTo>
                    <a:lnTo>
                      <a:pt x="192" y="136"/>
                    </a:lnTo>
                    <a:lnTo>
                      <a:pt x="192" y="144"/>
                    </a:lnTo>
                    <a:lnTo>
                      <a:pt x="194" y="150"/>
                    </a:lnTo>
                    <a:lnTo>
                      <a:pt x="196" y="158"/>
                    </a:lnTo>
                    <a:lnTo>
                      <a:pt x="198" y="166"/>
                    </a:lnTo>
                    <a:lnTo>
                      <a:pt x="190" y="166"/>
                    </a:lnTo>
                    <a:lnTo>
                      <a:pt x="180" y="168"/>
                    </a:lnTo>
                    <a:lnTo>
                      <a:pt x="172" y="172"/>
                    </a:lnTo>
                    <a:lnTo>
                      <a:pt x="166" y="176"/>
                    </a:lnTo>
                    <a:lnTo>
                      <a:pt x="158" y="186"/>
                    </a:lnTo>
                    <a:lnTo>
                      <a:pt x="148" y="196"/>
                    </a:lnTo>
                    <a:lnTo>
                      <a:pt x="132" y="190"/>
                    </a:lnTo>
                    <a:lnTo>
                      <a:pt x="118" y="190"/>
                    </a:lnTo>
                    <a:lnTo>
                      <a:pt x="126" y="198"/>
                    </a:lnTo>
                    <a:lnTo>
                      <a:pt x="130" y="206"/>
                    </a:lnTo>
                    <a:lnTo>
                      <a:pt x="132" y="210"/>
                    </a:lnTo>
                    <a:lnTo>
                      <a:pt x="118" y="210"/>
                    </a:lnTo>
                    <a:lnTo>
                      <a:pt x="110" y="208"/>
                    </a:lnTo>
                    <a:lnTo>
                      <a:pt x="102" y="202"/>
                    </a:lnTo>
                    <a:lnTo>
                      <a:pt x="94" y="196"/>
                    </a:lnTo>
                    <a:lnTo>
                      <a:pt x="84" y="180"/>
                    </a:lnTo>
                    <a:lnTo>
                      <a:pt x="76" y="166"/>
                    </a:lnTo>
                    <a:lnTo>
                      <a:pt x="84" y="166"/>
                    </a:lnTo>
                    <a:lnTo>
                      <a:pt x="96" y="170"/>
                    </a:lnTo>
                    <a:lnTo>
                      <a:pt x="110" y="172"/>
                    </a:lnTo>
                    <a:lnTo>
                      <a:pt x="124" y="174"/>
                    </a:lnTo>
                    <a:lnTo>
                      <a:pt x="134" y="172"/>
                    </a:lnTo>
                    <a:lnTo>
                      <a:pt x="142" y="170"/>
                    </a:lnTo>
                    <a:lnTo>
                      <a:pt x="158" y="164"/>
                    </a:lnTo>
                    <a:lnTo>
                      <a:pt x="156" y="158"/>
                    </a:lnTo>
                    <a:lnTo>
                      <a:pt x="150" y="152"/>
                    </a:lnTo>
                    <a:lnTo>
                      <a:pt x="144" y="146"/>
                    </a:lnTo>
                    <a:lnTo>
                      <a:pt x="138" y="142"/>
                    </a:lnTo>
                    <a:lnTo>
                      <a:pt x="120" y="136"/>
                    </a:lnTo>
                    <a:lnTo>
                      <a:pt x="100" y="132"/>
                    </a:lnTo>
                    <a:lnTo>
                      <a:pt x="56" y="124"/>
                    </a:lnTo>
                    <a:lnTo>
                      <a:pt x="36" y="118"/>
                    </a:lnTo>
                    <a:lnTo>
                      <a:pt x="28" y="114"/>
                    </a:lnTo>
                    <a:lnTo>
                      <a:pt x="24" y="110"/>
                    </a:lnTo>
                    <a:lnTo>
                      <a:pt x="24" y="122"/>
                    </a:lnTo>
                    <a:lnTo>
                      <a:pt x="8" y="126"/>
                    </a:lnTo>
                    <a:lnTo>
                      <a:pt x="2" y="130"/>
                    </a:lnTo>
                    <a:lnTo>
                      <a:pt x="0" y="134"/>
                    </a:lnTo>
                    <a:lnTo>
                      <a:pt x="0" y="136"/>
                    </a:lnTo>
                    <a:lnTo>
                      <a:pt x="0" y="140"/>
                    </a:lnTo>
                    <a:lnTo>
                      <a:pt x="2" y="142"/>
                    </a:lnTo>
                    <a:lnTo>
                      <a:pt x="10" y="144"/>
                    </a:lnTo>
                    <a:lnTo>
                      <a:pt x="18" y="146"/>
                    </a:lnTo>
                    <a:lnTo>
                      <a:pt x="20" y="148"/>
                    </a:lnTo>
                    <a:lnTo>
                      <a:pt x="20" y="150"/>
                    </a:lnTo>
                    <a:lnTo>
                      <a:pt x="20" y="154"/>
                    </a:lnTo>
                    <a:lnTo>
                      <a:pt x="18" y="158"/>
                    </a:lnTo>
                    <a:lnTo>
                      <a:pt x="14" y="160"/>
                    </a:lnTo>
                    <a:lnTo>
                      <a:pt x="14" y="164"/>
                    </a:lnTo>
                    <a:lnTo>
                      <a:pt x="16" y="166"/>
                    </a:lnTo>
                    <a:lnTo>
                      <a:pt x="18" y="164"/>
                    </a:lnTo>
                    <a:lnTo>
                      <a:pt x="24" y="164"/>
                    </a:lnTo>
                    <a:lnTo>
                      <a:pt x="24" y="174"/>
                    </a:lnTo>
                    <a:lnTo>
                      <a:pt x="28" y="186"/>
                    </a:lnTo>
                    <a:lnTo>
                      <a:pt x="30" y="192"/>
                    </a:lnTo>
                    <a:lnTo>
                      <a:pt x="32" y="196"/>
                    </a:lnTo>
                    <a:lnTo>
                      <a:pt x="36" y="198"/>
                    </a:lnTo>
                    <a:lnTo>
                      <a:pt x="36" y="202"/>
                    </a:lnTo>
                    <a:lnTo>
                      <a:pt x="38" y="208"/>
                    </a:lnTo>
                    <a:lnTo>
                      <a:pt x="40" y="212"/>
                    </a:lnTo>
                    <a:lnTo>
                      <a:pt x="40" y="218"/>
                    </a:lnTo>
                    <a:lnTo>
                      <a:pt x="50" y="222"/>
                    </a:lnTo>
                    <a:lnTo>
                      <a:pt x="56" y="228"/>
                    </a:lnTo>
                    <a:lnTo>
                      <a:pt x="56" y="240"/>
                    </a:lnTo>
                    <a:lnTo>
                      <a:pt x="46" y="242"/>
                    </a:lnTo>
                    <a:lnTo>
                      <a:pt x="38" y="246"/>
                    </a:lnTo>
                    <a:lnTo>
                      <a:pt x="28" y="260"/>
                    </a:lnTo>
                    <a:lnTo>
                      <a:pt x="32" y="266"/>
                    </a:lnTo>
                    <a:lnTo>
                      <a:pt x="36" y="268"/>
                    </a:lnTo>
                    <a:lnTo>
                      <a:pt x="40" y="270"/>
                    </a:lnTo>
                    <a:lnTo>
                      <a:pt x="34" y="276"/>
                    </a:lnTo>
                    <a:lnTo>
                      <a:pt x="26" y="282"/>
                    </a:lnTo>
                    <a:lnTo>
                      <a:pt x="20" y="284"/>
                    </a:lnTo>
                    <a:lnTo>
                      <a:pt x="20" y="294"/>
                    </a:lnTo>
                    <a:lnTo>
                      <a:pt x="18" y="296"/>
                    </a:lnTo>
                    <a:lnTo>
                      <a:pt x="14" y="296"/>
                    </a:lnTo>
                    <a:lnTo>
                      <a:pt x="16" y="300"/>
                    </a:lnTo>
                    <a:lnTo>
                      <a:pt x="24" y="314"/>
                    </a:lnTo>
                    <a:lnTo>
                      <a:pt x="26" y="320"/>
                    </a:lnTo>
                    <a:lnTo>
                      <a:pt x="28" y="330"/>
                    </a:lnTo>
                    <a:lnTo>
                      <a:pt x="30" y="338"/>
                    </a:lnTo>
                    <a:lnTo>
                      <a:pt x="30" y="340"/>
                    </a:lnTo>
                    <a:lnTo>
                      <a:pt x="32" y="340"/>
                    </a:lnTo>
                    <a:lnTo>
                      <a:pt x="34" y="340"/>
                    </a:lnTo>
                    <a:lnTo>
                      <a:pt x="42" y="338"/>
                    </a:lnTo>
                    <a:lnTo>
                      <a:pt x="50" y="334"/>
                    </a:lnTo>
                    <a:lnTo>
                      <a:pt x="58" y="338"/>
                    </a:lnTo>
                    <a:lnTo>
                      <a:pt x="68" y="338"/>
                    </a:lnTo>
                    <a:lnTo>
                      <a:pt x="80" y="338"/>
                    </a:lnTo>
                    <a:lnTo>
                      <a:pt x="88" y="350"/>
                    </a:lnTo>
                    <a:lnTo>
                      <a:pt x="88" y="358"/>
                    </a:lnTo>
                    <a:lnTo>
                      <a:pt x="94" y="362"/>
                    </a:lnTo>
                    <a:lnTo>
                      <a:pt x="100" y="372"/>
                    </a:lnTo>
                    <a:lnTo>
                      <a:pt x="104" y="376"/>
                    </a:lnTo>
                    <a:lnTo>
                      <a:pt x="108" y="376"/>
                    </a:lnTo>
                    <a:lnTo>
                      <a:pt x="112" y="378"/>
                    </a:lnTo>
                    <a:lnTo>
                      <a:pt x="112" y="376"/>
                    </a:lnTo>
                    <a:lnTo>
                      <a:pt x="114" y="384"/>
                    </a:lnTo>
                    <a:lnTo>
                      <a:pt x="110" y="386"/>
                    </a:lnTo>
                    <a:lnTo>
                      <a:pt x="96" y="390"/>
                    </a:lnTo>
                    <a:lnTo>
                      <a:pt x="104" y="406"/>
                    </a:lnTo>
                    <a:lnTo>
                      <a:pt x="112" y="406"/>
                    </a:lnTo>
                    <a:lnTo>
                      <a:pt x="132" y="400"/>
                    </a:lnTo>
                    <a:lnTo>
                      <a:pt x="142" y="408"/>
                    </a:lnTo>
                    <a:lnTo>
                      <a:pt x="142" y="414"/>
                    </a:lnTo>
                    <a:lnTo>
                      <a:pt x="144" y="422"/>
                    </a:lnTo>
                    <a:lnTo>
                      <a:pt x="160" y="424"/>
                    </a:lnTo>
                    <a:lnTo>
                      <a:pt x="164" y="436"/>
                    </a:lnTo>
                    <a:lnTo>
                      <a:pt x="174" y="436"/>
                    </a:lnTo>
                    <a:lnTo>
                      <a:pt x="178" y="440"/>
                    </a:lnTo>
                    <a:lnTo>
                      <a:pt x="192" y="436"/>
                    </a:lnTo>
                    <a:lnTo>
                      <a:pt x="198" y="444"/>
                    </a:lnTo>
                    <a:lnTo>
                      <a:pt x="210" y="448"/>
                    </a:lnTo>
                    <a:lnTo>
                      <a:pt x="214" y="448"/>
                    </a:lnTo>
                    <a:lnTo>
                      <a:pt x="222" y="450"/>
                    </a:lnTo>
                    <a:lnTo>
                      <a:pt x="228" y="452"/>
                    </a:lnTo>
                    <a:lnTo>
                      <a:pt x="234" y="454"/>
                    </a:lnTo>
                    <a:lnTo>
                      <a:pt x="236" y="456"/>
                    </a:lnTo>
                    <a:lnTo>
                      <a:pt x="236" y="458"/>
                    </a:lnTo>
                    <a:lnTo>
                      <a:pt x="234" y="460"/>
                    </a:lnTo>
                    <a:lnTo>
                      <a:pt x="230" y="464"/>
                    </a:lnTo>
                    <a:lnTo>
                      <a:pt x="234" y="472"/>
                    </a:lnTo>
                    <a:lnTo>
                      <a:pt x="236" y="480"/>
                    </a:lnTo>
                    <a:lnTo>
                      <a:pt x="236" y="484"/>
                    </a:lnTo>
                    <a:lnTo>
                      <a:pt x="220" y="484"/>
                    </a:lnTo>
                    <a:lnTo>
                      <a:pt x="212" y="492"/>
                    </a:lnTo>
                    <a:lnTo>
                      <a:pt x="212" y="500"/>
                    </a:lnTo>
                    <a:lnTo>
                      <a:pt x="216" y="500"/>
                    </a:lnTo>
                    <a:lnTo>
                      <a:pt x="224" y="500"/>
                    </a:lnTo>
                    <a:lnTo>
                      <a:pt x="206" y="510"/>
                    </a:lnTo>
                    <a:lnTo>
                      <a:pt x="214" y="518"/>
                    </a:lnTo>
                    <a:lnTo>
                      <a:pt x="206" y="520"/>
                    </a:lnTo>
                    <a:lnTo>
                      <a:pt x="206" y="532"/>
                    </a:lnTo>
                    <a:lnTo>
                      <a:pt x="192" y="534"/>
                    </a:lnTo>
                    <a:lnTo>
                      <a:pt x="198" y="536"/>
                    </a:lnTo>
                    <a:lnTo>
                      <a:pt x="202" y="540"/>
                    </a:lnTo>
                    <a:lnTo>
                      <a:pt x="208" y="544"/>
                    </a:lnTo>
                    <a:lnTo>
                      <a:pt x="216" y="548"/>
                    </a:lnTo>
                    <a:lnTo>
                      <a:pt x="242" y="562"/>
                    </a:lnTo>
                    <a:lnTo>
                      <a:pt x="250" y="564"/>
                    </a:lnTo>
                    <a:lnTo>
                      <a:pt x="260" y="564"/>
                    </a:lnTo>
                    <a:lnTo>
                      <a:pt x="272" y="568"/>
                    </a:lnTo>
                    <a:lnTo>
                      <a:pt x="284" y="570"/>
                    </a:lnTo>
                    <a:lnTo>
                      <a:pt x="294" y="572"/>
                    </a:lnTo>
                    <a:lnTo>
                      <a:pt x="304" y="578"/>
                    </a:lnTo>
                    <a:lnTo>
                      <a:pt x="318" y="578"/>
                    </a:lnTo>
                    <a:lnTo>
                      <a:pt x="334" y="584"/>
                    </a:lnTo>
                    <a:lnTo>
                      <a:pt x="340" y="592"/>
                    </a:lnTo>
                    <a:lnTo>
                      <a:pt x="350" y="594"/>
                    </a:lnTo>
                    <a:lnTo>
                      <a:pt x="354" y="598"/>
                    </a:lnTo>
                    <a:lnTo>
                      <a:pt x="356" y="600"/>
                    </a:lnTo>
                    <a:lnTo>
                      <a:pt x="358" y="602"/>
                    </a:lnTo>
                    <a:lnTo>
                      <a:pt x="362" y="604"/>
                    </a:lnTo>
                    <a:lnTo>
                      <a:pt x="364" y="606"/>
                    </a:lnTo>
                    <a:lnTo>
                      <a:pt x="370" y="606"/>
                    </a:lnTo>
                    <a:lnTo>
                      <a:pt x="376" y="600"/>
                    </a:lnTo>
                    <a:lnTo>
                      <a:pt x="380" y="596"/>
                    </a:lnTo>
                    <a:lnTo>
                      <a:pt x="372" y="582"/>
                    </a:lnTo>
                    <a:lnTo>
                      <a:pt x="362" y="568"/>
                    </a:lnTo>
                    <a:lnTo>
                      <a:pt x="352" y="558"/>
                    </a:lnTo>
                    <a:lnTo>
                      <a:pt x="350" y="556"/>
                    </a:lnTo>
                    <a:lnTo>
                      <a:pt x="342" y="544"/>
                    </a:lnTo>
                    <a:lnTo>
                      <a:pt x="344" y="542"/>
                    </a:lnTo>
                    <a:lnTo>
                      <a:pt x="348" y="530"/>
                    </a:lnTo>
                    <a:lnTo>
                      <a:pt x="350" y="526"/>
                    </a:lnTo>
                    <a:lnTo>
                      <a:pt x="354" y="526"/>
                    </a:lnTo>
                    <a:lnTo>
                      <a:pt x="358" y="524"/>
                    </a:lnTo>
                    <a:lnTo>
                      <a:pt x="366" y="518"/>
                    </a:lnTo>
                    <a:lnTo>
                      <a:pt x="374" y="512"/>
                    </a:lnTo>
                    <a:lnTo>
                      <a:pt x="370" y="506"/>
                    </a:lnTo>
                    <a:lnTo>
                      <a:pt x="366" y="498"/>
                    </a:lnTo>
                    <a:lnTo>
                      <a:pt x="358" y="486"/>
                    </a:lnTo>
                    <a:lnTo>
                      <a:pt x="342" y="486"/>
                    </a:lnTo>
                    <a:lnTo>
                      <a:pt x="342" y="476"/>
                    </a:lnTo>
                    <a:lnTo>
                      <a:pt x="336" y="478"/>
                    </a:lnTo>
                    <a:lnTo>
                      <a:pt x="332" y="478"/>
                    </a:lnTo>
                    <a:lnTo>
                      <a:pt x="332" y="476"/>
                    </a:lnTo>
                    <a:lnTo>
                      <a:pt x="332" y="474"/>
                    </a:lnTo>
                    <a:lnTo>
                      <a:pt x="332" y="464"/>
                    </a:lnTo>
                    <a:lnTo>
                      <a:pt x="332" y="462"/>
                    </a:lnTo>
                    <a:lnTo>
                      <a:pt x="332" y="446"/>
                    </a:lnTo>
                    <a:lnTo>
                      <a:pt x="342" y="436"/>
                    </a:lnTo>
                    <a:lnTo>
                      <a:pt x="350" y="448"/>
                    </a:lnTo>
                    <a:lnTo>
                      <a:pt x="358" y="444"/>
                    </a:lnTo>
                    <a:lnTo>
                      <a:pt x="356" y="432"/>
                    </a:lnTo>
                    <a:lnTo>
                      <a:pt x="380" y="412"/>
                    </a:lnTo>
                    <a:lnTo>
                      <a:pt x="402" y="416"/>
                    </a:lnTo>
                    <a:lnTo>
                      <a:pt x="418" y="422"/>
                    </a:lnTo>
                    <a:lnTo>
                      <a:pt x="434" y="434"/>
                    </a:lnTo>
                    <a:lnTo>
                      <a:pt x="442" y="432"/>
                    </a:lnTo>
                    <a:lnTo>
                      <a:pt x="454" y="436"/>
                    </a:lnTo>
                    <a:lnTo>
                      <a:pt x="460" y="428"/>
                    </a:lnTo>
                    <a:lnTo>
                      <a:pt x="492" y="428"/>
                    </a:lnTo>
                    <a:lnTo>
                      <a:pt x="502" y="436"/>
                    </a:lnTo>
                    <a:lnTo>
                      <a:pt x="534" y="434"/>
                    </a:lnTo>
                    <a:lnTo>
                      <a:pt x="536" y="420"/>
                    </a:lnTo>
                    <a:lnTo>
                      <a:pt x="512" y="412"/>
                    </a:lnTo>
                    <a:lnTo>
                      <a:pt x="516" y="406"/>
                    </a:lnTo>
                    <a:lnTo>
                      <a:pt x="518" y="394"/>
                    </a:lnTo>
                    <a:lnTo>
                      <a:pt x="532" y="392"/>
                    </a:lnTo>
                    <a:lnTo>
                      <a:pt x="520" y="386"/>
                    </a:lnTo>
                    <a:lnTo>
                      <a:pt x="514" y="376"/>
                    </a:lnTo>
                    <a:lnTo>
                      <a:pt x="534" y="376"/>
                    </a:lnTo>
                    <a:lnTo>
                      <a:pt x="602" y="360"/>
                    </a:lnTo>
                    <a:lnTo>
                      <a:pt x="612" y="350"/>
                    </a:lnTo>
                    <a:lnTo>
                      <a:pt x="640" y="354"/>
                    </a:lnTo>
                    <a:lnTo>
                      <a:pt x="652" y="372"/>
                    </a:lnTo>
                    <a:lnTo>
                      <a:pt x="684" y="376"/>
                    </a:lnTo>
                    <a:lnTo>
                      <a:pt x="684" y="382"/>
                    </a:lnTo>
                    <a:lnTo>
                      <a:pt x="702" y="382"/>
                    </a:lnTo>
                    <a:lnTo>
                      <a:pt x="720" y="368"/>
                    </a:lnTo>
                    <a:lnTo>
                      <a:pt x="728" y="368"/>
                    </a:lnTo>
                    <a:lnTo>
                      <a:pt x="728" y="378"/>
                    </a:lnTo>
                    <a:lnTo>
                      <a:pt x="744" y="384"/>
                    </a:lnTo>
                    <a:lnTo>
                      <a:pt x="796" y="432"/>
                    </a:lnTo>
                    <a:lnTo>
                      <a:pt x="804" y="434"/>
                    </a:lnTo>
                    <a:lnTo>
                      <a:pt x="804" y="424"/>
                    </a:lnTo>
                    <a:lnTo>
                      <a:pt x="816" y="426"/>
                    </a:lnTo>
                    <a:lnTo>
                      <a:pt x="818" y="434"/>
                    </a:lnTo>
                    <a:lnTo>
                      <a:pt x="836" y="436"/>
                    </a:lnTo>
                    <a:lnTo>
                      <a:pt x="842" y="428"/>
                    </a:lnTo>
                    <a:lnTo>
                      <a:pt x="866" y="446"/>
                    </a:lnTo>
                    <a:lnTo>
                      <a:pt x="884" y="454"/>
                    </a:lnTo>
                    <a:lnTo>
                      <a:pt x="902" y="45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g1252d948aef_0_565"/>
              <p:cNvSpPr/>
              <p:nvPr/>
            </p:nvSpPr>
            <p:spPr>
              <a:xfrm>
                <a:off x="6105190" y="2613726"/>
                <a:ext cx="196942" cy="116288"/>
              </a:xfrm>
              <a:custGeom>
                <a:rect b="b" l="l" r="r" t="t"/>
                <a:pathLst>
                  <a:path extrusionOk="0" h="68" w="112">
                    <a:moveTo>
                      <a:pt x="0" y="26"/>
                    </a:moveTo>
                    <a:lnTo>
                      <a:pt x="14" y="26"/>
                    </a:lnTo>
                    <a:lnTo>
                      <a:pt x="16" y="16"/>
                    </a:lnTo>
                    <a:lnTo>
                      <a:pt x="22" y="14"/>
                    </a:lnTo>
                    <a:lnTo>
                      <a:pt x="22" y="4"/>
                    </a:lnTo>
                    <a:lnTo>
                      <a:pt x="32" y="6"/>
                    </a:lnTo>
                    <a:lnTo>
                      <a:pt x="36" y="0"/>
                    </a:lnTo>
                    <a:lnTo>
                      <a:pt x="44" y="6"/>
                    </a:lnTo>
                    <a:lnTo>
                      <a:pt x="44" y="10"/>
                    </a:lnTo>
                    <a:lnTo>
                      <a:pt x="36" y="14"/>
                    </a:lnTo>
                    <a:lnTo>
                      <a:pt x="32" y="16"/>
                    </a:lnTo>
                    <a:lnTo>
                      <a:pt x="40" y="16"/>
                    </a:lnTo>
                    <a:lnTo>
                      <a:pt x="46" y="18"/>
                    </a:lnTo>
                    <a:lnTo>
                      <a:pt x="44" y="28"/>
                    </a:lnTo>
                    <a:lnTo>
                      <a:pt x="58" y="28"/>
                    </a:lnTo>
                    <a:lnTo>
                      <a:pt x="64" y="30"/>
                    </a:lnTo>
                    <a:lnTo>
                      <a:pt x="78" y="30"/>
                    </a:lnTo>
                    <a:lnTo>
                      <a:pt x="84" y="26"/>
                    </a:lnTo>
                    <a:lnTo>
                      <a:pt x="84" y="30"/>
                    </a:lnTo>
                    <a:lnTo>
                      <a:pt x="88" y="32"/>
                    </a:lnTo>
                    <a:lnTo>
                      <a:pt x="98" y="38"/>
                    </a:lnTo>
                    <a:lnTo>
                      <a:pt x="102" y="44"/>
                    </a:lnTo>
                    <a:lnTo>
                      <a:pt x="108" y="48"/>
                    </a:lnTo>
                    <a:lnTo>
                      <a:pt x="112" y="58"/>
                    </a:lnTo>
                    <a:lnTo>
                      <a:pt x="106" y="60"/>
                    </a:lnTo>
                    <a:lnTo>
                      <a:pt x="98" y="62"/>
                    </a:lnTo>
                    <a:lnTo>
                      <a:pt x="90" y="64"/>
                    </a:lnTo>
                    <a:lnTo>
                      <a:pt x="82" y="66"/>
                    </a:lnTo>
                    <a:lnTo>
                      <a:pt x="76" y="68"/>
                    </a:lnTo>
                    <a:lnTo>
                      <a:pt x="74" y="68"/>
                    </a:lnTo>
                    <a:lnTo>
                      <a:pt x="70" y="68"/>
                    </a:lnTo>
                    <a:lnTo>
                      <a:pt x="66" y="64"/>
                    </a:lnTo>
                    <a:lnTo>
                      <a:pt x="60" y="58"/>
                    </a:lnTo>
                    <a:lnTo>
                      <a:pt x="58" y="50"/>
                    </a:lnTo>
                    <a:lnTo>
                      <a:pt x="54" y="40"/>
                    </a:lnTo>
                    <a:lnTo>
                      <a:pt x="48" y="40"/>
                    </a:lnTo>
                    <a:lnTo>
                      <a:pt x="44" y="46"/>
                    </a:lnTo>
                    <a:lnTo>
                      <a:pt x="40" y="50"/>
                    </a:lnTo>
                    <a:lnTo>
                      <a:pt x="34" y="56"/>
                    </a:lnTo>
                    <a:lnTo>
                      <a:pt x="30" y="60"/>
                    </a:lnTo>
                    <a:lnTo>
                      <a:pt x="20" y="66"/>
                    </a:lnTo>
                    <a:lnTo>
                      <a:pt x="12" y="66"/>
                    </a:lnTo>
                    <a:lnTo>
                      <a:pt x="16" y="56"/>
                    </a:lnTo>
                    <a:lnTo>
                      <a:pt x="16" y="46"/>
                    </a:lnTo>
                    <a:lnTo>
                      <a:pt x="12" y="42"/>
                    </a:lnTo>
                    <a:lnTo>
                      <a:pt x="6" y="38"/>
                    </a:lnTo>
                    <a:lnTo>
                      <a:pt x="0" y="32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g1252d948aef_0_565"/>
              <p:cNvSpPr/>
              <p:nvPr/>
            </p:nvSpPr>
            <p:spPr>
              <a:xfrm>
                <a:off x="5343590" y="2528262"/>
                <a:ext cx="192810" cy="77058"/>
              </a:xfrm>
              <a:custGeom>
                <a:rect b="b" l="l" r="r" t="t"/>
                <a:pathLst>
                  <a:path extrusionOk="0" h="46" w="110">
                    <a:moveTo>
                      <a:pt x="36" y="36"/>
                    </a:moveTo>
                    <a:lnTo>
                      <a:pt x="44" y="34"/>
                    </a:lnTo>
                    <a:lnTo>
                      <a:pt x="50" y="34"/>
                    </a:lnTo>
                    <a:lnTo>
                      <a:pt x="60" y="36"/>
                    </a:lnTo>
                    <a:lnTo>
                      <a:pt x="64" y="40"/>
                    </a:lnTo>
                    <a:lnTo>
                      <a:pt x="66" y="42"/>
                    </a:lnTo>
                    <a:lnTo>
                      <a:pt x="66" y="44"/>
                    </a:lnTo>
                    <a:lnTo>
                      <a:pt x="78" y="44"/>
                    </a:lnTo>
                    <a:lnTo>
                      <a:pt x="86" y="44"/>
                    </a:lnTo>
                    <a:lnTo>
                      <a:pt x="88" y="38"/>
                    </a:lnTo>
                    <a:lnTo>
                      <a:pt x="96" y="42"/>
                    </a:lnTo>
                    <a:lnTo>
                      <a:pt x="100" y="46"/>
                    </a:lnTo>
                    <a:lnTo>
                      <a:pt x="110" y="46"/>
                    </a:lnTo>
                    <a:lnTo>
                      <a:pt x="106" y="40"/>
                    </a:lnTo>
                    <a:lnTo>
                      <a:pt x="104" y="36"/>
                    </a:lnTo>
                    <a:lnTo>
                      <a:pt x="108" y="32"/>
                    </a:lnTo>
                    <a:lnTo>
                      <a:pt x="98" y="30"/>
                    </a:lnTo>
                    <a:lnTo>
                      <a:pt x="92" y="22"/>
                    </a:lnTo>
                    <a:lnTo>
                      <a:pt x="76" y="16"/>
                    </a:lnTo>
                    <a:lnTo>
                      <a:pt x="62" y="16"/>
                    </a:lnTo>
                    <a:lnTo>
                      <a:pt x="52" y="10"/>
                    </a:lnTo>
                    <a:lnTo>
                      <a:pt x="40" y="8"/>
                    </a:lnTo>
                    <a:lnTo>
                      <a:pt x="30" y="6"/>
                    </a:lnTo>
                    <a:lnTo>
                      <a:pt x="18" y="2"/>
                    </a:lnTo>
                    <a:lnTo>
                      <a:pt x="0" y="0"/>
                    </a:lnTo>
                    <a:lnTo>
                      <a:pt x="6" y="4"/>
                    </a:lnTo>
                    <a:lnTo>
                      <a:pt x="12" y="8"/>
                    </a:lnTo>
                    <a:lnTo>
                      <a:pt x="20" y="12"/>
                    </a:lnTo>
                    <a:lnTo>
                      <a:pt x="24" y="14"/>
                    </a:lnTo>
                    <a:lnTo>
                      <a:pt x="30" y="16"/>
                    </a:lnTo>
                    <a:lnTo>
                      <a:pt x="32" y="20"/>
                    </a:lnTo>
                    <a:lnTo>
                      <a:pt x="34" y="24"/>
                    </a:lnTo>
                    <a:lnTo>
                      <a:pt x="34" y="26"/>
                    </a:lnTo>
                    <a:lnTo>
                      <a:pt x="36" y="30"/>
                    </a:lnTo>
                    <a:lnTo>
                      <a:pt x="36" y="32"/>
                    </a:lnTo>
                    <a:lnTo>
                      <a:pt x="36" y="3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g1252d948aef_0_565"/>
              <p:cNvSpPr/>
              <p:nvPr/>
            </p:nvSpPr>
            <p:spPr>
              <a:xfrm>
                <a:off x="5459276" y="2599715"/>
                <a:ext cx="89519" cy="71454"/>
              </a:xfrm>
              <a:custGeom>
                <a:rect b="b" l="l" r="r" t="t"/>
                <a:pathLst>
                  <a:path extrusionOk="0" h="42" w="52">
                    <a:moveTo>
                      <a:pt x="0" y="0"/>
                    </a:moveTo>
                    <a:lnTo>
                      <a:pt x="20" y="0"/>
                    </a:lnTo>
                    <a:lnTo>
                      <a:pt x="26" y="6"/>
                    </a:lnTo>
                    <a:lnTo>
                      <a:pt x="28" y="6"/>
                    </a:lnTo>
                    <a:lnTo>
                      <a:pt x="30" y="10"/>
                    </a:lnTo>
                    <a:lnTo>
                      <a:pt x="32" y="16"/>
                    </a:lnTo>
                    <a:lnTo>
                      <a:pt x="38" y="22"/>
                    </a:lnTo>
                    <a:lnTo>
                      <a:pt x="40" y="22"/>
                    </a:lnTo>
                    <a:lnTo>
                      <a:pt x="48" y="26"/>
                    </a:lnTo>
                    <a:lnTo>
                      <a:pt x="52" y="38"/>
                    </a:lnTo>
                    <a:lnTo>
                      <a:pt x="48" y="42"/>
                    </a:lnTo>
                    <a:lnTo>
                      <a:pt x="42" y="38"/>
                    </a:lnTo>
                    <a:lnTo>
                      <a:pt x="38" y="34"/>
                    </a:lnTo>
                    <a:lnTo>
                      <a:pt x="32" y="30"/>
                    </a:lnTo>
                    <a:lnTo>
                      <a:pt x="24" y="32"/>
                    </a:lnTo>
                    <a:lnTo>
                      <a:pt x="20" y="26"/>
                    </a:lnTo>
                    <a:lnTo>
                      <a:pt x="16" y="22"/>
                    </a:lnTo>
                    <a:lnTo>
                      <a:pt x="12" y="20"/>
                    </a:lnTo>
                    <a:lnTo>
                      <a:pt x="2" y="18"/>
                    </a:lnTo>
                    <a:lnTo>
                      <a:pt x="2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g1252d948aef_0_565"/>
              <p:cNvSpPr/>
              <p:nvPr/>
            </p:nvSpPr>
            <p:spPr>
              <a:xfrm>
                <a:off x="5495084" y="2582903"/>
                <a:ext cx="134967" cy="98074"/>
              </a:xfrm>
              <a:custGeom>
                <a:rect b="b" l="l" r="r" t="t"/>
                <a:pathLst>
                  <a:path extrusionOk="0" h="60" w="78">
                    <a:moveTo>
                      <a:pt x="52" y="2"/>
                    </a:moveTo>
                    <a:lnTo>
                      <a:pt x="48" y="6"/>
                    </a:lnTo>
                    <a:lnTo>
                      <a:pt x="42" y="12"/>
                    </a:lnTo>
                    <a:lnTo>
                      <a:pt x="36" y="12"/>
                    </a:lnTo>
                    <a:lnTo>
                      <a:pt x="32" y="8"/>
                    </a:lnTo>
                    <a:lnTo>
                      <a:pt x="28" y="6"/>
                    </a:lnTo>
                    <a:lnTo>
                      <a:pt x="22" y="0"/>
                    </a:lnTo>
                    <a:lnTo>
                      <a:pt x="18" y="4"/>
                    </a:lnTo>
                    <a:lnTo>
                      <a:pt x="20" y="8"/>
                    </a:lnTo>
                    <a:lnTo>
                      <a:pt x="24" y="14"/>
                    </a:lnTo>
                    <a:lnTo>
                      <a:pt x="20" y="14"/>
                    </a:lnTo>
                    <a:lnTo>
                      <a:pt x="14" y="14"/>
                    </a:lnTo>
                    <a:lnTo>
                      <a:pt x="10" y="10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10" y="24"/>
                    </a:lnTo>
                    <a:lnTo>
                      <a:pt x="12" y="28"/>
                    </a:lnTo>
                    <a:lnTo>
                      <a:pt x="14" y="30"/>
                    </a:lnTo>
                    <a:lnTo>
                      <a:pt x="20" y="34"/>
                    </a:lnTo>
                    <a:lnTo>
                      <a:pt x="28" y="38"/>
                    </a:lnTo>
                    <a:lnTo>
                      <a:pt x="32" y="50"/>
                    </a:lnTo>
                    <a:lnTo>
                      <a:pt x="36" y="46"/>
                    </a:lnTo>
                    <a:lnTo>
                      <a:pt x="42" y="42"/>
                    </a:lnTo>
                    <a:lnTo>
                      <a:pt x="46" y="38"/>
                    </a:lnTo>
                    <a:lnTo>
                      <a:pt x="54" y="38"/>
                    </a:lnTo>
                    <a:lnTo>
                      <a:pt x="54" y="44"/>
                    </a:lnTo>
                    <a:lnTo>
                      <a:pt x="56" y="46"/>
                    </a:lnTo>
                    <a:lnTo>
                      <a:pt x="56" y="52"/>
                    </a:lnTo>
                    <a:lnTo>
                      <a:pt x="58" y="54"/>
                    </a:lnTo>
                    <a:lnTo>
                      <a:pt x="60" y="56"/>
                    </a:lnTo>
                    <a:lnTo>
                      <a:pt x="64" y="56"/>
                    </a:lnTo>
                    <a:lnTo>
                      <a:pt x="68" y="60"/>
                    </a:lnTo>
                    <a:lnTo>
                      <a:pt x="72" y="28"/>
                    </a:lnTo>
                    <a:lnTo>
                      <a:pt x="78" y="28"/>
                    </a:lnTo>
                    <a:lnTo>
                      <a:pt x="64" y="18"/>
                    </a:lnTo>
                    <a:lnTo>
                      <a:pt x="62" y="14"/>
                    </a:lnTo>
                    <a:lnTo>
                      <a:pt x="56" y="8"/>
                    </a:lnTo>
                    <a:lnTo>
                      <a:pt x="56" y="6"/>
                    </a:lnTo>
                    <a:lnTo>
                      <a:pt x="52" y="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g1252d948aef_0_565"/>
              <p:cNvSpPr/>
              <p:nvPr/>
            </p:nvSpPr>
            <p:spPr>
              <a:xfrm>
                <a:off x="8283945" y="3934923"/>
                <a:ext cx="265802" cy="254992"/>
              </a:xfrm>
              <a:custGeom>
                <a:rect b="b" l="l" r="r" t="t"/>
                <a:pathLst>
                  <a:path extrusionOk="0" h="154" w="152">
                    <a:moveTo>
                      <a:pt x="4" y="0"/>
                    </a:moveTo>
                    <a:lnTo>
                      <a:pt x="4" y="76"/>
                    </a:lnTo>
                    <a:lnTo>
                      <a:pt x="0" y="80"/>
                    </a:lnTo>
                    <a:lnTo>
                      <a:pt x="0" y="84"/>
                    </a:lnTo>
                    <a:lnTo>
                      <a:pt x="4" y="88"/>
                    </a:lnTo>
                    <a:lnTo>
                      <a:pt x="4" y="126"/>
                    </a:lnTo>
                    <a:lnTo>
                      <a:pt x="14" y="130"/>
                    </a:lnTo>
                    <a:lnTo>
                      <a:pt x="24" y="130"/>
                    </a:lnTo>
                    <a:lnTo>
                      <a:pt x="28" y="130"/>
                    </a:lnTo>
                    <a:lnTo>
                      <a:pt x="32" y="126"/>
                    </a:lnTo>
                    <a:lnTo>
                      <a:pt x="36" y="122"/>
                    </a:lnTo>
                    <a:lnTo>
                      <a:pt x="38" y="118"/>
                    </a:lnTo>
                    <a:lnTo>
                      <a:pt x="32" y="118"/>
                    </a:lnTo>
                    <a:lnTo>
                      <a:pt x="42" y="118"/>
                    </a:lnTo>
                    <a:lnTo>
                      <a:pt x="42" y="110"/>
                    </a:lnTo>
                    <a:lnTo>
                      <a:pt x="42" y="104"/>
                    </a:lnTo>
                    <a:lnTo>
                      <a:pt x="46" y="98"/>
                    </a:lnTo>
                    <a:lnTo>
                      <a:pt x="52" y="98"/>
                    </a:lnTo>
                    <a:lnTo>
                      <a:pt x="68" y="98"/>
                    </a:lnTo>
                    <a:lnTo>
                      <a:pt x="82" y="106"/>
                    </a:lnTo>
                    <a:lnTo>
                      <a:pt x="86" y="110"/>
                    </a:lnTo>
                    <a:lnTo>
                      <a:pt x="88" y="114"/>
                    </a:lnTo>
                    <a:lnTo>
                      <a:pt x="90" y="120"/>
                    </a:lnTo>
                    <a:lnTo>
                      <a:pt x="92" y="126"/>
                    </a:lnTo>
                    <a:lnTo>
                      <a:pt x="90" y="124"/>
                    </a:lnTo>
                    <a:lnTo>
                      <a:pt x="92" y="130"/>
                    </a:lnTo>
                    <a:lnTo>
                      <a:pt x="96" y="134"/>
                    </a:lnTo>
                    <a:lnTo>
                      <a:pt x="98" y="138"/>
                    </a:lnTo>
                    <a:lnTo>
                      <a:pt x="104" y="142"/>
                    </a:lnTo>
                    <a:lnTo>
                      <a:pt x="120" y="146"/>
                    </a:lnTo>
                    <a:lnTo>
                      <a:pt x="132" y="150"/>
                    </a:lnTo>
                    <a:lnTo>
                      <a:pt x="136" y="152"/>
                    </a:lnTo>
                    <a:lnTo>
                      <a:pt x="138" y="154"/>
                    </a:lnTo>
                    <a:lnTo>
                      <a:pt x="142" y="154"/>
                    </a:lnTo>
                    <a:lnTo>
                      <a:pt x="148" y="154"/>
                    </a:lnTo>
                    <a:lnTo>
                      <a:pt x="150" y="152"/>
                    </a:lnTo>
                    <a:lnTo>
                      <a:pt x="152" y="150"/>
                    </a:lnTo>
                    <a:lnTo>
                      <a:pt x="150" y="146"/>
                    </a:lnTo>
                    <a:lnTo>
                      <a:pt x="148" y="142"/>
                    </a:lnTo>
                    <a:lnTo>
                      <a:pt x="144" y="138"/>
                    </a:lnTo>
                    <a:lnTo>
                      <a:pt x="142" y="134"/>
                    </a:lnTo>
                    <a:lnTo>
                      <a:pt x="136" y="132"/>
                    </a:lnTo>
                    <a:lnTo>
                      <a:pt x="132" y="130"/>
                    </a:lnTo>
                    <a:lnTo>
                      <a:pt x="130" y="122"/>
                    </a:lnTo>
                    <a:lnTo>
                      <a:pt x="128" y="120"/>
                    </a:lnTo>
                    <a:lnTo>
                      <a:pt x="124" y="118"/>
                    </a:lnTo>
                    <a:lnTo>
                      <a:pt x="122" y="118"/>
                    </a:lnTo>
                    <a:lnTo>
                      <a:pt x="118" y="116"/>
                    </a:lnTo>
                    <a:lnTo>
                      <a:pt x="114" y="108"/>
                    </a:lnTo>
                    <a:lnTo>
                      <a:pt x="112" y="104"/>
                    </a:lnTo>
                    <a:lnTo>
                      <a:pt x="112" y="98"/>
                    </a:lnTo>
                    <a:lnTo>
                      <a:pt x="108" y="98"/>
                    </a:lnTo>
                    <a:lnTo>
                      <a:pt x="102" y="94"/>
                    </a:lnTo>
                    <a:lnTo>
                      <a:pt x="96" y="84"/>
                    </a:lnTo>
                    <a:lnTo>
                      <a:pt x="102" y="84"/>
                    </a:lnTo>
                    <a:lnTo>
                      <a:pt x="112" y="84"/>
                    </a:lnTo>
                    <a:lnTo>
                      <a:pt x="118" y="84"/>
                    </a:lnTo>
                    <a:lnTo>
                      <a:pt x="122" y="82"/>
                    </a:lnTo>
                    <a:lnTo>
                      <a:pt x="124" y="80"/>
                    </a:lnTo>
                    <a:lnTo>
                      <a:pt x="126" y="76"/>
                    </a:lnTo>
                    <a:lnTo>
                      <a:pt x="122" y="74"/>
                    </a:lnTo>
                    <a:lnTo>
                      <a:pt x="116" y="72"/>
                    </a:lnTo>
                    <a:lnTo>
                      <a:pt x="104" y="66"/>
                    </a:lnTo>
                    <a:lnTo>
                      <a:pt x="96" y="62"/>
                    </a:lnTo>
                    <a:lnTo>
                      <a:pt x="94" y="60"/>
                    </a:lnTo>
                    <a:lnTo>
                      <a:pt x="90" y="58"/>
                    </a:lnTo>
                    <a:lnTo>
                      <a:pt x="86" y="58"/>
                    </a:lnTo>
                    <a:lnTo>
                      <a:pt x="82" y="58"/>
                    </a:lnTo>
                    <a:lnTo>
                      <a:pt x="82" y="56"/>
                    </a:lnTo>
                    <a:lnTo>
                      <a:pt x="80" y="52"/>
                    </a:lnTo>
                    <a:lnTo>
                      <a:pt x="80" y="46"/>
                    </a:lnTo>
                    <a:lnTo>
                      <a:pt x="80" y="44"/>
                    </a:lnTo>
                    <a:lnTo>
                      <a:pt x="78" y="38"/>
                    </a:lnTo>
                    <a:lnTo>
                      <a:pt x="56" y="22"/>
                    </a:lnTo>
                    <a:lnTo>
                      <a:pt x="32" y="1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g1252d948aef_0_565"/>
              <p:cNvSpPr/>
              <p:nvPr/>
            </p:nvSpPr>
            <p:spPr>
              <a:xfrm>
                <a:off x="7007266" y="3685535"/>
                <a:ext cx="307120" cy="343260"/>
              </a:xfrm>
              <a:custGeom>
                <a:rect b="b" l="l" r="r" t="t"/>
                <a:pathLst>
                  <a:path extrusionOk="0" h="206" w="176">
                    <a:moveTo>
                      <a:pt x="42" y="54"/>
                    </a:moveTo>
                    <a:lnTo>
                      <a:pt x="36" y="46"/>
                    </a:lnTo>
                    <a:lnTo>
                      <a:pt x="32" y="38"/>
                    </a:lnTo>
                    <a:lnTo>
                      <a:pt x="22" y="28"/>
                    </a:lnTo>
                    <a:lnTo>
                      <a:pt x="16" y="24"/>
                    </a:lnTo>
                    <a:lnTo>
                      <a:pt x="6" y="14"/>
                    </a:lnTo>
                    <a:lnTo>
                      <a:pt x="2" y="10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4"/>
                    </a:lnTo>
                    <a:lnTo>
                      <a:pt x="18" y="6"/>
                    </a:lnTo>
                    <a:lnTo>
                      <a:pt x="34" y="6"/>
                    </a:lnTo>
                    <a:lnTo>
                      <a:pt x="36" y="6"/>
                    </a:lnTo>
                    <a:lnTo>
                      <a:pt x="40" y="8"/>
                    </a:lnTo>
                    <a:lnTo>
                      <a:pt x="44" y="14"/>
                    </a:lnTo>
                    <a:lnTo>
                      <a:pt x="48" y="20"/>
                    </a:lnTo>
                    <a:lnTo>
                      <a:pt x="52" y="28"/>
                    </a:lnTo>
                    <a:lnTo>
                      <a:pt x="60" y="32"/>
                    </a:lnTo>
                    <a:lnTo>
                      <a:pt x="62" y="34"/>
                    </a:lnTo>
                    <a:lnTo>
                      <a:pt x="64" y="36"/>
                    </a:lnTo>
                    <a:lnTo>
                      <a:pt x="70" y="38"/>
                    </a:lnTo>
                    <a:lnTo>
                      <a:pt x="74" y="42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0" y="62"/>
                    </a:lnTo>
                    <a:lnTo>
                      <a:pt x="92" y="64"/>
                    </a:lnTo>
                    <a:lnTo>
                      <a:pt x="98" y="62"/>
                    </a:lnTo>
                    <a:lnTo>
                      <a:pt x="100" y="66"/>
                    </a:lnTo>
                    <a:lnTo>
                      <a:pt x="108" y="72"/>
                    </a:lnTo>
                    <a:lnTo>
                      <a:pt x="118" y="80"/>
                    </a:lnTo>
                    <a:lnTo>
                      <a:pt x="120" y="82"/>
                    </a:lnTo>
                    <a:lnTo>
                      <a:pt x="122" y="86"/>
                    </a:lnTo>
                    <a:lnTo>
                      <a:pt x="124" y="84"/>
                    </a:lnTo>
                    <a:lnTo>
                      <a:pt x="128" y="82"/>
                    </a:lnTo>
                    <a:lnTo>
                      <a:pt x="128" y="86"/>
                    </a:lnTo>
                    <a:lnTo>
                      <a:pt x="126" y="90"/>
                    </a:lnTo>
                    <a:lnTo>
                      <a:pt x="124" y="94"/>
                    </a:lnTo>
                    <a:lnTo>
                      <a:pt x="140" y="94"/>
                    </a:lnTo>
                    <a:lnTo>
                      <a:pt x="140" y="102"/>
                    </a:lnTo>
                    <a:lnTo>
                      <a:pt x="136" y="114"/>
                    </a:lnTo>
                    <a:lnTo>
                      <a:pt x="138" y="118"/>
                    </a:lnTo>
                    <a:lnTo>
                      <a:pt x="142" y="120"/>
                    </a:lnTo>
                    <a:lnTo>
                      <a:pt x="146" y="122"/>
                    </a:lnTo>
                    <a:lnTo>
                      <a:pt x="152" y="122"/>
                    </a:lnTo>
                    <a:lnTo>
                      <a:pt x="152" y="134"/>
                    </a:lnTo>
                    <a:lnTo>
                      <a:pt x="152" y="136"/>
                    </a:lnTo>
                    <a:lnTo>
                      <a:pt x="152" y="138"/>
                    </a:lnTo>
                    <a:lnTo>
                      <a:pt x="156" y="138"/>
                    </a:lnTo>
                    <a:lnTo>
                      <a:pt x="158" y="138"/>
                    </a:lnTo>
                    <a:lnTo>
                      <a:pt x="160" y="140"/>
                    </a:lnTo>
                    <a:lnTo>
                      <a:pt x="162" y="144"/>
                    </a:lnTo>
                    <a:lnTo>
                      <a:pt x="172" y="150"/>
                    </a:lnTo>
                    <a:lnTo>
                      <a:pt x="174" y="152"/>
                    </a:lnTo>
                    <a:lnTo>
                      <a:pt x="176" y="158"/>
                    </a:lnTo>
                    <a:lnTo>
                      <a:pt x="174" y="192"/>
                    </a:lnTo>
                    <a:lnTo>
                      <a:pt x="174" y="204"/>
                    </a:lnTo>
                    <a:lnTo>
                      <a:pt x="170" y="206"/>
                    </a:lnTo>
                    <a:lnTo>
                      <a:pt x="164" y="206"/>
                    </a:lnTo>
                    <a:lnTo>
                      <a:pt x="160" y="204"/>
                    </a:lnTo>
                    <a:lnTo>
                      <a:pt x="154" y="206"/>
                    </a:lnTo>
                    <a:lnTo>
                      <a:pt x="152" y="206"/>
                    </a:lnTo>
                    <a:lnTo>
                      <a:pt x="148" y="206"/>
                    </a:lnTo>
                    <a:lnTo>
                      <a:pt x="146" y="204"/>
                    </a:lnTo>
                    <a:lnTo>
                      <a:pt x="144" y="198"/>
                    </a:lnTo>
                    <a:lnTo>
                      <a:pt x="140" y="192"/>
                    </a:lnTo>
                    <a:lnTo>
                      <a:pt x="132" y="186"/>
                    </a:lnTo>
                    <a:lnTo>
                      <a:pt x="124" y="180"/>
                    </a:lnTo>
                    <a:lnTo>
                      <a:pt x="118" y="176"/>
                    </a:lnTo>
                    <a:lnTo>
                      <a:pt x="112" y="168"/>
                    </a:lnTo>
                    <a:lnTo>
                      <a:pt x="104" y="160"/>
                    </a:lnTo>
                    <a:lnTo>
                      <a:pt x="98" y="150"/>
                    </a:lnTo>
                    <a:lnTo>
                      <a:pt x="96" y="144"/>
                    </a:lnTo>
                    <a:lnTo>
                      <a:pt x="94" y="138"/>
                    </a:lnTo>
                    <a:lnTo>
                      <a:pt x="88" y="126"/>
                    </a:lnTo>
                    <a:lnTo>
                      <a:pt x="82" y="114"/>
                    </a:lnTo>
                    <a:lnTo>
                      <a:pt x="76" y="104"/>
                    </a:lnTo>
                    <a:lnTo>
                      <a:pt x="66" y="94"/>
                    </a:lnTo>
                    <a:lnTo>
                      <a:pt x="64" y="88"/>
                    </a:lnTo>
                    <a:lnTo>
                      <a:pt x="64" y="82"/>
                    </a:lnTo>
                    <a:lnTo>
                      <a:pt x="62" y="76"/>
                    </a:lnTo>
                    <a:lnTo>
                      <a:pt x="60" y="70"/>
                    </a:lnTo>
                    <a:lnTo>
                      <a:pt x="54" y="66"/>
                    </a:lnTo>
                    <a:lnTo>
                      <a:pt x="48" y="62"/>
                    </a:lnTo>
                    <a:lnTo>
                      <a:pt x="42" y="58"/>
                    </a:lnTo>
                    <a:lnTo>
                      <a:pt x="40" y="54"/>
                    </a:lnTo>
                    <a:lnTo>
                      <a:pt x="42" y="5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g1252d948aef_0_565"/>
              <p:cNvSpPr/>
              <p:nvPr/>
            </p:nvSpPr>
            <p:spPr>
              <a:xfrm>
                <a:off x="7401151" y="3735973"/>
                <a:ext cx="279576" cy="243783"/>
              </a:xfrm>
              <a:custGeom>
                <a:rect b="b" l="l" r="r" t="t"/>
                <a:pathLst>
                  <a:path extrusionOk="0" h="146" w="160">
                    <a:moveTo>
                      <a:pt x="136" y="4"/>
                    </a:moveTo>
                    <a:lnTo>
                      <a:pt x="126" y="2"/>
                    </a:lnTo>
                    <a:lnTo>
                      <a:pt x="120" y="0"/>
                    </a:lnTo>
                    <a:lnTo>
                      <a:pt x="114" y="0"/>
                    </a:lnTo>
                    <a:lnTo>
                      <a:pt x="108" y="0"/>
                    </a:lnTo>
                    <a:lnTo>
                      <a:pt x="102" y="4"/>
                    </a:lnTo>
                    <a:lnTo>
                      <a:pt x="96" y="8"/>
                    </a:lnTo>
                    <a:lnTo>
                      <a:pt x="92" y="14"/>
                    </a:lnTo>
                    <a:lnTo>
                      <a:pt x="88" y="26"/>
                    </a:lnTo>
                    <a:lnTo>
                      <a:pt x="84" y="40"/>
                    </a:lnTo>
                    <a:lnTo>
                      <a:pt x="84" y="48"/>
                    </a:lnTo>
                    <a:lnTo>
                      <a:pt x="82" y="52"/>
                    </a:lnTo>
                    <a:lnTo>
                      <a:pt x="78" y="52"/>
                    </a:lnTo>
                    <a:lnTo>
                      <a:pt x="74" y="50"/>
                    </a:lnTo>
                    <a:lnTo>
                      <a:pt x="70" y="48"/>
                    </a:lnTo>
                    <a:lnTo>
                      <a:pt x="66" y="44"/>
                    </a:lnTo>
                    <a:lnTo>
                      <a:pt x="62" y="42"/>
                    </a:lnTo>
                    <a:lnTo>
                      <a:pt x="58" y="42"/>
                    </a:lnTo>
                    <a:lnTo>
                      <a:pt x="56" y="44"/>
                    </a:lnTo>
                    <a:lnTo>
                      <a:pt x="50" y="50"/>
                    </a:lnTo>
                    <a:lnTo>
                      <a:pt x="42" y="52"/>
                    </a:lnTo>
                    <a:lnTo>
                      <a:pt x="40" y="54"/>
                    </a:lnTo>
                    <a:lnTo>
                      <a:pt x="34" y="56"/>
                    </a:lnTo>
                    <a:lnTo>
                      <a:pt x="28" y="54"/>
                    </a:lnTo>
                    <a:lnTo>
                      <a:pt x="22" y="52"/>
                    </a:lnTo>
                    <a:lnTo>
                      <a:pt x="16" y="50"/>
                    </a:lnTo>
                    <a:lnTo>
                      <a:pt x="14" y="48"/>
                    </a:lnTo>
                    <a:lnTo>
                      <a:pt x="14" y="46"/>
                    </a:lnTo>
                    <a:lnTo>
                      <a:pt x="14" y="36"/>
                    </a:lnTo>
                    <a:lnTo>
                      <a:pt x="14" y="34"/>
                    </a:lnTo>
                    <a:lnTo>
                      <a:pt x="8" y="38"/>
                    </a:lnTo>
                    <a:lnTo>
                      <a:pt x="4" y="44"/>
                    </a:lnTo>
                    <a:lnTo>
                      <a:pt x="2" y="52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4" y="72"/>
                    </a:lnTo>
                    <a:lnTo>
                      <a:pt x="4" y="74"/>
                    </a:lnTo>
                    <a:lnTo>
                      <a:pt x="2" y="78"/>
                    </a:lnTo>
                    <a:lnTo>
                      <a:pt x="4" y="82"/>
                    </a:lnTo>
                    <a:lnTo>
                      <a:pt x="8" y="86"/>
                    </a:lnTo>
                    <a:lnTo>
                      <a:pt x="10" y="86"/>
                    </a:lnTo>
                    <a:lnTo>
                      <a:pt x="10" y="92"/>
                    </a:lnTo>
                    <a:lnTo>
                      <a:pt x="16" y="94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18" y="102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12"/>
                    </a:lnTo>
                    <a:lnTo>
                      <a:pt x="18" y="110"/>
                    </a:lnTo>
                    <a:lnTo>
                      <a:pt x="18" y="116"/>
                    </a:lnTo>
                    <a:lnTo>
                      <a:pt x="20" y="120"/>
                    </a:lnTo>
                    <a:lnTo>
                      <a:pt x="24" y="124"/>
                    </a:lnTo>
                    <a:lnTo>
                      <a:pt x="28" y="126"/>
                    </a:lnTo>
                    <a:lnTo>
                      <a:pt x="34" y="126"/>
                    </a:lnTo>
                    <a:lnTo>
                      <a:pt x="42" y="128"/>
                    </a:lnTo>
                    <a:lnTo>
                      <a:pt x="46" y="130"/>
                    </a:lnTo>
                    <a:lnTo>
                      <a:pt x="44" y="134"/>
                    </a:lnTo>
                    <a:lnTo>
                      <a:pt x="48" y="134"/>
                    </a:lnTo>
                    <a:lnTo>
                      <a:pt x="54" y="134"/>
                    </a:lnTo>
                    <a:lnTo>
                      <a:pt x="56" y="132"/>
                    </a:lnTo>
                    <a:lnTo>
                      <a:pt x="62" y="130"/>
                    </a:lnTo>
                    <a:lnTo>
                      <a:pt x="66" y="130"/>
                    </a:lnTo>
                    <a:lnTo>
                      <a:pt x="72" y="130"/>
                    </a:lnTo>
                    <a:lnTo>
                      <a:pt x="78" y="132"/>
                    </a:lnTo>
                    <a:lnTo>
                      <a:pt x="82" y="134"/>
                    </a:lnTo>
                    <a:lnTo>
                      <a:pt x="88" y="134"/>
                    </a:lnTo>
                    <a:lnTo>
                      <a:pt x="88" y="140"/>
                    </a:lnTo>
                    <a:lnTo>
                      <a:pt x="88" y="144"/>
                    </a:lnTo>
                    <a:lnTo>
                      <a:pt x="88" y="146"/>
                    </a:lnTo>
                    <a:lnTo>
                      <a:pt x="90" y="146"/>
                    </a:lnTo>
                    <a:lnTo>
                      <a:pt x="98" y="144"/>
                    </a:lnTo>
                    <a:lnTo>
                      <a:pt x="106" y="142"/>
                    </a:lnTo>
                    <a:lnTo>
                      <a:pt x="112" y="138"/>
                    </a:lnTo>
                    <a:lnTo>
                      <a:pt x="120" y="138"/>
                    </a:lnTo>
                    <a:lnTo>
                      <a:pt x="120" y="134"/>
                    </a:lnTo>
                    <a:lnTo>
                      <a:pt x="118" y="134"/>
                    </a:lnTo>
                    <a:lnTo>
                      <a:pt x="116" y="130"/>
                    </a:lnTo>
                    <a:lnTo>
                      <a:pt x="116" y="126"/>
                    </a:lnTo>
                    <a:lnTo>
                      <a:pt x="118" y="124"/>
                    </a:lnTo>
                    <a:lnTo>
                      <a:pt x="122" y="120"/>
                    </a:lnTo>
                    <a:lnTo>
                      <a:pt x="122" y="114"/>
                    </a:lnTo>
                    <a:lnTo>
                      <a:pt x="122" y="108"/>
                    </a:lnTo>
                    <a:lnTo>
                      <a:pt x="120" y="106"/>
                    </a:lnTo>
                    <a:lnTo>
                      <a:pt x="122" y="100"/>
                    </a:lnTo>
                    <a:lnTo>
                      <a:pt x="126" y="94"/>
                    </a:lnTo>
                    <a:lnTo>
                      <a:pt x="132" y="92"/>
                    </a:lnTo>
                    <a:lnTo>
                      <a:pt x="136" y="82"/>
                    </a:lnTo>
                    <a:lnTo>
                      <a:pt x="138" y="72"/>
                    </a:lnTo>
                    <a:lnTo>
                      <a:pt x="142" y="60"/>
                    </a:lnTo>
                    <a:lnTo>
                      <a:pt x="144" y="58"/>
                    </a:lnTo>
                    <a:lnTo>
                      <a:pt x="148" y="56"/>
                    </a:lnTo>
                    <a:lnTo>
                      <a:pt x="154" y="56"/>
                    </a:lnTo>
                    <a:lnTo>
                      <a:pt x="160" y="56"/>
                    </a:lnTo>
                    <a:lnTo>
                      <a:pt x="160" y="52"/>
                    </a:lnTo>
                    <a:lnTo>
                      <a:pt x="150" y="46"/>
                    </a:lnTo>
                    <a:lnTo>
                      <a:pt x="146" y="40"/>
                    </a:lnTo>
                    <a:lnTo>
                      <a:pt x="144" y="34"/>
                    </a:lnTo>
                    <a:lnTo>
                      <a:pt x="146" y="32"/>
                    </a:lnTo>
                    <a:lnTo>
                      <a:pt x="148" y="28"/>
                    </a:lnTo>
                    <a:lnTo>
                      <a:pt x="142" y="26"/>
                    </a:lnTo>
                    <a:lnTo>
                      <a:pt x="138" y="22"/>
                    </a:lnTo>
                    <a:lnTo>
                      <a:pt x="138" y="14"/>
                    </a:lnTo>
                    <a:lnTo>
                      <a:pt x="136" y="8"/>
                    </a:lnTo>
                    <a:lnTo>
                      <a:pt x="136" y="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g1252d948aef_0_565"/>
              <p:cNvSpPr/>
              <p:nvPr/>
            </p:nvSpPr>
            <p:spPr>
              <a:xfrm>
                <a:off x="7397018" y="4189916"/>
                <a:ext cx="1111415" cy="861650"/>
              </a:xfrm>
              <a:custGeom>
                <a:rect b="b" l="l" r="r" t="t"/>
                <a:pathLst>
                  <a:path extrusionOk="0" h="516" w="636">
                    <a:moveTo>
                      <a:pt x="180" y="138"/>
                    </a:moveTo>
                    <a:lnTo>
                      <a:pt x="186" y="132"/>
                    </a:lnTo>
                    <a:lnTo>
                      <a:pt x="188" y="130"/>
                    </a:lnTo>
                    <a:lnTo>
                      <a:pt x="188" y="124"/>
                    </a:lnTo>
                    <a:lnTo>
                      <a:pt x="190" y="118"/>
                    </a:lnTo>
                    <a:lnTo>
                      <a:pt x="194" y="112"/>
                    </a:lnTo>
                    <a:lnTo>
                      <a:pt x="198" y="108"/>
                    </a:lnTo>
                    <a:lnTo>
                      <a:pt x="202" y="106"/>
                    </a:lnTo>
                    <a:lnTo>
                      <a:pt x="204" y="112"/>
                    </a:lnTo>
                    <a:lnTo>
                      <a:pt x="206" y="114"/>
                    </a:lnTo>
                    <a:lnTo>
                      <a:pt x="210" y="116"/>
                    </a:lnTo>
                    <a:lnTo>
                      <a:pt x="212" y="114"/>
                    </a:lnTo>
                    <a:lnTo>
                      <a:pt x="212" y="112"/>
                    </a:lnTo>
                    <a:lnTo>
                      <a:pt x="214" y="110"/>
                    </a:lnTo>
                    <a:lnTo>
                      <a:pt x="212" y="106"/>
                    </a:lnTo>
                    <a:lnTo>
                      <a:pt x="212" y="100"/>
                    </a:lnTo>
                    <a:lnTo>
                      <a:pt x="220" y="100"/>
                    </a:lnTo>
                    <a:lnTo>
                      <a:pt x="226" y="100"/>
                    </a:lnTo>
                    <a:lnTo>
                      <a:pt x="226" y="92"/>
                    </a:lnTo>
                    <a:lnTo>
                      <a:pt x="230" y="86"/>
                    </a:lnTo>
                    <a:lnTo>
                      <a:pt x="232" y="82"/>
                    </a:lnTo>
                    <a:lnTo>
                      <a:pt x="236" y="80"/>
                    </a:lnTo>
                    <a:lnTo>
                      <a:pt x="240" y="78"/>
                    </a:lnTo>
                    <a:lnTo>
                      <a:pt x="242" y="72"/>
                    </a:lnTo>
                    <a:lnTo>
                      <a:pt x="244" y="68"/>
                    </a:lnTo>
                    <a:lnTo>
                      <a:pt x="248" y="64"/>
                    </a:lnTo>
                    <a:lnTo>
                      <a:pt x="262" y="58"/>
                    </a:lnTo>
                    <a:lnTo>
                      <a:pt x="270" y="56"/>
                    </a:lnTo>
                    <a:lnTo>
                      <a:pt x="276" y="54"/>
                    </a:lnTo>
                    <a:lnTo>
                      <a:pt x="284" y="62"/>
                    </a:lnTo>
                    <a:lnTo>
                      <a:pt x="288" y="66"/>
                    </a:lnTo>
                    <a:lnTo>
                      <a:pt x="288" y="72"/>
                    </a:lnTo>
                    <a:lnTo>
                      <a:pt x="288" y="74"/>
                    </a:lnTo>
                    <a:lnTo>
                      <a:pt x="286" y="76"/>
                    </a:lnTo>
                    <a:lnTo>
                      <a:pt x="290" y="74"/>
                    </a:lnTo>
                    <a:lnTo>
                      <a:pt x="294" y="72"/>
                    </a:lnTo>
                    <a:lnTo>
                      <a:pt x="298" y="74"/>
                    </a:lnTo>
                    <a:lnTo>
                      <a:pt x="302" y="74"/>
                    </a:lnTo>
                    <a:lnTo>
                      <a:pt x="306" y="72"/>
                    </a:lnTo>
                    <a:lnTo>
                      <a:pt x="310" y="70"/>
                    </a:lnTo>
                    <a:lnTo>
                      <a:pt x="308" y="62"/>
                    </a:lnTo>
                    <a:lnTo>
                      <a:pt x="310" y="56"/>
                    </a:lnTo>
                    <a:lnTo>
                      <a:pt x="314" y="54"/>
                    </a:lnTo>
                    <a:lnTo>
                      <a:pt x="320" y="50"/>
                    </a:lnTo>
                    <a:lnTo>
                      <a:pt x="326" y="48"/>
                    </a:lnTo>
                    <a:lnTo>
                      <a:pt x="324" y="44"/>
                    </a:lnTo>
                    <a:lnTo>
                      <a:pt x="322" y="42"/>
                    </a:lnTo>
                    <a:lnTo>
                      <a:pt x="324" y="38"/>
                    </a:lnTo>
                    <a:lnTo>
                      <a:pt x="326" y="34"/>
                    </a:lnTo>
                    <a:lnTo>
                      <a:pt x="334" y="28"/>
                    </a:lnTo>
                    <a:lnTo>
                      <a:pt x="344" y="26"/>
                    </a:lnTo>
                    <a:lnTo>
                      <a:pt x="354" y="26"/>
                    </a:lnTo>
                    <a:lnTo>
                      <a:pt x="358" y="24"/>
                    </a:lnTo>
                    <a:lnTo>
                      <a:pt x="360" y="24"/>
                    </a:lnTo>
                    <a:lnTo>
                      <a:pt x="362" y="20"/>
                    </a:lnTo>
                    <a:lnTo>
                      <a:pt x="364" y="16"/>
                    </a:lnTo>
                    <a:lnTo>
                      <a:pt x="364" y="12"/>
                    </a:lnTo>
                    <a:lnTo>
                      <a:pt x="358" y="10"/>
                    </a:lnTo>
                    <a:lnTo>
                      <a:pt x="358" y="8"/>
                    </a:lnTo>
                    <a:lnTo>
                      <a:pt x="358" y="2"/>
                    </a:lnTo>
                    <a:lnTo>
                      <a:pt x="362" y="2"/>
                    </a:lnTo>
                    <a:lnTo>
                      <a:pt x="364" y="4"/>
                    </a:lnTo>
                    <a:lnTo>
                      <a:pt x="368" y="6"/>
                    </a:lnTo>
                    <a:lnTo>
                      <a:pt x="366" y="10"/>
                    </a:lnTo>
                    <a:lnTo>
                      <a:pt x="368" y="10"/>
                    </a:lnTo>
                    <a:lnTo>
                      <a:pt x="372" y="12"/>
                    </a:lnTo>
                    <a:lnTo>
                      <a:pt x="374" y="12"/>
                    </a:lnTo>
                    <a:lnTo>
                      <a:pt x="384" y="14"/>
                    </a:lnTo>
                    <a:lnTo>
                      <a:pt x="390" y="18"/>
                    </a:lnTo>
                    <a:lnTo>
                      <a:pt x="398" y="22"/>
                    </a:lnTo>
                    <a:lnTo>
                      <a:pt x="408" y="22"/>
                    </a:lnTo>
                    <a:lnTo>
                      <a:pt x="414" y="22"/>
                    </a:lnTo>
                    <a:lnTo>
                      <a:pt x="416" y="18"/>
                    </a:lnTo>
                    <a:lnTo>
                      <a:pt x="418" y="24"/>
                    </a:lnTo>
                    <a:lnTo>
                      <a:pt x="422" y="26"/>
                    </a:lnTo>
                    <a:lnTo>
                      <a:pt x="424" y="22"/>
                    </a:lnTo>
                    <a:lnTo>
                      <a:pt x="424" y="20"/>
                    </a:lnTo>
                    <a:lnTo>
                      <a:pt x="428" y="20"/>
                    </a:lnTo>
                    <a:lnTo>
                      <a:pt x="432" y="22"/>
                    </a:lnTo>
                    <a:lnTo>
                      <a:pt x="434" y="26"/>
                    </a:lnTo>
                    <a:lnTo>
                      <a:pt x="432" y="30"/>
                    </a:lnTo>
                    <a:lnTo>
                      <a:pt x="428" y="36"/>
                    </a:lnTo>
                    <a:lnTo>
                      <a:pt x="422" y="40"/>
                    </a:lnTo>
                    <a:lnTo>
                      <a:pt x="416" y="42"/>
                    </a:lnTo>
                    <a:lnTo>
                      <a:pt x="416" y="48"/>
                    </a:lnTo>
                    <a:lnTo>
                      <a:pt x="416" y="50"/>
                    </a:lnTo>
                    <a:lnTo>
                      <a:pt x="418" y="52"/>
                    </a:lnTo>
                    <a:lnTo>
                      <a:pt x="420" y="54"/>
                    </a:lnTo>
                    <a:lnTo>
                      <a:pt x="422" y="54"/>
                    </a:lnTo>
                    <a:lnTo>
                      <a:pt x="424" y="52"/>
                    </a:lnTo>
                    <a:lnTo>
                      <a:pt x="426" y="54"/>
                    </a:lnTo>
                    <a:lnTo>
                      <a:pt x="428" y="54"/>
                    </a:lnTo>
                    <a:lnTo>
                      <a:pt x="426" y="58"/>
                    </a:lnTo>
                    <a:lnTo>
                      <a:pt x="422" y="60"/>
                    </a:lnTo>
                    <a:lnTo>
                      <a:pt x="420" y="60"/>
                    </a:lnTo>
                    <a:lnTo>
                      <a:pt x="418" y="56"/>
                    </a:lnTo>
                    <a:lnTo>
                      <a:pt x="418" y="54"/>
                    </a:lnTo>
                    <a:lnTo>
                      <a:pt x="410" y="60"/>
                    </a:lnTo>
                    <a:lnTo>
                      <a:pt x="406" y="64"/>
                    </a:lnTo>
                    <a:lnTo>
                      <a:pt x="404" y="70"/>
                    </a:lnTo>
                    <a:lnTo>
                      <a:pt x="404" y="76"/>
                    </a:lnTo>
                    <a:lnTo>
                      <a:pt x="408" y="80"/>
                    </a:lnTo>
                    <a:lnTo>
                      <a:pt x="410" y="84"/>
                    </a:lnTo>
                    <a:lnTo>
                      <a:pt x="414" y="86"/>
                    </a:lnTo>
                    <a:lnTo>
                      <a:pt x="424" y="90"/>
                    </a:lnTo>
                    <a:lnTo>
                      <a:pt x="430" y="92"/>
                    </a:lnTo>
                    <a:lnTo>
                      <a:pt x="434" y="96"/>
                    </a:lnTo>
                    <a:lnTo>
                      <a:pt x="442" y="104"/>
                    </a:lnTo>
                    <a:lnTo>
                      <a:pt x="456" y="108"/>
                    </a:lnTo>
                    <a:lnTo>
                      <a:pt x="458" y="110"/>
                    </a:lnTo>
                    <a:lnTo>
                      <a:pt x="462" y="116"/>
                    </a:lnTo>
                    <a:lnTo>
                      <a:pt x="464" y="120"/>
                    </a:lnTo>
                    <a:lnTo>
                      <a:pt x="466" y="122"/>
                    </a:lnTo>
                    <a:lnTo>
                      <a:pt x="468" y="122"/>
                    </a:lnTo>
                    <a:lnTo>
                      <a:pt x="472" y="122"/>
                    </a:lnTo>
                    <a:lnTo>
                      <a:pt x="476" y="120"/>
                    </a:lnTo>
                    <a:lnTo>
                      <a:pt x="480" y="116"/>
                    </a:lnTo>
                    <a:lnTo>
                      <a:pt x="484" y="110"/>
                    </a:lnTo>
                    <a:lnTo>
                      <a:pt x="486" y="104"/>
                    </a:lnTo>
                    <a:lnTo>
                      <a:pt x="490" y="92"/>
                    </a:lnTo>
                    <a:lnTo>
                      <a:pt x="494" y="84"/>
                    </a:lnTo>
                    <a:lnTo>
                      <a:pt x="498" y="76"/>
                    </a:lnTo>
                    <a:lnTo>
                      <a:pt x="500" y="64"/>
                    </a:lnTo>
                    <a:lnTo>
                      <a:pt x="502" y="52"/>
                    </a:lnTo>
                    <a:lnTo>
                      <a:pt x="504" y="42"/>
                    </a:lnTo>
                    <a:lnTo>
                      <a:pt x="510" y="32"/>
                    </a:lnTo>
                    <a:lnTo>
                      <a:pt x="514" y="24"/>
                    </a:lnTo>
                    <a:lnTo>
                      <a:pt x="520" y="6"/>
                    </a:lnTo>
                    <a:lnTo>
                      <a:pt x="522" y="0"/>
                    </a:lnTo>
                    <a:lnTo>
                      <a:pt x="524" y="0"/>
                    </a:lnTo>
                    <a:lnTo>
                      <a:pt x="528" y="0"/>
                    </a:lnTo>
                    <a:lnTo>
                      <a:pt x="532" y="0"/>
                    </a:lnTo>
                    <a:lnTo>
                      <a:pt x="534" y="4"/>
                    </a:lnTo>
                    <a:lnTo>
                      <a:pt x="532" y="12"/>
                    </a:lnTo>
                    <a:lnTo>
                      <a:pt x="532" y="20"/>
                    </a:lnTo>
                    <a:lnTo>
                      <a:pt x="532" y="26"/>
                    </a:lnTo>
                    <a:lnTo>
                      <a:pt x="536" y="44"/>
                    </a:lnTo>
                    <a:lnTo>
                      <a:pt x="538" y="56"/>
                    </a:lnTo>
                    <a:lnTo>
                      <a:pt x="540" y="60"/>
                    </a:lnTo>
                    <a:lnTo>
                      <a:pt x="542" y="62"/>
                    </a:lnTo>
                    <a:lnTo>
                      <a:pt x="546" y="62"/>
                    </a:lnTo>
                    <a:lnTo>
                      <a:pt x="548" y="60"/>
                    </a:lnTo>
                    <a:lnTo>
                      <a:pt x="552" y="68"/>
                    </a:lnTo>
                    <a:lnTo>
                      <a:pt x="558" y="76"/>
                    </a:lnTo>
                    <a:lnTo>
                      <a:pt x="554" y="82"/>
                    </a:lnTo>
                    <a:lnTo>
                      <a:pt x="556" y="90"/>
                    </a:lnTo>
                    <a:lnTo>
                      <a:pt x="554" y="100"/>
                    </a:lnTo>
                    <a:lnTo>
                      <a:pt x="556" y="106"/>
                    </a:lnTo>
                    <a:lnTo>
                      <a:pt x="558" y="110"/>
                    </a:lnTo>
                    <a:lnTo>
                      <a:pt x="560" y="118"/>
                    </a:lnTo>
                    <a:lnTo>
                      <a:pt x="560" y="124"/>
                    </a:lnTo>
                    <a:lnTo>
                      <a:pt x="562" y="132"/>
                    </a:lnTo>
                    <a:lnTo>
                      <a:pt x="564" y="136"/>
                    </a:lnTo>
                    <a:lnTo>
                      <a:pt x="564" y="144"/>
                    </a:lnTo>
                    <a:lnTo>
                      <a:pt x="564" y="148"/>
                    </a:lnTo>
                    <a:lnTo>
                      <a:pt x="568" y="152"/>
                    </a:lnTo>
                    <a:lnTo>
                      <a:pt x="576" y="158"/>
                    </a:lnTo>
                    <a:lnTo>
                      <a:pt x="584" y="162"/>
                    </a:lnTo>
                    <a:lnTo>
                      <a:pt x="592" y="168"/>
                    </a:lnTo>
                    <a:lnTo>
                      <a:pt x="594" y="174"/>
                    </a:lnTo>
                    <a:lnTo>
                      <a:pt x="594" y="178"/>
                    </a:lnTo>
                    <a:lnTo>
                      <a:pt x="596" y="182"/>
                    </a:lnTo>
                    <a:lnTo>
                      <a:pt x="598" y="186"/>
                    </a:lnTo>
                    <a:lnTo>
                      <a:pt x="598" y="200"/>
                    </a:lnTo>
                    <a:lnTo>
                      <a:pt x="598" y="206"/>
                    </a:lnTo>
                    <a:lnTo>
                      <a:pt x="600" y="208"/>
                    </a:lnTo>
                    <a:lnTo>
                      <a:pt x="602" y="208"/>
                    </a:lnTo>
                    <a:lnTo>
                      <a:pt x="604" y="208"/>
                    </a:lnTo>
                    <a:lnTo>
                      <a:pt x="604" y="206"/>
                    </a:lnTo>
                    <a:lnTo>
                      <a:pt x="612" y="216"/>
                    </a:lnTo>
                    <a:lnTo>
                      <a:pt x="614" y="220"/>
                    </a:lnTo>
                    <a:lnTo>
                      <a:pt x="614" y="228"/>
                    </a:lnTo>
                    <a:lnTo>
                      <a:pt x="616" y="232"/>
                    </a:lnTo>
                    <a:lnTo>
                      <a:pt x="618" y="234"/>
                    </a:lnTo>
                    <a:lnTo>
                      <a:pt x="620" y="236"/>
                    </a:lnTo>
                    <a:lnTo>
                      <a:pt x="622" y="238"/>
                    </a:lnTo>
                    <a:lnTo>
                      <a:pt x="632" y="250"/>
                    </a:lnTo>
                    <a:lnTo>
                      <a:pt x="634" y="258"/>
                    </a:lnTo>
                    <a:lnTo>
                      <a:pt x="636" y="264"/>
                    </a:lnTo>
                    <a:lnTo>
                      <a:pt x="634" y="270"/>
                    </a:lnTo>
                    <a:lnTo>
                      <a:pt x="632" y="276"/>
                    </a:lnTo>
                    <a:lnTo>
                      <a:pt x="630" y="280"/>
                    </a:lnTo>
                    <a:lnTo>
                      <a:pt x="630" y="288"/>
                    </a:lnTo>
                    <a:lnTo>
                      <a:pt x="630" y="300"/>
                    </a:lnTo>
                    <a:lnTo>
                      <a:pt x="630" y="312"/>
                    </a:lnTo>
                    <a:lnTo>
                      <a:pt x="626" y="322"/>
                    </a:lnTo>
                    <a:lnTo>
                      <a:pt x="624" y="328"/>
                    </a:lnTo>
                    <a:lnTo>
                      <a:pt x="620" y="336"/>
                    </a:lnTo>
                    <a:lnTo>
                      <a:pt x="608" y="352"/>
                    </a:lnTo>
                    <a:lnTo>
                      <a:pt x="600" y="370"/>
                    </a:lnTo>
                    <a:lnTo>
                      <a:pt x="598" y="376"/>
                    </a:lnTo>
                    <a:lnTo>
                      <a:pt x="594" y="378"/>
                    </a:lnTo>
                    <a:lnTo>
                      <a:pt x="590" y="382"/>
                    </a:lnTo>
                    <a:lnTo>
                      <a:pt x="586" y="384"/>
                    </a:lnTo>
                    <a:lnTo>
                      <a:pt x="582" y="390"/>
                    </a:lnTo>
                    <a:lnTo>
                      <a:pt x="578" y="394"/>
                    </a:lnTo>
                    <a:lnTo>
                      <a:pt x="566" y="402"/>
                    </a:lnTo>
                    <a:lnTo>
                      <a:pt x="558" y="408"/>
                    </a:lnTo>
                    <a:lnTo>
                      <a:pt x="552" y="416"/>
                    </a:lnTo>
                    <a:lnTo>
                      <a:pt x="548" y="424"/>
                    </a:lnTo>
                    <a:lnTo>
                      <a:pt x="542" y="432"/>
                    </a:lnTo>
                    <a:lnTo>
                      <a:pt x="522" y="454"/>
                    </a:lnTo>
                    <a:lnTo>
                      <a:pt x="510" y="466"/>
                    </a:lnTo>
                    <a:lnTo>
                      <a:pt x="500" y="480"/>
                    </a:lnTo>
                    <a:lnTo>
                      <a:pt x="498" y="482"/>
                    </a:lnTo>
                    <a:lnTo>
                      <a:pt x="496" y="486"/>
                    </a:lnTo>
                    <a:lnTo>
                      <a:pt x="496" y="488"/>
                    </a:lnTo>
                    <a:lnTo>
                      <a:pt x="494" y="490"/>
                    </a:lnTo>
                    <a:lnTo>
                      <a:pt x="484" y="490"/>
                    </a:lnTo>
                    <a:lnTo>
                      <a:pt x="476" y="490"/>
                    </a:lnTo>
                    <a:lnTo>
                      <a:pt x="468" y="492"/>
                    </a:lnTo>
                    <a:lnTo>
                      <a:pt x="462" y="492"/>
                    </a:lnTo>
                    <a:lnTo>
                      <a:pt x="454" y="496"/>
                    </a:lnTo>
                    <a:lnTo>
                      <a:pt x="448" y="500"/>
                    </a:lnTo>
                    <a:lnTo>
                      <a:pt x="442" y="504"/>
                    </a:lnTo>
                    <a:lnTo>
                      <a:pt x="438" y="506"/>
                    </a:lnTo>
                    <a:lnTo>
                      <a:pt x="434" y="508"/>
                    </a:lnTo>
                    <a:lnTo>
                      <a:pt x="432" y="512"/>
                    </a:lnTo>
                    <a:lnTo>
                      <a:pt x="428" y="514"/>
                    </a:lnTo>
                    <a:lnTo>
                      <a:pt x="426" y="516"/>
                    </a:lnTo>
                    <a:lnTo>
                      <a:pt x="420" y="506"/>
                    </a:lnTo>
                    <a:lnTo>
                      <a:pt x="416" y="494"/>
                    </a:lnTo>
                    <a:lnTo>
                      <a:pt x="412" y="494"/>
                    </a:lnTo>
                    <a:lnTo>
                      <a:pt x="410" y="496"/>
                    </a:lnTo>
                    <a:lnTo>
                      <a:pt x="408" y="500"/>
                    </a:lnTo>
                    <a:lnTo>
                      <a:pt x="386" y="514"/>
                    </a:lnTo>
                    <a:lnTo>
                      <a:pt x="380" y="510"/>
                    </a:lnTo>
                    <a:lnTo>
                      <a:pt x="378" y="504"/>
                    </a:lnTo>
                    <a:lnTo>
                      <a:pt x="370" y="504"/>
                    </a:lnTo>
                    <a:lnTo>
                      <a:pt x="364" y="504"/>
                    </a:lnTo>
                    <a:lnTo>
                      <a:pt x="358" y="500"/>
                    </a:lnTo>
                    <a:lnTo>
                      <a:pt x="354" y="494"/>
                    </a:lnTo>
                    <a:lnTo>
                      <a:pt x="348" y="488"/>
                    </a:lnTo>
                    <a:lnTo>
                      <a:pt x="346" y="482"/>
                    </a:lnTo>
                    <a:lnTo>
                      <a:pt x="346" y="478"/>
                    </a:lnTo>
                    <a:lnTo>
                      <a:pt x="350" y="474"/>
                    </a:lnTo>
                    <a:lnTo>
                      <a:pt x="352" y="470"/>
                    </a:lnTo>
                    <a:lnTo>
                      <a:pt x="354" y="464"/>
                    </a:lnTo>
                    <a:lnTo>
                      <a:pt x="352" y="458"/>
                    </a:lnTo>
                    <a:lnTo>
                      <a:pt x="348" y="454"/>
                    </a:lnTo>
                    <a:lnTo>
                      <a:pt x="344" y="452"/>
                    </a:lnTo>
                    <a:lnTo>
                      <a:pt x="340" y="448"/>
                    </a:lnTo>
                    <a:lnTo>
                      <a:pt x="346" y="440"/>
                    </a:lnTo>
                    <a:lnTo>
                      <a:pt x="346" y="436"/>
                    </a:lnTo>
                    <a:lnTo>
                      <a:pt x="348" y="432"/>
                    </a:lnTo>
                    <a:lnTo>
                      <a:pt x="346" y="428"/>
                    </a:lnTo>
                    <a:lnTo>
                      <a:pt x="342" y="428"/>
                    </a:lnTo>
                    <a:lnTo>
                      <a:pt x="340" y="430"/>
                    </a:lnTo>
                    <a:lnTo>
                      <a:pt x="336" y="436"/>
                    </a:lnTo>
                    <a:lnTo>
                      <a:pt x="332" y="442"/>
                    </a:lnTo>
                    <a:lnTo>
                      <a:pt x="330" y="444"/>
                    </a:lnTo>
                    <a:lnTo>
                      <a:pt x="326" y="444"/>
                    </a:lnTo>
                    <a:lnTo>
                      <a:pt x="324" y="444"/>
                    </a:lnTo>
                    <a:lnTo>
                      <a:pt x="322" y="442"/>
                    </a:lnTo>
                    <a:lnTo>
                      <a:pt x="324" y="438"/>
                    </a:lnTo>
                    <a:lnTo>
                      <a:pt x="328" y="438"/>
                    </a:lnTo>
                    <a:lnTo>
                      <a:pt x="332" y="436"/>
                    </a:lnTo>
                    <a:lnTo>
                      <a:pt x="346" y="420"/>
                    </a:lnTo>
                    <a:lnTo>
                      <a:pt x="352" y="412"/>
                    </a:lnTo>
                    <a:lnTo>
                      <a:pt x="356" y="404"/>
                    </a:lnTo>
                    <a:lnTo>
                      <a:pt x="350" y="404"/>
                    </a:lnTo>
                    <a:lnTo>
                      <a:pt x="342" y="404"/>
                    </a:lnTo>
                    <a:lnTo>
                      <a:pt x="340" y="410"/>
                    </a:lnTo>
                    <a:lnTo>
                      <a:pt x="338" y="416"/>
                    </a:lnTo>
                    <a:lnTo>
                      <a:pt x="332" y="416"/>
                    </a:lnTo>
                    <a:lnTo>
                      <a:pt x="326" y="418"/>
                    </a:lnTo>
                    <a:lnTo>
                      <a:pt x="318" y="424"/>
                    </a:lnTo>
                    <a:lnTo>
                      <a:pt x="312" y="432"/>
                    </a:lnTo>
                    <a:lnTo>
                      <a:pt x="310" y="438"/>
                    </a:lnTo>
                    <a:lnTo>
                      <a:pt x="304" y="438"/>
                    </a:lnTo>
                    <a:lnTo>
                      <a:pt x="304" y="436"/>
                    </a:lnTo>
                    <a:lnTo>
                      <a:pt x="304" y="434"/>
                    </a:lnTo>
                    <a:lnTo>
                      <a:pt x="304" y="426"/>
                    </a:lnTo>
                    <a:lnTo>
                      <a:pt x="306" y="418"/>
                    </a:lnTo>
                    <a:lnTo>
                      <a:pt x="304" y="410"/>
                    </a:lnTo>
                    <a:lnTo>
                      <a:pt x="304" y="406"/>
                    </a:lnTo>
                    <a:lnTo>
                      <a:pt x="302" y="400"/>
                    </a:lnTo>
                    <a:lnTo>
                      <a:pt x="300" y="392"/>
                    </a:lnTo>
                    <a:lnTo>
                      <a:pt x="286" y="388"/>
                    </a:lnTo>
                    <a:lnTo>
                      <a:pt x="276" y="384"/>
                    </a:lnTo>
                    <a:lnTo>
                      <a:pt x="270" y="382"/>
                    </a:lnTo>
                    <a:lnTo>
                      <a:pt x="268" y="380"/>
                    </a:lnTo>
                    <a:lnTo>
                      <a:pt x="264" y="378"/>
                    </a:lnTo>
                    <a:lnTo>
                      <a:pt x="232" y="378"/>
                    </a:lnTo>
                    <a:lnTo>
                      <a:pt x="208" y="392"/>
                    </a:lnTo>
                    <a:lnTo>
                      <a:pt x="176" y="392"/>
                    </a:lnTo>
                    <a:lnTo>
                      <a:pt x="164" y="398"/>
                    </a:lnTo>
                    <a:lnTo>
                      <a:pt x="150" y="406"/>
                    </a:lnTo>
                    <a:lnTo>
                      <a:pt x="134" y="416"/>
                    </a:lnTo>
                    <a:lnTo>
                      <a:pt x="122" y="420"/>
                    </a:lnTo>
                    <a:lnTo>
                      <a:pt x="108" y="422"/>
                    </a:lnTo>
                    <a:lnTo>
                      <a:pt x="92" y="422"/>
                    </a:lnTo>
                    <a:lnTo>
                      <a:pt x="84" y="424"/>
                    </a:lnTo>
                    <a:lnTo>
                      <a:pt x="74" y="426"/>
                    </a:lnTo>
                    <a:lnTo>
                      <a:pt x="58" y="432"/>
                    </a:lnTo>
                    <a:lnTo>
                      <a:pt x="42" y="438"/>
                    </a:lnTo>
                    <a:lnTo>
                      <a:pt x="32" y="440"/>
                    </a:lnTo>
                    <a:lnTo>
                      <a:pt x="24" y="440"/>
                    </a:lnTo>
                    <a:lnTo>
                      <a:pt x="18" y="440"/>
                    </a:lnTo>
                    <a:lnTo>
                      <a:pt x="14" y="436"/>
                    </a:lnTo>
                    <a:lnTo>
                      <a:pt x="6" y="430"/>
                    </a:lnTo>
                    <a:lnTo>
                      <a:pt x="4" y="428"/>
                    </a:lnTo>
                    <a:lnTo>
                      <a:pt x="2" y="428"/>
                    </a:lnTo>
                    <a:lnTo>
                      <a:pt x="0" y="426"/>
                    </a:lnTo>
                    <a:lnTo>
                      <a:pt x="0" y="422"/>
                    </a:lnTo>
                    <a:lnTo>
                      <a:pt x="0" y="420"/>
                    </a:lnTo>
                    <a:lnTo>
                      <a:pt x="2" y="416"/>
                    </a:lnTo>
                    <a:lnTo>
                      <a:pt x="4" y="414"/>
                    </a:lnTo>
                    <a:lnTo>
                      <a:pt x="10" y="412"/>
                    </a:lnTo>
                    <a:lnTo>
                      <a:pt x="16" y="408"/>
                    </a:lnTo>
                    <a:lnTo>
                      <a:pt x="24" y="394"/>
                    </a:lnTo>
                    <a:lnTo>
                      <a:pt x="30" y="380"/>
                    </a:lnTo>
                    <a:lnTo>
                      <a:pt x="28" y="376"/>
                    </a:lnTo>
                    <a:lnTo>
                      <a:pt x="26" y="372"/>
                    </a:lnTo>
                    <a:lnTo>
                      <a:pt x="26" y="362"/>
                    </a:lnTo>
                    <a:lnTo>
                      <a:pt x="26" y="328"/>
                    </a:lnTo>
                    <a:lnTo>
                      <a:pt x="26" y="316"/>
                    </a:lnTo>
                    <a:lnTo>
                      <a:pt x="26" y="304"/>
                    </a:lnTo>
                    <a:lnTo>
                      <a:pt x="24" y="296"/>
                    </a:lnTo>
                    <a:lnTo>
                      <a:pt x="20" y="288"/>
                    </a:lnTo>
                    <a:lnTo>
                      <a:pt x="16" y="280"/>
                    </a:lnTo>
                    <a:lnTo>
                      <a:pt x="16" y="276"/>
                    </a:lnTo>
                    <a:lnTo>
                      <a:pt x="20" y="280"/>
                    </a:lnTo>
                    <a:lnTo>
                      <a:pt x="20" y="284"/>
                    </a:lnTo>
                    <a:lnTo>
                      <a:pt x="26" y="284"/>
                    </a:lnTo>
                    <a:lnTo>
                      <a:pt x="24" y="278"/>
                    </a:lnTo>
                    <a:lnTo>
                      <a:pt x="24" y="272"/>
                    </a:lnTo>
                    <a:lnTo>
                      <a:pt x="28" y="276"/>
                    </a:lnTo>
                    <a:lnTo>
                      <a:pt x="28" y="280"/>
                    </a:lnTo>
                    <a:lnTo>
                      <a:pt x="30" y="278"/>
                    </a:lnTo>
                    <a:lnTo>
                      <a:pt x="30" y="276"/>
                    </a:lnTo>
                    <a:lnTo>
                      <a:pt x="32" y="272"/>
                    </a:lnTo>
                    <a:lnTo>
                      <a:pt x="28" y="256"/>
                    </a:lnTo>
                    <a:lnTo>
                      <a:pt x="36" y="236"/>
                    </a:lnTo>
                    <a:lnTo>
                      <a:pt x="38" y="226"/>
                    </a:lnTo>
                    <a:lnTo>
                      <a:pt x="40" y="214"/>
                    </a:lnTo>
                    <a:lnTo>
                      <a:pt x="40" y="208"/>
                    </a:lnTo>
                    <a:lnTo>
                      <a:pt x="44" y="202"/>
                    </a:lnTo>
                    <a:lnTo>
                      <a:pt x="46" y="206"/>
                    </a:lnTo>
                    <a:lnTo>
                      <a:pt x="48" y="208"/>
                    </a:lnTo>
                    <a:lnTo>
                      <a:pt x="48" y="210"/>
                    </a:lnTo>
                    <a:lnTo>
                      <a:pt x="52" y="208"/>
                    </a:lnTo>
                    <a:lnTo>
                      <a:pt x="54" y="206"/>
                    </a:lnTo>
                    <a:lnTo>
                      <a:pt x="56" y="202"/>
                    </a:lnTo>
                    <a:lnTo>
                      <a:pt x="58" y="198"/>
                    </a:lnTo>
                    <a:lnTo>
                      <a:pt x="62" y="196"/>
                    </a:lnTo>
                    <a:lnTo>
                      <a:pt x="70" y="194"/>
                    </a:lnTo>
                    <a:lnTo>
                      <a:pt x="76" y="190"/>
                    </a:lnTo>
                    <a:lnTo>
                      <a:pt x="78" y="188"/>
                    </a:lnTo>
                    <a:lnTo>
                      <a:pt x="82" y="186"/>
                    </a:lnTo>
                    <a:lnTo>
                      <a:pt x="86" y="182"/>
                    </a:lnTo>
                    <a:lnTo>
                      <a:pt x="94" y="178"/>
                    </a:lnTo>
                    <a:lnTo>
                      <a:pt x="102" y="176"/>
                    </a:lnTo>
                    <a:lnTo>
                      <a:pt x="110" y="174"/>
                    </a:lnTo>
                    <a:lnTo>
                      <a:pt x="118" y="172"/>
                    </a:lnTo>
                    <a:lnTo>
                      <a:pt x="128" y="168"/>
                    </a:lnTo>
                    <a:lnTo>
                      <a:pt x="138" y="166"/>
                    </a:lnTo>
                    <a:lnTo>
                      <a:pt x="146" y="166"/>
                    </a:lnTo>
                    <a:lnTo>
                      <a:pt x="156" y="164"/>
                    </a:lnTo>
                    <a:lnTo>
                      <a:pt x="162" y="162"/>
                    </a:lnTo>
                    <a:lnTo>
                      <a:pt x="168" y="152"/>
                    </a:lnTo>
                    <a:lnTo>
                      <a:pt x="180" y="13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g1252d948aef_0_565"/>
              <p:cNvSpPr/>
              <p:nvPr/>
            </p:nvSpPr>
            <p:spPr>
              <a:xfrm>
                <a:off x="7785393" y="4114259"/>
                <a:ext cx="112932" cy="61646"/>
              </a:xfrm>
              <a:custGeom>
                <a:rect b="b" l="l" r="r" t="t"/>
                <a:pathLst>
                  <a:path extrusionOk="0" h="38" w="64">
                    <a:moveTo>
                      <a:pt x="64" y="0"/>
                    </a:moveTo>
                    <a:lnTo>
                      <a:pt x="52" y="10"/>
                    </a:lnTo>
                    <a:lnTo>
                      <a:pt x="36" y="16"/>
                    </a:lnTo>
                    <a:lnTo>
                      <a:pt x="32" y="18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36"/>
                    </a:lnTo>
                    <a:lnTo>
                      <a:pt x="8" y="38"/>
                    </a:lnTo>
                    <a:lnTo>
                      <a:pt x="2" y="38"/>
                    </a:lnTo>
                    <a:lnTo>
                      <a:pt x="0" y="38"/>
                    </a:lnTo>
                    <a:lnTo>
                      <a:pt x="0" y="34"/>
                    </a:lnTo>
                    <a:lnTo>
                      <a:pt x="0" y="30"/>
                    </a:lnTo>
                    <a:lnTo>
                      <a:pt x="2" y="26"/>
                    </a:lnTo>
                    <a:lnTo>
                      <a:pt x="10" y="20"/>
                    </a:lnTo>
                    <a:lnTo>
                      <a:pt x="26" y="14"/>
                    </a:lnTo>
                    <a:lnTo>
                      <a:pt x="28" y="12"/>
                    </a:lnTo>
                    <a:lnTo>
                      <a:pt x="30" y="8"/>
                    </a:lnTo>
                    <a:lnTo>
                      <a:pt x="32" y="6"/>
                    </a:lnTo>
                    <a:lnTo>
                      <a:pt x="36" y="4"/>
                    </a:lnTo>
                    <a:lnTo>
                      <a:pt x="46" y="2"/>
                    </a:lnTo>
                    <a:lnTo>
                      <a:pt x="54" y="0"/>
                    </a:lnTo>
                    <a:lnTo>
                      <a:pt x="64" y="0"/>
                    </a:lnTo>
                    <a:lnTo>
                      <a:pt x="64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g1252d948aef_0_565"/>
              <p:cNvSpPr/>
              <p:nvPr/>
            </p:nvSpPr>
            <p:spPr>
              <a:xfrm>
                <a:off x="7691743" y="4105852"/>
                <a:ext cx="86765" cy="16812"/>
              </a:xfrm>
              <a:custGeom>
                <a:rect b="b" l="l" r="r" t="t"/>
                <a:pathLst>
                  <a:path extrusionOk="0" h="10" w="50">
                    <a:moveTo>
                      <a:pt x="40" y="8"/>
                    </a:moveTo>
                    <a:lnTo>
                      <a:pt x="34" y="10"/>
                    </a:lnTo>
                    <a:lnTo>
                      <a:pt x="28" y="10"/>
                    </a:lnTo>
                    <a:lnTo>
                      <a:pt x="22" y="8"/>
                    </a:lnTo>
                    <a:lnTo>
                      <a:pt x="10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4" y="4"/>
                    </a:lnTo>
                    <a:lnTo>
                      <a:pt x="28" y="6"/>
                    </a:lnTo>
                    <a:lnTo>
                      <a:pt x="34" y="8"/>
                    </a:lnTo>
                    <a:lnTo>
                      <a:pt x="42" y="6"/>
                    </a:lnTo>
                    <a:lnTo>
                      <a:pt x="50" y="4"/>
                    </a:lnTo>
                    <a:lnTo>
                      <a:pt x="46" y="8"/>
                    </a:lnTo>
                    <a:lnTo>
                      <a:pt x="44" y="10"/>
                    </a:lnTo>
                    <a:lnTo>
                      <a:pt x="38" y="10"/>
                    </a:lnTo>
                    <a:lnTo>
                      <a:pt x="40" y="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g1252d948aef_0_565"/>
              <p:cNvSpPr/>
              <p:nvPr/>
            </p:nvSpPr>
            <p:spPr>
              <a:xfrm>
                <a:off x="7295104" y="4040003"/>
                <a:ext cx="280952" cy="82662"/>
              </a:xfrm>
              <a:custGeom>
                <a:rect b="b" l="l" r="r" t="t"/>
                <a:pathLst>
                  <a:path extrusionOk="0" h="50" w="162">
                    <a:moveTo>
                      <a:pt x="16" y="16"/>
                    </a:moveTo>
                    <a:lnTo>
                      <a:pt x="8" y="16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22" y="2"/>
                    </a:lnTo>
                    <a:lnTo>
                      <a:pt x="36" y="2"/>
                    </a:lnTo>
                    <a:lnTo>
                      <a:pt x="48" y="4"/>
                    </a:lnTo>
                    <a:lnTo>
                      <a:pt x="50" y="6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6" y="14"/>
                    </a:lnTo>
                    <a:lnTo>
                      <a:pt x="62" y="16"/>
                    </a:lnTo>
                    <a:lnTo>
                      <a:pt x="70" y="16"/>
                    </a:lnTo>
                    <a:lnTo>
                      <a:pt x="78" y="14"/>
                    </a:lnTo>
                    <a:lnTo>
                      <a:pt x="84" y="12"/>
                    </a:lnTo>
                    <a:lnTo>
                      <a:pt x="88" y="10"/>
                    </a:lnTo>
                    <a:lnTo>
                      <a:pt x="90" y="8"/>
                    </a:lnTo>
                    <a:lnTo>
                      <a:pt x="92" y="10"/>
                    </a:lnTo>
                    <a:lnTo>
                      <a:pt x="94" y="10"/>
                    </a:lnTo>
                    <a:lnTo>
                      <a:pt x="100" y="12"/>
                    </a:lnTo>
                    <a:lnTo>
                      <a:pt x="102" y="16"/>
                    </a:lnTo>
                    <a:lnTo>
                      <a:pt x="106" y="16"/>
                    </a:lnTo>
                    <a:lnTo>
                      <a:pt x="114" y="18"/>
                    </a:lnTo>
                    <a:lnTo>
                      <a:pt x="118" y="20"/>
                    </a:lnTo>
                    <a:lnTo>
                      <a:pt x="118" y="22"/>
                    </a:lnTo>
                    <a:lnTo>
                      <a:pt x="118" y="30"/>
                    </a:lnTo>
                    <a:lnTo>
                      <a:pt x="124" y="32"/>
                    </a:lnTo>
                    <a:lnTo>
                      <a:pt x="132" y="32"/>
                    </a:lnTo>
                    <a:lnTo>
                      <a:pt x="146" y="34"/>
                    </a:lnTo>
                    <a:lnTo>
                      <a:pt x="150" y="36"/>
                    </a:lnTo>
                    <a:lnTo>
                      <a:pt x="162" y="40"/>
                    </a:lnTo>
                    <a:lnTo>
                      <a:pt x="162" y="42"/>
                    </a:lnTo>
                    <a:lnTo>
                      <a:pt x="160" y="46"/>
                    </a:lnTo>
                    <a:lnTo>
                      <a:pt x="156" y="48"/>
                    </a:lnTo>
                    <a:lnTo>
                      <a:pt x="152" y="48"/>
                    </a:lnTo>
                    <a:lnTo>
                      <a:pt x="150" y="46"/>
                    </a:lnTo>
                    <a:lnTo>
                      <a:pt x="146" y="40"/>
                    </a:lnTo>
                    <a:lnTo>
                      <a:pt x="144" y="46"/>
                    </a:lnTo>
                    <a:lnTo>
                      <a:pt x="144" y="48"/>
                    </a:lnTo>
                    <a:lnTo>
                      <a:pt x="142" y="50"/>
                    </a:lnTo>
                    <a:lnTo>
                      <a:pt x="136" y="48"/>
                    </a:lnTo>
                    <a:lnTo>
                      <a:pt x="130" y="46"/>
                    </a:lnTo>
                    <a:lnTo>
                      <a:pt x="126" y="44"/>
                    </a:lnTo>
                    <a:lnTo>
                      <a:pt x="118" y="42"/>
                    </a:lnTo>
                    <a:lnTo>
                      <a:pt x="92" y="42"/>
                    </a:lnTo>
                    <a:lnTo>
                      <a:pt x="90" y="40"/>
                    </a:lnTo>
                    <a:lnTo>
                      <a:pt x="84" y="40"/>
                    </a:lnTo>
                    <a:lnTo>
                      <a:pt x="82" y="38"/>
                    </a:lnTo>
                    <a:lnTo>
                      <a:pt x="80" y="36"/>
                    </a:lnTo>
                    <a:lnTo>
                      <a:pt x="74" y="34"/>
                    </a:lnTo>
                    <a:lnTo>
                      <a:pt x="64" y="32"/>
                    </a:lnTo>
                    <a:lnTo>
                      <a:pt x="56" y="32"/>
                    </a:lnTo>
                    <a:lnTo>
                      <a:pt x="48" y="32"/>
                    </a:lnTo>
                    <a:lnTo>
                      <a:pt x="40" y="32"/>
                    </a:lnTo>
                    <a:lnTo>
                      <a:pt x="36" y="32"/>
                    </a:lnTo>
                    <a:lnTo>
                      <a:pt x="36" y="30"/>
                    </a:lnTo>
                    <a:lnTo>
                      <a:pt x="32" y="26"/>
                    </a:lnTo>
                    <a:lnTo>
                      <a:pt x="24" y="26"/>
                    </a:lnTo>
                    <a:lnTo>
                      <a:pt x="20" y="26"/>
                    </a:lnTo>
                    <a:lnTo>
                      <a:pt x="18" y="22"/>
                    </a:lnTo>
                    <a:lnTo>
                      <a:pt x="16" y="1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g1252d948aef_0_565"/>
              <p:cNvSpPr/>
              <p:nvPr/>
            </p:nvSpPr>
            <p:spPr>
              <a:xfrm>
                <a:off x="7295104" y="3905501"/>
                <a:ext cx="39939" cy="43433"/>
              </a:xfrm>
              <a:custGeom>
                <a:rect b="b" l="l" r="r" t="t"/>
                <a:pathLst>
                  <a:path extrusionOk="0" h="26" w="24">
                    <a:moveTo>
                      <a:pt x="0" y="6"/>
                    </a:moveTo>
                    <a:lnTo>
                      <a:pt x="4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4" y="6"/>
                    </a:lnTo>
                    <a:lnTo>
                      <a:pt x="18" y="12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22" y="26"/>
                    </a:lnTo>
                    <a:lnTo>
                      <a:pt x="14" y="22"/>
                    </a:lnTo>
                    <a:lnTo>
                      <a:pt x="12" y="18"/>
                    </a:lnTo>
                    <a:lnTo>
                      <a:pt x="10" y="16"/>
                    </a:lnTo>
                    <a:lnTo>
                      <a:pt x="12" y="12"/>
                    </a:lnTo>
                    <a:lnTo>
                      <a:pt x="12" y="10"/>
                    </a:lnTo>
                    <a:lnTo>
                      <a:pt x="6" y="8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g1252d948aef_0_565"/>
              <p:cNvSpPr/>
              <p:nvPr/>
            </p:nvSpPr>
            <p:spPr>
              <a:xfrm>
                <a:off x="7359833" y="3936324"/>
                <a:ext cx="20657" cy="16812"/>
              </a:xfrm>
              <a:custGeom>
                <a:rect b="b" l="l" r="r" t="t"/>
                <a:pathLst>
                  <a:path extrusionOk="0" h="10" w="12">
                    <a:moveTo>
                      <a:pt x="12" y="2"/>
                    </a:moveTo>
                    <a:lnTo>
                      <a:pt x="10" y="6"/>
                    </a:lnTo>
                    <a:lnTo>
                      <a:pt x="10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g1252d948aef_0_565"/>
              <p:cNvSpPr/>
              <p:nvPr/>
            </p:nvSpPr>
            <p:spPr>
              <a:xfrm>
                <a:off x="7107803" y="3887287"/>
                <a:ext cx="16526" cy="18214"/>
              </a:xfrm>
              <a:custGeom>
                <a:rect b="b" l="l" r="r" t="t"/>
                <a:pathLst>
                  <a:path extrusionOk="0" h="12" w="10">
                    <a:moveTo>
                      <a:pt x="6" y="0"/>
                    </a:moveTo>
                    <a:lnTo>
                      <a:pt x="6" y="6"/>
                    </a:lnTo>
                    <a:lnTo>
                      <a:pt x="10" y="8"/>
                    </a:lnTo>
                    <a:lnTo>
                      <a:pt x="10" y="12"/>
                    </a:lnTo>
                    <a:lnTo>
                      <a:pt x="6" y="12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g1252d948aef_0_565"/>
              <p:cNvSpPr/>
              <p:nvPr/>
            </p:nvSpPr>
            <p:spPr>
              <a:xfrm>
                <a:off x="7070618" y="3813032"/>
                <a:ext cx="20657" cy="23818"/>
              </a:xfrm>
              <a:custGeom>
                <a:rect b="b" l="l" r="r" t="t"/>
                <a:pathLst>
                  <a:path extrusionOk="0" h="14" w="12">
                    <a:moveTo>
                      <a:pt x="12" y="8"/>
                    </a:moveTo>
                    <a:lnTo>
                      <a:pt x="10" y="12"/>
                    </a:lnTo>
                    <a:lnTo>
                      <a:pt x="8" y="14"/>
                    </a:lnTo>
                    <a:lnTo>
                      <a:pt x="4" y="12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4"/>
                    </a:lnTo>
                    <a:lnTo>
                      <a:pt x="10" y="6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g1252d948aef_0_565"/>
              <p:cNvSpPr/>
              <p:nvPr/>
            </p:nvSpPr>
            <p:spPr>
              <a:xfrm>
                <a:off x="7974072" y="4199724"/>
                <a:ext cx="35808" cy="16812"/>
              </a:xfrm>
              <a:custGeom>
                <a:rect b="b" l="l" r="r" t="t"/>
                <a:pathLst>
                  <a:path extrusionOk="0" h="10" w="20">
                    <a:moveTo>
                      <a:pt x="0" y="0"/>
                    </a:moveTo>
                    <a:lnTo>
                      <a:pt x="0" y="8"/>
                    </a:lnTo>
                    <a:lnTo>
                      <a:pt x="4" y="10"/>
                    </a:lnTo>
                    <a:lnTo>
                      <a:pt x="10" y="10"/>
                    </a:lnTo>
                    <a:lnTo>
                      <a:pt x="14" y="10"/>
                    </a:lnTo>
                    <a:lnTo>
                      <a:pt x="16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g1252d948aef_0_565"/>
              <p:cNvSpPr/>
              <p:nvPr/>
            </p:nvSpPr>
            <p:spPr>
              <a:xfrm>
                <a:off x="8041555" y="5092197"/>
                <a:ext cx="114309" cy="98074"/>
              </a:xfrm>
              <a:custGeom>
                <a:rect b="b" l="l" r="r" t="t"/>
                <a:pathLst>
                  <a:path extrusionOk="0" h="58" w="66">
                    <a:moveTo>
                      <a:pt x="18" y="2"/>
                    </a:moveTo>
                    <a:lnTo>
                      <a:pt x="24" y="8"/>
                    </a:lnTo>
                    <a:lnTo>
                      <a:pt x="28" y="10"/>
                    </a:lnTo>
                    <a:lnTo>
                      <a:pt x="32" y="12"/>
                    </a:lnTo>
                    <a:lnTo>
                      <a:pt x="40" y="12"/>
                    </a:lnTo>
                    <a:lnTo>
                      <a:pt x="46" y="10"/>
                    </a:lnTo>
                    <a:lnTo>
                      <a:pt x="58" y="6"/>
                    </a:lnTo>
                    <a:lnTo>
                      <a:pt x="66" y="6"/>
                    </a:lnTo>
                    <a:lnTo>
                      <a:pt x="66" y="8"/>
                    </a:lnTo>
                    <a:lnTo>
                      <a:pt x="64" y="12"/>
                    </a:lnTo>
                    <a:lnTo>
                      <a:pt x="60" y="16"/>
                    </a:lnTo>
                    <a:lnTo>
                      <a:pt x="56" y="24"/>
                    </a:lnTo>
                    <a:lnTo>
                      <a:pt x="54" y="32"/>
                    </a:lnTo>
                    <a:lnTo>
                      <a:pt x="50" y="34"/>
                    </a:lnTo>
                    <a:lnTo>
                      <a:pt x="46" y="36"/>
                    </a:lnTo>
                    <a:lnTo>
                      <a:pt x="42" y="42"/>
                    </a:lnTo>
                    <a:lnTo>
                      <a:pt x="38" y="48"/>
                    </a:lnTo>
                    <a:lnTo>
                      <a:pt x="34" y="50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8" y="46"/>
                    </a:lnTo>
                    <a:lnTo>
                      <a:pt x="18" y="54"/>
                    </a:lnTo>
                    <a:lnTo>
                      <a:pt x="16" y="56"/>
                    </a:lnTo>
                    <a:lnTo>
                      <a:pt x="10" y="58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38"/>
                    </a:lnTo>
                    <a:lnTo>
                      <a:pt x="2" y="36"/>
                    </a:lnTo>
                    <a:lnTo>
                      <a:pt x="6" y="32"/>
                    </a:lnTo>
                    <a:lnTo>
                      <a:pt x="8" y="32"/>
                    </a:lnTo>
                    <a:lnTo>
                      <a:pt x="8" y="28"/>
                    </a:lnTo>
                    <a:lnTo>
                      <a:pt x="6" y="20"/>
                    </a:lnTo>
                    <a:lnTo>
                      <a:pt x="8" y="16"/>
                    </a:lnTo>
                    <a:lnTo>
                      <a:pt x="12" y="8"/>
                    </a:lnTo>
                    <a:lnTo>
                      <a:pt x="18" y="0"/>
                    </a:lnTo>
                    <a:lnTo>
                      <a:pt x="18" y="4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g1252d948aef_0_565"/>
              <p:cNvSpPr/>
              <p:nvPr/>
            </p:nvSpPr>
            <p:spPr>
              <a:xfrm>
                <a:off x="8502922" y="5097802"/>
                <a:ext cx="319514" cy="189143"/>
              </a:xfrm>
              <a:custGeom>
                <a:rect b="b" l="l" r="r" t="t"/>
                <a:pathLst>
                  <a:path extrusionOk="0" h="114" w="184">
                    <a:moveTo>
                      <a:pt x="110" y="42"/>
                    </a:moveTo>
                    <a:lnTo>
                      <a:pt x="120" y="32"/>
                    </a:lnTo>
                    <a:lnTo>
                      <a:pt x="132" y="24"/>
                    </a:lnTo>
                    <a:lnTo>
                      <a:pt x="138" y="22"/>
                    </a:lnTo>
                    <a:lnTo>
                      <a:pt x="144" y="18"/>
                    </a:lnTo>
                    <a:lnTo>
                      <a:pt x="154" y="6"/>
                    </a:lnTo>
                    <a:lnTo>
                      <a:pt x="162" y="2"/>
                    </a:lnTo>
                    <a:lnTo>
                      <a:pt x="166" y="0"/>
                    </a:lnTo>
                    <a:lnTo>
                      <a:pt x="172" y="2"/>
                    </a:lnTo>
                    <a:lnTo>
                      <a:pt x="168" y="6"/>
                    </a:lnTo>
                    <a:lnTo>
                      <a:pt x="166" y="14"/>
                    </a:lnTo>
                    <a:lnTo>
                      <a:pt x="172" y="12"/>
                    </a:lnTo>
                    <a:lnTo>
                      <a:pt x="176" y="10"/>
                    </a:lnTo>
                    <a:lnTo>
                      <a:pt x="184" y="6"/>
                    </a:lnTo>
                    <a:lnTo>
                      <a:pt x="184" y="16"/>
                    </a:lnTo>
                    <a:lnTo>
                      <a:pt x="178" y="18"/>
                    </a:lnTo>
                    <a:lnTo>
                      <a:pt x="176" y="22"/>
                    </a:lnTo>
                    <a:lnTo>
                      <a:pt x="172" y="28"/>
                    </a:lnTo>
                    <a:lnTo>
                      <a:pt x="168" y="32"/>
                    </a:lnTo>
                    <a:lnTo>
                      <a:pt x="164" y="34"/>
                    </a:lnTo>
                    <a:lnTo>
                      <a:pt x="158" y="36"/>
                    </a:lnTo>
                    <a:lnTo>
                      <a:pt x="140" y="46"/>
                    </a:lnTo>
                    <a:lnTo>
                      <a:pt x="132" y="52"/>
                    </a:lnTo>
                    <a:lnTo>
                      <a:pt x="130" y="54"/>
                    </a:lnTo>
                    <a:lnTo>
                      <a:pt x="128" y="56"/>
                    </a:lnTo>
                    <a:lnTo>
                      <a:pt x="128" y="60"/>
                    </a:lnTo>
                    <a:lnTo>
                      <a:pt x="122" y="64"/>
                    </a:lnTo>
                    <a:lnTo>
                      <a:pt x="114" y="64"/>
                    </a:lnTo>
                    <a:lnTo>
                      <a:pt x="102" y="66"/>
                    </a:lnTo>
                    <a:lnTo>
                      <a:pt x="94" y="70"/>
                    </a:lnTo>
                    <a:lnTo>
                      <a:pt x="86" y="78"/>
                    </a:lnTo>
                    <a:lnTo>
                      <a:pt x="74" y="90"/>
                    </a:lnTo>
                    <a:lnTo>
                      <a:pt x="70" y="94"/>
                    </a:lnTo>
                    <a:lnTo>
                      <a:pt x="66" y="98"/>
                    </a:lnTo>
                    <a:lnTo>
                      <a:pt x="54" y="100"/>
                    </a:lnTo>
                    <a:lnTo>
                      <a:pt x="50" y="104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8" y="114"/>
                    </a:lnTo>
                    <a:lnTo>
                      <a:pt x="20" y="112"/>
                    </a:lnTo>
                    <a:lnTo>
                      <a:pt x="10" y="108"/>
                    </a:lnTo>
                    <a:lnTo>
                      <a:pt x="2" y="102"/>
                    </a:lnTo>
                    <a:lnTo>
                      <a:pt x="0" y="100"/>
                    </a:lnTo>
                    <a:lnTo>
                      <a:pt x="0" y="96"/>
                    </a:lnTo>
                    <a:lnTo>
                      <a:pt x="8" y="90"/>
                    </a:lnTo>
                    <a:lnTo>
                      <a:pt x="20" y="84"/>
                    </a:lnTo>
                    <a:lnTo>
                      <a:pt x="30" y="78"/>
                    </a:lnTo>
                    <a:lnTo>
                      <a:pt x="40" y="72"/>
                    </a:lnTo>
                    <a:lnTo>
                      <a:pt x="62" y="60"/>
                    </a:lnTo>
                    <a:lnTo>
                      <a:pt x="68" y="58"/>
                    </a:lnTo>
                    <a:lnTo>
                      <a:pt x="72" y="58"/>
                    </a:lnTo>
                    <a:lnTo>
                      <a:pt x="82" y="58"/>
                    </a:lnTo>
                    <a:lnTo>
                      <a:pt x="96" y="52"/>
                    </a:lnTo>
                    <a:lnTo>
                      <a:pt x="110" y="4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g1252d948aef_0_565"/>
              <p:cNvSpPr/>
              <p:nvPr/>
            </p:nvSpPr>
            <p:spPr>
              <a:xfrm>
                <a:off x="8830700" y="4914262"/>
                <a:ext cx="183170" cy="219967"/>
              </a:xfrm>
              <a:custGeom>
                <a:rect b="b" l="l" r="r" t="t"/>
                <a:pathLst>
                  <a:path extrusionOk="0" h="132" w="106">
                    <a:moveTo>
                      <a:pt x="6" y="132"/>
                    </a:moveTo>
                    <a:lnTo>
                      <a:pt x="2" y="130"/>
                    </a:lnTo>
                    <a:lnTo>
                      <a:pt x="0" y="126"/>
                    </a:lnTo>
                    <a:lnTo>
                      <a:pt x="0" y="122"/>
                    </a:lnTo>
                    <a:lnTo>
                      <a:pt x="2" y="120"/>
                    </a:lnTo>
                    <a:lnTo>
                      <a:pt x="6" y="120"/>
                    </a:lnTo>
                    <a:lnTo>
                      <a:pt x="12" y="116"/>
                    </a:lnTo>
                    <a:lnTo>
                      <a:pt x="18" y="114"/>
                    </a:lnTo>
                    <a:lnTo>
                      <a:pt x="22" y="110"/>
                    </a:lnTo>
                    <a:lnTo>
                      <a:pt x="24" y="104"/>
                    </a:lnTo>
                    <a:lnTo>
                      <a:pt x="16" y="98"/>
                    </a:lnTo>
                    <a:lnTo>
                      <a:pt x="12" y="94"/>
                    </a:lnTo>
                    <a:lnTo>
                      <a:pt x="12" y="90"/>
                    </a:lnTo>
                    <a:lnTo>
                      <a:pt x="14" y="86"/>
                    </a:lnTo>
                    <a:lnTo>
                      <a:pt x="16" y="84"/>
                    </a:lnTo>
                    <a:lnTo>
                      <a:pt x="18" y="84"/>
                    </a:lnTo>
                    <a:lnTo>
                      <a:pt x="20" y="84"/>
                    </a:lnTo>
                    <a:lnTo>
                      <a:pt x="26" y="84"/>
                    </a:lnTo>
                    <a:lnTo>
                      <a:pt x="30" y="82"/>
                    </a:lnTo>
                    <a:lnTo>
                      <a:pt x="34" y="78"/>
                    </a:lnTo>
                    <a:lnTo>
                      <a:pt x="40" y="70"/>
                    </a:lnTo>
                    <a:lnTo>
                      <a:pt x="44" y="68"/>
                    </a:lnTo>
                    <a:lnTo>
                      <a:pt x="48" y="62"/>
                    </a:lnTo>
                    <a:lnTo>
                      <a:pt x="52" y="54"/>
                    </a:lnTo>
                    <a:lnTo>
                      <a:pt x="54" y="44"/>
                    </a:lnTo>
                    <a:lnTo>
                      <a:pt x="58" y="34"/>
                    </a:lnTo>
                    <a:lnTo>
                      <a:pt x="54" y="32"/>
                    </a:lnTo>
                    <a:lnTo>
                      <a:pt x="52" y="30"/>
                    </a:lnTo>
                    <a:lnTo>
                      <a:pt x="52" y="24"/>
                    </a:lnTo>
                    <a:lnTo>
                      <a:pt x="52" y="22"/>
                    </a:lnTo>
                    <a:lnTo>
                      <a:pt x="54" y="20"/>
                    </a:lnTo>
                    <a:lnTo>
                      <a:pt x="52" y="16"/>
                    </a:lnTo>
                    <a:lnTo>
                      <a:pt x="52" y="14"/>
                    </a:lnTo>
                    <a:lnTo>
                      <a:pt x="54" y="4"/>
                    </a:lnTo>
                    <a:lnTo>
                      <a:pt x="56" y="2"/>
                    </a:lnTo>
                    <a:lnTo>
                      <a:pt x="58" y="0"/>
                    </a:lnTo>
                    <a:lnTo>
                      <a:pt x="60" y="4"/>
                    </a:lnTo>
                    <a:lnTo>
                      <a:pt x="64" y="8"/>
                    </a:lnTo>
                    <a:lnTo>
                      <a:pt x="68" y="14"/>
                    </a:lnTo>
                    <a:lnTo>
                      <a:pt x="70" y="20"/>
                    </a:lnTo>
                    <a:lnTo>
                      <a:pt x="70" y="24"/>
                    </a:lnTo>
                    <a:lnTo>
                      <a:pt x="68" y="26"/>
                    </a:lnTo>
                    <a:lnTo>
                      <a:pt x="64" y="28"/>
                    </a:lnTo>
                    <a:lnTo>
                      <a:pt x="62" y="30"/>
                    </a:lnTo>
                    <a:lnTo>
                      <a:pt x="62" y="34"/>
                    </a:lnTo>
                    <a:lnTo>
                      <a:pt x="60" y="38"/>
                    </a:lnTo>
                    <a:lnTo>
                      <a:pt x="58" y="44"/>
                    </a:lnTo>
                    <a:lnTo>
                      <a:pt x="60" y="46"/>
                    </a:lnTo>
                    <a:lnTo>
                      <a:pt x="62" y="48"/>
                    </a:lnTo>
                    <a:lnTo>
                      <a:pt x="66" y="46"/>
                    </a:lnTo>
                    <a:lnTo>
                      <a:pt x="68" y="44"/>
                    </a:lnTo>
                    <a:lnTo>
                      <a:pt x="74" y="38"/>
                    </a:lnTo>
                    <a:lnTo>
                      <a:pt x="74" y="40"/>
                    </a:lnTo>
                    <a:lnTo>
                      <a:pt x="74" y="44"/>
                    </a:lnTo>
                    <a:lnTo>
                      <a:pt x="72" y="48"/>
                    </a:lnTo>
                    <a:lnTo>
                      <a:pt x="70" y="52"/>
                    </a:lnTo>
                    <a:lnTo>
                      <a:pt x="70" y="56"/>
                    </a:lnTo>
                    <a:lnTo>
                      <a:pt x="72" y="60"/>
                    </a:lnTo>
                    <a:lnTo>
                      <a:pt x="76" y="62"/>
                    </a:lnTo>
                    <a:lnTo>
                      <a:pt x="78" y="64"/>
                    </a:lnTo>
                    <a:lnTo>
                      <a:pt x="84" y="62"/>
                    </a:lnTo>
                    <a:lnTo>
                      <a:pt x="88" y="60"/>
                    </a:lnTo>
                    <a:lnTo>
                      <a:pt x="92" y="58"/>
                    </a:lnTo>
                    <a:lnTo>
                      <a:pt x="96" y="56"/>
                    </a:lnTo>
                    <a:lnTo>
                      <a:pt x="102" y="58"/>
                    </a:lnTo>
                    <a:lnTo>
                      <a:pt x="104" y="60"/>
                    </a:lnTo>
                    <a:lnTo>
                      <a:pt x="106" y="62"/>
                    </a:lnTo>
                    <a:lnTo>
                      <a:pt x="104" y="64"/>
                    </a:lnTo>
                    <a:lnTo>
                      <a:pt x="102" y="68"/>
                    </a:lnTo>
                    <a:lnTo>
                      <a:pt x="96" y="70"/>
                    </a:lnTo>
                    <a:lnTo>
                      <a:pt x="80" y="86"/>
                    </a:lnTo>
                    <a:lnTo>
                      <a:pt x="76" y="88"/>
                    </a:lnTo>
                    <a:lnTo>
                      <a:pt x="72" y="86"/>
                    </a:lnTo>
                    <a:lnTo>
                      <a:pt x="68" y="86"/>
                    </a:lnTo>
                    <a:lnTo>
                      <a:pt x="64" y="86"/>
                    </a:lnTo>
                    <a:lnTo>
                      <a:pt x="58" y="92"/>
                    </a:lnTo>
                    <a:lnTo>
                      <a:pt x="54" y="98"/>
                    </a:lnTo>
                    <a:lnTo>
                      <a:pt x="44" y="108"/>
                    </a:lnTo>
                    <a:lnTo>
                      <a:pt x="30" y="118"/>
                    </a:lnTo>
                    <a:lnTo>
                      <a:pt x="18" y="128"/>
                    </a:lnTo>
                    <a:lnTo>
                      <a:pt x="12" y="130"/>
                    </a:lnTo>
                    <a:lnTo>
                      <a:pt x="6" y="13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g1252d948aef_0_565"/>
              <p:cNvSpPr/>
              <p:nvPr/>
            </p:nvSpPr>
            <p:spPr>
              <a:xfrm>
                <a:off x="8863753" y="4477133"/>
                <a:ext cx="67484" cy="74256"/>
              </a:xfrm>
              <a:custGeom>
                <a:rect b="b" l="l" r="r" t="t"/>
                <a:pathLst>
                  <a:path extrusionOk="0" h="44" w="38">
                    <a:moveTo>
                      <a:pt x="38" y="42"/>
                    </a:moveTo>
                    <a:lnTo>
                      <a:pt x="36" y="44"/>
                    </a:lnTo>
                    <a:lnTo>
                      <a:pt x="32" y="42"/>
                    </a:lnTo>
                    <a:lnTo>
                      <a:pt x="26" y="40"/>
                    </a:lnTo>
                    <a:lnTo>
                      <a:pt x="14" y="32"/>
                    </a:lnTo>
                    <a:lnTo>
                      <a:pt x="6" y="20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2" y="10"/>
                    </a:lnTo>
                    <a:lnTo>
                      <a:pt x="16" y="16"/>
                    </a:lnTo>
                    <a:lnTo>
                      <a:pt x="20" y="22"/>
                    </a:lnTo>
                    <a:lnTo>
                      <a:pt x="24" y="24"/>
                    </a:lnTo>
                    <a:lnTo>
                      <a:pt x="28" y="26"/>
                    </a:lnTo>
                    <a:lnTo>
                      <a:pt x="32" y="28"/>
                    </a:lnTo>
                    <a:lnTo>
                      <a:pt x="34" y="32"/>
                    </a:lnTo>
                    <a:lnTo>
                      <a:pt x="38" y="4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g1252d948aef_0_565"/>
              <p:cNvSpPr/>
              <p:nvPr/>
            </p:nvSpPr>
            <p:spPr>
              <a:xfrm>
                <a:off x="8502922" y="3990966"/>
                <a:ext cx="110178" cy="63047"/>
              </a:xfrm>
              <a:custGeom>
                <a:rect b="b" l="l" r="r" t="t"/>
                <a:pathLst>
                  <a:path extrusionOk="0" h="38" w="64">
                    <a:moveTo>
                      <a:pt x="36" y="38"/>
                    </a:moveTo>
                    <a:lnTo>
                      <a:pt x="34" y="38"/>
                    </a:lnTo>
                    <a:lnTo>
                      <a:pt x="30" y="38"/>
                    </a:lnTo>
                    <a:lnTo>
                      <a:pt x="22" y="38"/>
                    </a:lnTo>
                    <a:lnTo>
                      <a:pt x="10" y="36"/>
                    </a:lnTo>
                    <a:lnTo>
                      <a:pt x="2" y="32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2" y="22"/>
                    </a:lnTo>
                    <a:lnTo>
                      <a:pt x="24" y="22"/>
                    </a:lnTo>
                    <a:lnTo>
                      <a:pt x="28" y="24"/>
                    </a:lnTo>
                    <a:lnTo>
                      <a:pt x="30" y="24"/>
                    </a:lnTo>
                    <a:lnTo>
                      <a:pt x="38" y="22"/>
                    </a:lnTo>
                    <a:lnTo>
                      <a:pt x="42" y="18"/>
                    </a:lnTo>
                    <a:lnTo>
                      <a:pt x="46" y="14"/>
                    </a:lnTo>
                    <a:lnTo>
                      <a:pt x="52" y="10"/>
                    </a:lnTo>
                    <a:lnTo>
                      <a:pt x="52" y="4"/>
                    </a:lnTo>
                    <a:lnTo>
                      <a:pt x="52" y="0"/>
                    </a:lnTo>
                    <a:lnTo>
                      <a:pt x="54" y="0"/>
                    </a:lnTo>
                    <a:lnTo>
                      <a:pt x="56" y="2"/>
                    </a:lnTo>
                    <a:lnTo>
                      <a:pt x="60" y="4"/>
                    </a:lnTo>
                    <a:lnTo>
                      <a:pt x="62" y="8"/>
                    </a:lnTo>
                    <a:lnTo>
                      <a:pt x="64" y="10"/>
                    </a:lnTo>
                    <a:lnTo>
                      <a:pt x="62" y="12"/>
                    </a:lnTo>
                    <a:lnTo>
                      <a:pt x="60" y="16"/>
                    </a:lnTo>
                    <a:lnTo>
                      <a:pt x="58" y="18"/>
                    </a:lnTo>
                    <a:lnTo>
                      <a:pt x="58" y="20"/>
                    </a:lnTo>
                    <a:lnTo>
                      <a:pt x="54" y="26"/>
                    </a:lnTo>
                    <a:lnTo>
                      <a:pt x="46" y="32"/>
                    </a:lnTo>
                    <a:lnTo>
                      <a:pt x="40" y="36"/>
                    </a:lnTo>
                    <a:lnTo>
                      <a:pt x="34" y="38"/>
                    </a:lnTo>
                    <a:lnTo>
                      <a:pt x="36" y="3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g1252d948aef_0_565"/>
              <p:cNvSpPr/>
              <p:nvPr/>
            </p:nvSpPr>
            <p:spPr>
              <a:xfrm>
                <a:off x="8099398" y="4027394"/>
                <a:ext cx="20657" cy="26620"/>
              </a:xfrm>
              <a:custGeom>
                <a:rect b="b" l="l" r="r" t="t"/>
                <a:pathLst>
                  <a:path extrusionOk="0" h="16" w="12">
                    <a:moveTo>
                      <a:pt x="12" y="10"/>
                    </a:moveTo>
                    <a:lnTo>
                      <a:pt x="12" y="14"/>
                    </a:lnTo>
                    <a:lnTo>
                      <a:pt x="12" y="16"/>
                    </a:lnTo>
                    <a:lnTo>
                      <a:pt x="6" y="16"/>
                    </a:lnTo>
                    <a:lnTo>
                      <a:pt x="2" y="14"/>
                    </a:lnTo>
                    <a:lnTo>
                      <a:pt x="0" y="10"/>
                    </a:lnTo>
                    <a:lnTo>
                      <a:pt x="2" y="4"/>
                    </a:lnTo>
                    <a:lnTo>
                      <a:pt x="8" y="0"/>
                    </a:lnTo>
                    <a:lnTo>
                      <a:pt x="10" y="6"/>
                    </a:lnTo>
                    <a:lnTo>
                      <a:pt x="10" y="8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g1252d948aef_0_565"/>
              <p:cNvSpPr/>
              <p:nvPr/>
            </p:nvSpPr>
            <p:spPr>
              <a:xfrm>
                <a:off x="8009879" y="4077832"/>
                <a:ext cx="20657" cy="30822"/>
              </a:xfrm>
              <a:custGeom>
                <a:rect b="b" l="l" r="r" t="t"/>
                <a:pathLst>
                  <a:path extrusionOk="0" h="20" w="12">
                    <a:moveTo>
                      <a:pt x="6" y="2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4"/>
                    </a:lnTo>
                    <a:lnTo>
                      <a:pt x="10" y="6"/>
                    </a:lnTo>
                    <a:lnTo>
                      <a:pt x="8" y="12"/>
                    </a:lnTo>
                    <a:lnTo>
                      <a:pt x="0" y="2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g1252d948aef_0_565"/>
              <p:cNvSpPr/>
              <p:nvPr/>
            </p:nvSpPr>
            <p:spPr>
              <a:xfrm>
                <a:off x="7928624" y="3943330"/>
                <a:ext cx="88142" cy="36427"/>
              </a:xfrm>
              <a:custGeom>
                <a:rect b="b" l="l" r="r" t="t"/>
                <a:pathLst>
                  <a:path extrusionOk="0" h="22" w="50">
                    <a:moveTo>
                      <a:pt x="42" y="22"/>
                    </a:moveTo>
                    <a:lnTo>
                      <a:pt x="40" y="20"/>
                    </a:lnTo>
                    <a:lnTo>
                      <a:pt x="38" y="16"/>
                    </a:lnTo>
                    <a:lnTo>
                      <a:pt x="34" y="14"/>
                    </a:lnTo>
                    <a:lnTo>
                      <a:pt x="30" y="14"/>
                    </a:lnTo>
                    <a:lnTo>
                      <a:pt x="24" y="12"/>
                    </a:lnTo>
                    <a:lnTo>
                      <a:pt x="16" y="12"/>
                    </a:lnTo>
                    <a:lnTo>
                      <a:pt x="10" y="12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8" y="4"/>
                    </a:lnTo>
                    <a:lnTo>
                      <a:pt x="14" y="4"/>
                    </a:lnTo>
                    <a:lnTo>
                      <a:pt x="18" y="2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4" y="0"/>
                    </a:lnTo>
                    <a:lnTo>
                      <a:pt x="38" y="2"/>
                    </a:lnTo>
                    <a:lnTo>
                      <a:pt x="44" y="6"/>
                    </a:lnTo>
                    <a:lnTo>
                      <a:pt x="48" y="10"/>
                    </a:lnTo>
                    <a:lnTo>
                      <a:pt x="50" y="16"/>
                    </a:lnTo>
                    <a:lnTo>
                      <a:pt x="48" y="18"/>
                    </a:lnTo>
                    <a:lnTo>
                      <a:pt x="46" y="20"/>
                    </a:lnTo>
                    <a:lnTo>
                      <a:pt x="42" y="2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g1252d948aef_0_565"/>
              <p:cNvSpPr/>
              <p:nvPr/>
            </p:nvSpPr>
            <p:spPr>
              <a:xfrm>
                <a:off x="7925869" y="3800422"/>
                <a:ext cx="34431" cy="70053"/>
              </a:xfrm>
              <a:custGeom>
                <a:rect b="b" l="l" r="r" t="t"/>
                <a:pathLst>
                  <a:path extrusionOk="0" h="42" w="20">
                    <a:moveTo>
                      <a:pt x="2" y="22"/>
                    </a:moveTo>
                    <a:lnTo>
                      <a:pt x="2" y="18"/>
                    </a:lnTo>
                    <a:lnTo>
                      <a:pt x="2" y="14"/>
                    </a:lnTo>
                    <a:lnTo>
                      <a:pt x="0" y="1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8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8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6" y="14"/>
                    </a:lnTo>
                    <a:lnTo>
                      <a:pt x="14" y="16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20" y="32"/>
                    </a:lnTo>
                    <a:lnTo>
                      <a:pt x="16" y="32"/>
                    </a:lnTo>
                    <a:lnTo>
                      <a:pt x="14" y="30"/>
                    </a:lnTo>
                    <a:lnTo>
                      <a:pt x="12" y="28"/>
                    </a:lnTo>
                    <a:lnTo>
                      <a:pt x="8" y="28"/>
                    </a:lnTo>
                    <a:lnTo>
                      <a:pt x="6" y="28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4" y="38"/>
                    </a:lnTo>
                    <a:lnTo>
                      <a:pt x="6" y="42"/>
                    </a:lnTo>
                    <a:lnTo>
                      <a:pt x="2" y="40"/>
                    </a:lnTo>
                    <a:lnTo>
                      <a:pt x="2" y="34"/>
                    </a:lnTo>
                    <a:lnTo>
                      <a:pt x="2" y="2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g1252d948aef_0_565"/>
              <p:cNvSpPr/>
              <p:nvPr/>
            </p:nvSpPr>
            <p:spPr>
              <a:xfrm>
                <a:off x="7881799" y="3953137"/>
                <a:ext cx="28921" cy="26620"/>
              </a:xfrm>
              <a:custGeom>
                <a:rect b="b" l="l" r="r" t="t"/>
                <a:pathLst>
                  <a:path extrusionOk="0" h="16" w="18">
                    <a:moveTo>
                      <a:pt x="16" y="4"/>
                    </a:moveTo>
                    <a:lnTo>
                      <a:pt x="18" y="6"/>
                    </a:lnTo>
                    <a:lnTo>
                      <a:pt x="18" y="10"/>
                    </a:lnTo>
                    <a:lnTo>
                      <a:pt x="18" y="12"/>
                    </a:lnTo>
                    <a:lnTo>
                      <a:pt x="16" y="14"/>
                    </a:lnTo>
                    <a:lnTo>
                      <a:pt x="10" y="16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0" y="0"/>
                    </a:lnTo>
                    <a:lnTo>
                      <a:pt x="18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g1252d948aef_0_565"/>
              <p:cNvSpPr/>
              <p:nvPr/>
            </p:nvSpPr>
            <p:spPr>
              <a:xfrm>
                <a:off x="7587074" y="4104452"/>
                <a:ext cx="88142" cy="26620"/>
              </a:xfrm>
              <a:custGeom>
                <a:rect b="b" l="l" r="r" t="t"/>
                <a:pathLst>
                  <a:path extrusionOk="0" h="16" w="50">
                    <a:moveTo>
                      <a:pt x="50" y="12"/>
                    </a:moveTo>
                    <a:lnTo>
                      <a:pt x="48" y="12"/>
                    </a:lnTo>
                    <a:lnTo>
                      <a:pt x="42" y="12"/>
                    </a:lnTo>
                    <a:lnTo>
                      <a:pt x="38" y="10"/>
                    </a:lnTo>
                    <a:lnTo>
                      <a:pt x="34" y="14"/>
                    </a:lnTo>
                    <a:lnTo>
                      <a:pt x="30" y="16"/>
                    </a:lnTo>
                    <a:lnTo>
                      <a:pt x="20" y="16"/>
                    </a:lnTo>
                    <a:lnTo>
                      <a:pt x="16" y="16"/>
                    </a:lnTo>
                    <a:lnTo>
                      <a:pt x="14" y="14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6" y="14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6" y="4"/>
                    </a:lnTo>
                    <a:lnTo>
                      <a:pt x="10" y="2"/>
                    </a:lnTo>
                    <a:lnTo>
                      <a:pt x="14" y="2"/>
                    </a:lnTo>
                    <a:lnTo>
                      <a:pt x="14" y="6"/>
                    </a:lnTo>
                    <a:lnTo>
                      <a:pt x="32" y="10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32" y="4"/>
                    </a:lnTo>
                    <a:lnTo>
                      <a:pt x="34" y="2"/>
                    </a:lnTo>
                    <a:lnTo>
                      <a:pt x="38" y="0"/>
                    </a:lnTo>
                    <a:lnTo>
                      <a:pt x="42" y="4"/>
                    </a:lnTo>
                    <a:lnTo>
                      <a:pt x="50" y="8"/>
                    </a:lnTo>
                    <a:lnTo>
                      <a:pt x="50" y="1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g1252d948aef_0_565"/>
              <p:cNvSpPr/>
              <p:nvPr/>
            </p:nvSpPr>
            <p:spPr>
              <a:xfrm>
                <a:off x="7759226" y="3556637"/>
                <a:ext cx="132212" cy="128898"/>
              </a:xfrm>
              <a:custGeom>
                <a:rect b="b" l="l" r="r" t="t"/>
                <a:pathLst>
                  <a:path extrusionOk="0" h="78" w="76">
                    <a:moveTo>
                      <a:pt x="64" y="56"/>
                    </a:moveTo>
                    <a:lnTo>
                      <a:pt x="60" y="52"/>
                    </a:lnTo>
                    <a:lnTo>
                      <a:pt x="56" y="54"/>
                    </a:lnTo>
                    <a:lnTo>
                      <a:pt x="54" y="58"/>
                    </a:lnTo>
                    <a:lnTo>
                      <a:pt x="56" y="62"/>
                    </a:lnTo>
                    <a:lnTo>
                      <a:pt x="58" y="64"/>
                    </a:lnTo>
                    <a:lnTo>
                      <a:pt x="60" y="68"/>
                    </a:lnTo>
                    <a:lnTo>
                      <a:pt x="62" y="72"/>
                    </a:lnTo>
                    <a:lnTo>
                      <a:pt x="60" y="78"/>
                    </a:lnTo>
                    <a:lnTo>
                      <a:pt x="58" y="78"/>
                    </a:lnTo>
                    <a:lnTo>
                      <a:pt x="54" y="78"/>
                    </a:lnTo>
                    <a:lnTo>
                      <a:pt x="52" y="78"/>
                    </a:lnTo>
                    <a:lnTo>
                      <a:pt x="52" y="74"/>
                    </a:lnTo>
                    <a:lnTo>
                      <a:pt x="48" y="76"/>
                    </a:lnTo>
                    <a:lnTo>
                      <a:pt x="46" y="76"/>
                    </a:lnTo>
                    <a:lnTo>
                      <a:pt x="42" y="74"/>
                    </a:lnTo>
                    <a:lnTo>
                      <a:pt x="36" y="70"/>
                    </a:lnTo>
                    <a:lnTo>
                      <a:pt x="34" y="62"/>
                    </a:lnTo>
                    <a:lnTo>
                      <a:pt x="32" y="54"/>
                    </a:lnTo>
                    <a:lnTo>
                      <a:pt x="34" y="52"/>
                    </a:lnTo>
                    <a:lnTo>
                      <a:pt x="36" y="50"/>
                    </a:lnTo>
                    <a:lnTo>
                      <a:pt x="32" y="44"/>
                    </a:lnTo>
                    <a:lnTo>
                      <a:pt x="24" y="44"/>
                    </a:lnTo>
                    <a:lnTo>
                      <a:pt x="24" y="48"/>
                    </a:lnTo>
                    <a:lnTo>
                      <a:pt x="20" y="48"/>
                    </a:lnTo>
                    <a:lnTo>
                      <a:pt x="18" y="46"/>
                    </a:lnTo>
                    <a:lnTo>
                      <a:pt x="16" y="48"/>
                    </a:lnTo>
                    <a:lnTo>
                      <a:pt x="12" y="44"/>
                    </a:lnTo>
                    <a:lnTo>
                      <a:pt x="10" y="50"/>
                    </a:lnTo>
                    <a:lnTo>
                      <a:pt x="8" y="56"/>
                    </a:lnTo>
                    <a:lnTo>
                      <a:pt x="6" y="64"/>
                    </a:lnTo>
                    <a:lnTo>
                      <a:pt x="4" y="66"/>
                    </a:lnTo>
                    <a:lnTo>
                      <a:pt x="2" y="68"/>
                    </a:lnTo>
                    <a:lnTo>
                      <a:pt x="0" y="66"/>
                    </a:lnTo>
                    <a:lnTo>
                      <a:pt x="0" y="62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6" y="34"/>
                    </a:lnTo>
                    <a:lnTo>
                      <a:pt x="10" y="32"/>
                    </a:lnTo>
                    <a:lnTo>
                      <a:pt x="14" y="28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20" y="22"/>
                    </a:lnTo>
                    <a:lnTo>
                      <a:pt x="26" y="24"/>
                    </a:lnTo>
                    <a:lnTo>
                      <a:pt x="28" y="26"/>
                    </a:lnTo>
                    <a:lnTo>
                      <a:pt x="30" y="28"/>
                    </a:lnTo>
                    <a:lnTo>
                      <a:pt x="32" y="30"/>
                    </a:lnTo>
                    <a:lnTo>
                      <a:pt x="36" y="30"/>
                    </a:lnTo>
                    <a:lnTo>
                      <a:pt x="36" y="26"/>
                    </a:lnTo>
                    <a:lnTo>
                      <a:pt x="40" y="24"/>
                    </a:lnTo>
                    <a:lnTo>
                      <a:pt x="42" y="20"/>
                    </a:lnTo>
                    <a:lnTo>
                      <a:pt x="44" y="18"/>
                    </a:lnTo>
                    <a:lnTo>
                      <a:pt x="48" y="16"/>
                    </a:lnTo>
                    <a:lnTo>
                      <a:pt x="52" y="14"/>
                    </a:lnTo>
                    <a:lnTo>
                      <a:pt x="52" y="6"/>
                    </a:lnTo>
                    <a:lnTo>
                      <a:pt x="54" y="0"/>
                    </a:lnTo>
                    <a:lnTo>
                      <a:pt x="58" y="2"/>
                    </a:lnTo>
                    <a:lnTo>
                      <a:pt x="62" y="6"/>
                    </a:lnTo>
                    <a:lnTo>
                      <a:pt x="68" y="14"/>
                    </a:lnTo>
                    <a:lnTo>
                      <a:pt x="70" y="26"/>
                    </a:lnTo>
                    <a:lnTo>
                      <a:pt x="76" y="50"/>
                    </a:lnTo>
                    <a:lnTo>
                      <a:pt x="74" y="52"/>
                    </a:lnTo>
                    <a:lnTo>
                      <a:pt x="72" y="56"/>
                    </a:lnTo>
                    <a:lnTo>
                      <a:pt x="70" y="62"/>
                    </a:lnTo>
                    <a:lnTo>
                      <a:pt x="70" y="68"/>
                    </a:lnTo>
                    <a:lnTo>
                      <a:pt x="68" y="66"/>
                    </a:lnTo>
                    <a:lnTo>
                      <a:pt x="66" y="60"/>
                    </a:lnTo>
                    <a:lnTo>
                      <a:pt x="62" y="52"/>
                    </a:lnTo>
                    <a:lnTo>
                      <a:pt x="64" y="5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g1252d948aef_0_565"/>
              <p:cNvSpPr/>
              <p:nvPr/>
            </p:nvSpPr>
            <p:spPr>
              <a:xfrm>
                <a:off x="7622882" y="3527215"/>
                <a:ext cx="68861" cy="70053"/>
              </a:xfrm>
              <a:custGeom>
                <a:rect b="b" l="l" r="r" t="t"/>
                <a:pathLst>
                  <a:path extrusionOk="0" h="42" w="38">
                    <a:moveTo>
                      <a:pt x="4" y="42"/>
                    </a:moveTo>
                    <a:lnTo>
                      <a:pt x="0" y="42"/>
                    </a:lnTo>
                    <a:lnTo>
                      <a:pt x="2" y="38"/>
                    </a:lnTo>
                    <a:lnTo>
                      <a:pt x="6" y="34"/>
                    </a:lnTo>
                    <a:lnTo>
                      <a:pt x="14" y="24"/>
                    </a:lnTo>
                    <a:lnTo>
                      <a:pt x="24" y="16"/>
                    </a:lnTo>
                    <a:lnTo>
                      <a:pt x="30" y="8"/>
                    </a:lnTo>
                    <a:lnTo>
                      <a:pt x="32" y="4"/>
                    </a:lnTo>
                    <a:lnTo>
                      <a:pt x="34" y="0"/>
                    </a:lnTo>
                    <a:lnTo>
                      <a:pt x="34" y="4"/>
                    </a:lnTo>
                    <a:lnTo>
                      <a:pt x="36" y="6"/>
                    </a:lnTo>
                    <a:lnTo>
                      <a:pt x="38" y="10"/>
                    </a:lnTo>
                    <a:lnTo>
                      <a:pt x="36" y="12"/>
                    </a:lnTo>
                    <a:lnTo>
                      <a:pt x="32" y="14"/>
                    </a:lnTo>
                    <a:lnTo>
                      <a:pt x="32" y="16"/>
                    </a:lnTo>
                    <a:lnTo>
                      <a:pt x="30" y="18"/>
                    </a:lnTo>
                    <a:lnTo>
                      <a:pt x="22" y="18"/>
                    </a:lnTo>
                    <a:lnTo>
                      <a:pt x="20" y="28"/>
                    </a:lnTo>
                    <a:lnTo>
                      <a:pt x="14" y="36"/>
                    </a:lnTo>
                    <a:lnTo>
                      <a:pt x="10" y="40"/>
                    </a:lnTo>
                    <a:lnTo>
                      <a:pt x="4" y="4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g1252d948aef_0_565"/>
              <p:cNvSpPr/>
              <p:nvPr/>
            </p:nvSpPr>
            <p:spPr>
              <a:xfrm>
                <a:off x="7675216" y="3294640"/>
                <a:ext cx="128081" cy="180736"/>
              </a:xfrm>
              <a:custGeom>
                <a:rect b="b" l="l" r="r" t="t"/>
                <a:pathLst>
                  <a:path extrusionOk="0" h="110" w="74">
                    <a:moveTo>
                      <a:pt x="4" y="46"/>
                    </a:moveTo>
                    <a:lnTo>
                      <a:pt x="8" y="38"/>
                    </a:lnTo>
                    <a:lnTo>
                      <a:pt x="8" y="30"/>
                    </a:lnTo>
                    <a:lnTo>
                      <a:pt x="6" y="20"/>
                    </a:lnTo>
                    <a:lnTo>
                      <a:pt x="4" y="12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14" y="6"/>
                    </a:lnTo>
                    <a:lnTo>
                      <a:pt x="16" y="10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4" y="8"/>
                    </a:lnTo>
                    <a:lnTo>
                      <a:pt x="28" y="4"/>
                    </a:lnTo>
                    <a:lnTo>
                      <a:pt x="28" y="8"/>
                    </a:lnTo>
                    <a:lnTo>
                      <a:pt x="30" y="12"/>
                    </a:lnTo>
                    <a:lnTo>
                      <a:pt x="32" y="18"/>
                    </a:lnTo>
                    <a:lnTo>
                      <a:pt x="34" y="22"/>
                    </a:lnTo>
                    <a:lnTo>
                      <a:pt x="36" y="30"/>
                    </a:lnTo>
                    <a:lnTo>
                      <a:pt x="36" y="36"/>
                    </a:lnTo>
                    <a:lnTo>
                      <a:pt x="36" y="44"/>
                    </a:lnTo>
                    <a:lnTo>
                      <a:pt x="32" y="48"/>
                    </a:lnTo>
                    <a:lnTo>
                      <a:pt x="28" y="54"/>
                    </a:lnTo>
                    <a:lnTo>
                      <a:pt x="26" y="62"/>
                    </a:lnTo>
                    <a:lnTo>
                      <a:pt x="28" y="70"/>
                    </a:lnTo>
                    <a:lnTo>
                      <a:pt x="32" y="76"/>
                    </a:lnTo>
                    <a:lnTo>
                      <a:pt x="36" y="82"/>
                    </a:lnTo>
                    <a:lnTo>
                      <a:pt x="40" y="86"/>
                    </a:lnTo>
                    <a:lnTo>
                      <a:pt x="40" y="84"/>
                    </a:lnTo>
                    <a:lnTo>
                      <a:pt x="42" y="80"/>
                    </a:lnTo>
                    <a:lnTo>
                      <a:pt x="46" y="80"/>
                    </a:lnTo>
                    <a:lnTo>
                      <a:pt x="50" y="82"/>
                    </a:lnTo>
                    <a:lnTo>
                      <a:pt x="54" y="86"/>
                    </a:lnTo>
                    <a:lnTo>
                      <a:pt x="56" y="90"/>
                    </a:lnTo>
                    <a:lnTo>
                      <a:pt x="60" y="92"/>
                    </a:lnTo>
                    <a:lnTo>
                      <a:pt x="62" y="90"/>
                    </a:lnTo>
                    <a:lnTo>
                      <a:pt x="64" y="88"/>
                    </a:lnTo>
                    <a:lnTo>
                      <a:pt x="66" y="90"/>
                    </a:lnTo>
                    <a:lnTo>
                      <a:pt x="64" y="94"/>
                    </a:lnTo>
                    <a:lnTo>
                      <a:pt x="64" y="96"/>
                    </a:lnTo>
                    <a:lnTo>
                      <a:pt x="64" y="98"/>
                    </a:lnTo>
                    <a:lnTo>
                      <a:pt x="66" y="96"/>
                    </a:lnTo>
                    <a:lnTo>
                      <a:pt x="68" y="100"/>
                    </a:lnTo>
                    <a:lnTo>
                      <a:pt x="74" y="102"/>
                    </a:lnTo>
                    <a:lnTo>
                      <a:pt x="74" y="106"/>
                    </a:lnTo>
                    <a:lnTo>
                      <a:pt x="74" y="110"/>
                    </a:lnTo>
                    <a:lnTo>
                      <a:pt x="72" y="110"/>
                    </a:lnTo>
                    <a:lnTo>
                      <a:pt x="70" y="108"/>
                    </a:lnTo>
                    <a:lnTo>
                      <a:pt x="68" y="106"/>
                    </a:lnTo>
                    <a:lnTo>
                      <a:pt x="64" y="100"/>
                    </a:lnTo>
                    <a:lnTo>
                      <a:pt x="60" y="98"/>
                    </a:lnTo>
                    <a:lnTo>
                      <a:pt x="54" y="94"/>
                    </a:lnTo>
                    <a:lnTo>
                      <a:pt x="50" y="90"/>
                    </a:lnTo>
                    <a:lnTo>
                      <a:pt x="48" y="92"/>
                    </a:lnTo>
                    <a:lnTo>
                      <a:pt x="48" y="96"/>
                    </a:lnTo>
                    <a:lnTo>
                      <a:pt x="50" y="100"/>
                    </a:lnTo>
                    <a:lnTo>
                      <a:pt x="44" y="100"/>
                    </a:lnTo>
                    <a:lnTo>
                      <a:pt x="42" y="94"/>
                    </a:lnTo>
                    <a:lnTo>
                      <a:pt x="38" y="90"/>
                    </a:lnTo>
                    <a:lnTo>
                      <a:pt x="34" y="88"/>
                    </a:lnTo>
                    <a:lnTo>
                      <a:pt x="30" y="90"/>
                    </a:lnTo>
                    <a:lnTo>
                      <a:pt x="26" y="92"/>
                    </a:lnTo>
                    <a:lnTo>
                      <a:pt x="22" y="90"/>
                    </a:lnTo>
                    <a:lnTo>
                      <a:pt x="20" y="88"/>
                    </a:lnTo>
                    <a:lnTo>
                      <a:pt x="16" y="84"/>
                    </a:lnTo>
                    <a:lnTo>
                      <a:pt x="18" y="80"/>
                    </a:lnTo>
                    <a:lnTo>
                      <a:pt x="20" y="76"/>
                    </a:lnTo>
                    <a:lnTo>
                      <a:pt x="20" y="72"/>
                    </a:lnTo>
                    <a:lnTo>
                      <a:pt x="16" y="72"/>
                    </a:lnTo>
                    <a:lnTo>
                      <a:pt x="14" y="74"/>
                    </a:lnTo>
                    <a:lnTo>
                      <a:pt x="12" y="74"/>
                    </a:lnTo>
                    <a:lnTo>
                      <a:pt x="6" y="72"/>
                    </a:lnTo>
                    <a:lnTo>
                      <a:pt x="2" y="70"/>
                    </a:lnTo>
                    <a:lnTo>
                      <a:pt x="0" y="66"/>
                    </a:lnTo>
                    <a:lnTo>
                      <a:pt x="0" y="52"/>
                    </a:lnTo>
                    <a:lnTo>
                      <a:pt x="2" y="46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g1252d948aef_0_565"/>
              <p:cNvSpPr/>
              <p:nvPr/>
            </p:nvSpPr>
            <p:spPr>
              <a:xfrm>
                <a:off x="7810183" y="3479580"/>
                <a:ext cx="41317" cy="68651"/>
              </a:xfrm>
              <a:custGeom>
                <a:rect b="b" l="l" r="r" t="t"/>
                <a:pathLst>
                  <a:path extrusionOk="0" h="42" w="24">
                    <a:moveTo>
                      <a:pt x="22" y="28"/>
                    </a:moveTo>
                    <a:lnTo>
                      <a:pt x="14" y="28"/>
                    </a:lnTo>
                    <a:lnTo>
                      <a:pt x="14" y="36"/>
                    </a:lnTo>
                    <a:lnTo>
                      <a:pt x="18" y="40"/>
                    </a:lnTo>
                    <a:lnTo>
                      <a:pt x="18" y="42"/>
                    </a:lnTo>
                    <a:lnTo>
                      <a:pt x="14" y="42"/>
                    </a:lnTo>
                    <a:lnTo>
                      <a:pt x="12" y="42"/>
                    </a:lnTo>
                    <a:lnTo>
                      <a:pt x="10" y="42"/>
                    </a:lnTo>
                    <a:lnTo>
                      <a:pt x="10" y="38"/>
                    </a:lnTo>
                    <a:lnTo>
                      <a:pt x="12" y="36"/>
                    </a:lnTo>
                    <a:lnTo>
                      <a:pt x="12" y="32"/>
                    </a:lnTo>
                    <a:lnTo>
                      <a:pt x="8" y="32"/>
                    </a:lnTo>
                    <a:lnTo>
                      <a:pt x="6" y="30"/>
                    </a:lnTo>
                    <a:lnTo>
                      <a:pt x="2" y="24"/>
                    </a:lnTo>
                    <a:lnTo>
                      <a:pt x="2" y="22"/>
                    </a:lnTo>
                    <a:lnTo>
                      <a:pt x="10" y="22"/>
                    </a:lnTo>
                    <a:lnTo>
                      <a:pt x="12" y="20"/>
                    </a:lnTo>
                    <a:lnTo>
                      <a:pt x="14" y="18"/>
                    </a:lnTo>
                    <a:lnTo>
                      <a:pt x="12" y="14"/>
                    </a:lnTo>
                    <a:lnTo>
                      <a:pt x="6" y="10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6" y="8"/>
                    </a:lnTo>
                    <a:lnTo>
                      <a:pt x="20" y="8"/>
                    </a:lnTo>
                    <a:lnTo>
                      <a:pt x="20" y="16"/>
                    </a:lnTo>
                    <a:lnTo>
                      <a:pt x="24" y="22"/>
                    </a:lnTo>
                    <a:lnTo>
                      <a:pt x="22" y="2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g1252d948aef_0_565"/>
              <p:cNvSpPr/>
              <p:nvPr/>
            </p:nvSpPr>
            <p:spPr>
              <a:xfrm>
                <a:off x="7742699" y="3499195"/>
                <a:ext cx="39939" cy="47636"/>
              </a:xfrm>
              <a:custGeom>
                <a:rect b="b" l="l" r="r" t="t"/>
                <a:pathLst>
                  <a:path extrusionOk="0" h="28" w="22">
                    <a:moveTo>
                      <a:pt x="10" y="4"/>
                    </a:moveTo>
                    <a:lnTo>
                      <a:pt x="12" y="4"/>
                    </a:lnTo>
                    <a:lnTo>
                      <a:pt x="14" y="4"/>
                    </a:lnTo>
                    <a:lnTo>
                      <a:pt x="20" y="6"/>
                    </a:lnTo>
                    <a:lnTo>
                      <a:pt x="22" y="10"/>
                    </a:lnTo>
                    <a:lnTo>
                      <a:pt x="20" y="16"/>
                    </a:lnTo>
                    <a:lnTo>
                      <a:pt x="14" y="22"/>
                    </a:lnTo>
                    <a:lnTo>
                      <a:pt x="2" y="28"/>
                    </a:lnTo>
                    <a:lnTo>
                      <a:pt x="2" y="1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g1252d948aef_0_565"/>
              <p:cNvSpPr/>
              <p:nvPr/>
            </p:nvSpPr>
            <p:spPr>
              <a:xfrm>
                <a:off x="8679207" y="4023190"/>
                <a:ext cx="28921" cy="50438"/>
              </a:xfrm>
              <a:custGeom>
                <a:rect b="b" l="l" r="r" t="t"/>
                <a:pathLst>
                  <a:path extrusionOk="0" h="30" w="16">
                    <a:moveTo>
                      <a:pt x="16" y="18"/>
                    </a:moveTo>
                    <a:lnTo>
                      <a:pt x="16" y="24"/>
                    </a:lnTo>
                    <a:lnTo>
                      <a:pt x="14" y="28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8" y="30"/>
                    </a:lnTo>
                    <a:lnTo>
                      <a:pt x="6" y="26"/>
                    </a:lnTo>
                    <a:lnTo>
                      <a:pt x="4" y="18"/>
                    </a:lnTo>
                    <a:lnTo>
                      <a:pt x="2" y="12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8" y="12"/>
                    </a:lnTo>
                    <a:lnTo>
                      <a:pt x="10" y="18"/>
                    </a:lnTo>
                    <a:lnTo>
                      <a:pt x="14" y="1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g1252d948aef_0_565"/>
              <p:cNvSpPr/>
              <p:nvPr/>
            </p:nvSpPr>
            <p:spPr>
              <a:xfrm>
                <a:off x="8776988" y="4091842"/>
                <a:ext cx="38562" cy="29422"/>
              </a:xfrm>
              <a:custGeom>
                <a:rect b="b" l="l" r="r" t="t"/>
                <a:pathLst>
                  <a:path extrusionOk="0" h="16" w="22">
                    <a:moveTo>
                      <a:pt x="22" y="14"/>
                    </a:moveTo>
                    <a:lnTo>
                      <a:pt x="20" y="16"/>
                    </a:lnTo>
                    <a:lnTo>
                      <a:pt x="18" y="16"/>
                    </a:lnTo>
                    <a:lnTo>
                      <a:pt x="12" y="14"/>
                    </a:lnTo>
                    <a:lnTo>
                      <a:pt x="6" y="1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2" y="4"/>
                    </a:lnTo>
                    <a:lnTo>
                      <a:pt x="20" y="8"/>
                    </a:lnTo>
                    <a:lnTo>
                      <a:pt x="22" y="1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g1252d948aef_0_565"/>
              <p:cNvSpPr/>
              <p:nvPr/>
            </p:nvSpPr>
            <p:spPr>
              <a:xfrm>
                <a:off x="8837586" y="4117060"/>
                <a:ext cx="23413" cy="40630"/>
              </a:xfrm>
              <a:custGeom>
                <a:rect b="b" l="l" r="r" t="t"/>
                <a:pathLst>
                  <a:path extrusionOk="0" h="24" w="14">
                    <a:moveTo>
                      <a:pt x="2" y="0"/>
                    </a:moveTo>
                    <a:lnTo>
                      <a:pt x="6" y="6"/>
                    </a:lnTo>
                    <a:lnTo>
                      <a:pt x="10" y="12"/>
                    </a:lnTo>
                    <a:lnTo>
                      <a:pt x="12" y="18"/>
                    </a:lnTo>
                    <a:lnTo>
                      <a:pt x="14" y="24"/>
                    </a:lnTo>
                    <a:lnTo>
                      <a:pt x="12" y="24"/>
                    </a:lnTo>
                    <a:lnTo>
                      <a:pt x="8" y="22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g1252d948aef_0_565"/>
              <p:cNvSpPr/>
              <p:nvPr/>
            </p:nvSpPr>
            <p:spPr>
              <a:xfrm>
                <a:off x="8851358" y="4175905"/>
                <a:ext cx="30299" cy="16812"/>
              </a:xfrm>
              <a:custGeom>
                <a:rect b="b" l="l" r="r" t="t"/>
                <a:pathLst>
                  <a:path extrusionOk="0" h="10" w="18">
                    <a:moveTo>
                      <a:pt x="18" y="10"/>
                    </a:moveTo>
                    <a:lnTo>
                      <a:pt x="10" y="10"/>
                    </a:lnTo>
                    <a:lnTo>
                      <a:pt x="4" y="8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2" y="4"/>
                    </a:lnTo>
                    <a:lnTo>
                      <a:pt x="16" y="6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g1252d948aef_0_565"/>
              <p:cNvSpPr/>
              <p:nvPr/>
            </p:nvSpPr>
            <p:spPr>
              <a:xfrm>
                <a:off x="8724653" y="4096045"/>
                <a:ext cx="41317" cy="35026"/>
              </a:xfrm>
              <a:custGeom>
                <a:rect b="b" l="l" r="r" t="t"/>
                <a:pathLst>
                  <a:path extrusionOk="0" h="20" w="24">
                    <a:moveTo>
                      <a:pt x="6" y="0"/>
                    </a:moveTo>
                    <a:lnTo>
                      <a:pt x="6" y="2"/>
                    </a:lnTo>
                    <a:lnTo>
                      <a:pt x="8" y="4"/>
                    </a:lnTo>
                    <a:lnTo>
                      <a:pt x="14" y="8"/>
                    </a:lnTo>
                    <a:lnTo>
                      <a:pt x="20" y="12"/>
                    </a:lnTo>
                    <a:lnTo>
                      <a:pt x="24" y="14"/>
                    </a:lnTo>
                    <a:lnTo>
                      <a:pt x="24" y="16"/>
                    </a:lnTo>
                    <a:lnTo>
                      <a:pt x="22" y="20"/>
                    </a:lnTo>
                    <a:lnTo>
                      <a:pt x="20" y="20"/>
                    </a:lnTo>
                    <a:lnTo>
                      <a:pt x="16" y="18"/>
                    </a:lnTo>
                    <a:lnTo>
                      <a:pt x="14" y="14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6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g1252d948aef_0_565"/>
              <p:cNvSpPr/>
              <p:nvPr/>
            </p:nvSpPr>
            <p:spPr>
              <a:xfrm>
                <a:off x="8979439" y="4351038"/>
                <a:ext cx="22036" cy="18214"/>
              </a:xfrm>
              <a:custGeom>
                <a:rect b="b" l="l" r="r" t="t"/>
                <a:pathLst>
                  <a:path extrusionOk="0" h="12" w="12">
                    <a:moveTo>
                      <a:pt x="12" y="8"/>
                    </a:moveTo>
                    <a:lnTo>
                      <a:pt x="10" y="10"/>
                    </a:lnTo>
                    <a:lnTo>
                      <a:pt x="8" y="12"/>
                    </a:lnTo>
                    <a:lnTo>
                      <a:pt x="4" y="12"/>
                    </a:lnTo>
                    <a:lnTo>
                      <a:pt x="2" y="8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10" y="6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g1252d948aef_0_565"/>
              <p:cNvSpPr/>
              <p:nvPr/>
            </p:nvSpPr>
            <p:spPr>
              <a:xfrm>
                <a:off x="9249374" y="4394470"/>
                <a:ext cx="42693" cy="25219"/>
              </a:xfrm>
              <a:custGeom>
                <a:rect b="b" l="l" r="r" t="t"/>
                <a:pathLst>
                  <a:path extrusionOk="0" h="16" w="24">
                    <a:moveTo>
                      <a:pt x="24" y="8"/>
                    </a:moveTo>
                    <a:lnTo>
                      <a:pt x="22" y="12"/>
                    </a:lnTo>
                    <a:lnTo>
                      <a:pt x="20" y="14"/>
                    </a:lnTo>
                    <a:lnTo>
                      <a:pt x="16" y="16"/>
                    </a:lnTo>
                    <a:lnTo>
                      <a:pt x="12" y="16"/>
                    </a:lnTo>
                    <a:lnTo>
                      <a:pt x="6" y="14"/>
                    </a:lnTo>
                    <a:lnTo>
                      <a:pt x="2" y="14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20" y="2"/>
                    </a:lnTo>
                    <a:lnTo>
                      <a:pt x="22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g1252d948aef_0_565"/>
              <p:cNvSpPr/>
              <p:nvPr/>
            </p:nvSpPr>
            <p:spPr>
              <a:xfrm>
                <a:off x="9294821" y="4359444"/>
                <a:ext cx="48203" cy="25219"/>
              </a:xfrm>
              <a:custGeom>
                <a:rect b="b" l="l" r="r" t="t"/>
                <a:pathLst>
                  <a:path extrusionOk="0" h="14" w="28">
                    <a:moveTo>
                      <a:pt x="26" y="4"/>
                    </a:moveTo>
                    <a:lnTo>
                      <a:pt x="22" y="6"/>
                    </a:lnTo>
                    <a:lnTo>
                      <a:pt x="18" y="10"/>
                    </a:lnTo>
                    <a:lnTo>
                      <a:pt x="10" y="12"/>
                    </a:lnTo>
                    <a:lnTo>
                      <a:pt x="6" y="14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22" y="0"/>
                    </a:lnTo>
                    <a:lnTo>
                      <a:pt x="26" y="0"/>
                    </a:lnTo>
                    <a:lnTo>
                      <a:pt x="28" y="2"/>
                    </a:ln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g1252d948aef_0_565"/>
              <p:cNvSpPr/>
              <p:nvPr/>
            </p:nvSpPr>
            <p:spPr>
              <a:xfrm>
                <a:off x="7680724" y="3806027"/>
                <a:ext cx="173529" cy="226972"/>
              </a:xfrm>
              <a:custGeom>
                <a:rect b="b" l="l" r="r" t="t"/>
                <a:pathLst>
                  <a:path extrusionOk="0" h="136" w="100">
                    <a:moveTo>
                      <a:pt x="12" y="46"/>
                    </a:moveTo>
                    <a:lnTo>
                      <a:pt x="12" y="28"/>
                    </a:lnTo>
                    <a:lnTo>
                      <a:pt x="16" y="26"/>
                    </a:lnTo>
                    <a:lnTo>
                      <a:pt x="18" y="22"/>
                    </a:lnTo>
                    <a:lnTo>
                      <a:pt x="24" y="14"/>
                    </a:lnTo>
                    <a:lnTo>
                      <a:pt x="28" y="10"/>
                    </a:lnTo>
                    <a:lnTo>
                      <a:pt x="32" y="8"/>
                    </a:lnTo>
                    <a:lnTo>
                      <a:pt x="34" y="6"/>
                    </a:lnTo>
                    <a:lnTo>
                      <a:pt x="36" y="6"/>
                    </a:lnTo>
                    <a:lnTo>
                      <a:pt x="38" y="8"/>
                    </a:lnTo>
                    <a:lnTo>
                      <a:pt x="42" y="10"/>
                    </a:lnTo>
                    <a:lnTo>
                      <a:pt x="60" y="12"/>
                    </a:lnTo>
                    <a:lnTo>
                      <a:pt x="80" y="14"/>
                    </a:lnTo>
                    <a:lnTo>
                      <a:pt x="84" y="12"/>
                    </a:lnTo>
                    <a:lnTo>
                      <a:pt x="88" y="12"/>
                    </a:lnTo>
                    <a:lnTo>
                      <a:pt x="90" y="8"/>
                    </a:lnTo>
                    <a:lnTo>
                      <a:pt x="94" y="2"/>
                    </a:lnTo>
                    <a:lnTo>
                      <a:pt x="100" y="0"/>
                    </a:lnTo>
                    <a:lnTo>
                      <a:pt x="100" y="6"/>
                    </a:lnTo>
                    <a:lnTo>
                      <a:pt x="90" y="16"/>
                    </a:lnTo>
                    <a:lnTo>
                      <a:pt x="86" y="22"/>
                    </a:lnTo>
                    <a:lnTo>
                      <a:pt x="82" y="24"/>
                    </a:lnTo>
                    <a:lnTo>
                      <a:pt x="76" y="24"/>
                    </a:lnTo>
                    <a:lnTo>
                      <a:pt x="70" y="24"/>
                    </a:lnTo>
                    <a:lnTo>
                      <a:pt x="64" y="22"/>
                    </a:lnTo>
                    <a:lnTo>
                      <a:pt x="26" y="22"/>
                    </a:lnTo>
                    <a:lnTo>
                      <a:pt x="22" y="24"/>
                    </a:lnTo>
                    <a:lnTo>
                      <a:pt x="22" y="26"/>
                    </a:lnTo>
                    <a:lnTo>
                      <a:pt x="20" y="34"/>
                    </a:lnTo>
                    <a:lnTo>
                      <a:pt x="22" y="38"/>
                    </a:lnTo>
                    <a:lnTo>
                      <a:pt x="24" y="46"/>
                    </a:lnTo>
                    <a:lnTo>
                      <a:pt x="28" y="52"/>
                    </a:lnTo>
                    <a:lnTo>
                      <a:pt x="32" y="54"/>
                    </a:lnTo>
                    <a:lnTo>
                      <a:pt x="34" y="54"/>
                    </a:lnTo>
                    <a:lnTo>
                      <a:pt x="36" y="52"/>
                    </a:lnTo>
                    <a:lnTo>
                      <a:pt x="40" y="50"/>
                    </a:lnTo>
                    <a:lnTo>
                      <a:pt x="46" y="46"/>
                    </a:lnTo>
                    <a:lnTo>
                      <a:pt x="54" y="44"/>
                    </a:lnTo>
                    <a:lnTo>
                      <a:pt x="62" y="42"/>
                    </a:lnTo>
                    <a:lnTo>
                      <a:pt x="68" y="40"/>
                    </a:lnTo>
                    <a:lnTo>
                      <a:pt x="74" y="40"/>
                    </a:lnTo>
                    <a:lnTo>
                      <a:pt x="72" y="42"/>
                    </a:lnTo>
                    <a:lnTo>
                      <a:pt x="68" y="44"/>
                    </a:lnTo>
                    <a:lnTo>
                      <a:pt x="62" y="48"/>
                    </a:lnTo>
                    <a:lnTo>
                      <a:pt x="56" y="50"/>
                    </a:lnTo>
                    <a:lnTo>
                      <a:pt x="50" y="56"/>
                    </a:lnTo>
                    <a:lnTo>
                      <a:pt x="42" y="66"/>
                    </a:lnTo>
                    <a:lnTo>
                      <a:pt x="44" y="66"/>
                    </a:lnTo>
                    <a:lnTo>
                      <a:pt x="46" y="70"/>
                    </a:lnTo>
                    <a:lnTo>
                      <a:pt x="48" y="76"/>
                    </a:lnTo>
                    <a:lnTo>
                      <a:pt x="54" y="84"/>
                    </a:lnTo>
                    <a:lnTo>
                      <a:pt x="54" y="98"/>
                    </a:lnTo>
                    <a:lnTo>
                      <a:pt x="56" y="102"/>
                    </a:lnTo>
                    <a:lnTo>
                      <a:pt x="60" y="104"/>
                    </a:lnTo>
                    <a:lnTo>
                      <a:pt x="64" y="104"/>
                    </a:lnTo>
                    <a:lnTo>
                      <a:pt x="64" y="106"/>
                    </a:lnTo>
                    <a:lnTo>
                      <a:pt x="60" y="110"/>
                    </a:lnTo>
                    <a:lnTo>
                      <a:pt x="54" y="114"/>
                    </a:lnTo>
                    <a:lnTo>
                      <a:pt x="50" y="118"/>
                    </a:lnTo>
                    <a:lnTo>
                      <a:pt x="44" y="118"/>
                    </a:lnTo>
                    <a:lnTo>
                      <a:pt x="32" y="92"/>
                    </a:lnTo>
                    <a:lnTo>
                      <a:pt x="32" y="88"/>
                    </a:lnTo>
                    <a:lnTo>
                      <a:pt x="34" y="84"/>
                    </a:lnTo>
                    <a:lnTo>
                      <a:pt x="32" y="78"/>
                    </a:lnTo>
                    <a:lnTo>
                      <a:pt x="28" y="80"/>
                    </a:lnTo>
                    <a:lnTo>
                      <a:pt x="24" y="78"/>
                    </a:lnTo>
                    <a:lnTo>
                      <a:pt x="22" y="106"/>
                    </a:lnTo>
                    <a:lnTo>
                      <a:pt x="22" y="120"/>
                    </a:lnTo>
                    <a:lnTo>
                      <a:pt x="20" y="126"/>
                    </a:lnTo>
                    <a:lnTo>
                      <a:pt x="18" y="132"/>
                    </a:lnTo>
                    <a:lnTo>
                      <a:pt x="14" y="134"/>
                    </a:lnTo>
                    <a:lnTo>
                      <a:pt x="8" y="136"/>
                    </a:lnTo>
                    <a:lnTo>
                      <a:pt x="6" y="134"/>
                    </a:lnTo>
                    <a:lnTo>
                      <a:pt x="6" y="130"/>
                    </a:lnTo>
                    <a:lnTo>
                      <a:pt x="6" y="120"/>
                    </a:lnTo>
                    <a:lnTo>
                      <a:pt x="6" y="116"/>
                    </a:lnTo>
                    <a:lnTo>
                      <a:pt x="8" y="110"/>
                    </a:lnTo>
                    <a:lnTo>
                      <a:pt x="10" y="102"/>
                    </a:lnTo>
                    <a:lnTo>
                      <a:pt x="10" y="94"/>
                    </a:lnTo>
                    <a:lnTo>
                      <a:pt x="4" y="94"/>
                    </a:lnTo>
                    <a:lnTo>
                      <a:pt x="0" y="92"/>
                    </a:lnTo>
                    <a:lnTo>
                      <a:pt x="0" y="90"/>
                    </a:lnTo>
                    <a:lnTo>
                      <a:pt x="0" y="78"/>
                    </a:lnTo>
                    <a:lnTo>
                      <a:pt x="4" y="66"/>
                    </a:lnTo>
                    <a:lnTo>
                      <a:pt x="8" y="54"/>
                    </a:lnTo>
                    <a:lnTo>
                      <a:pt x="12" y="44"/>
                    </a:lnTo>
                    <a:lnTo>
                      <a:pt x="12" y="4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g1252d948aef_0_565"/>
              <p:cNvSpPr/>
              <p:nvPr/>
            </p:nvSpPr>
            <p:spPr>
              <a:xfrm>
                <a:off x="7427316" y="3642103"/>
                <a:ext cx="264425" cy="187741"/>
              </a:xfrm>
              <a:custGeom>
                <a:rect b="b" l="l" r="r" t="t"/>
                <a:pathLst>
                  <a:path extrusionOk="0" h="112" w="152">
                    <a:moveTo>
                      <a:pt x="58" y="58"/>
                    </a:moveTo>
                    <a:lnTo>
                      <a:pt x="68" y="62"/>
                    </a:lnTo>
                    <a:lnTo>
                      <a:pt x="70" y="60"/>
                    </a:lnTo>
                    <a:lnTo>
                      <a:pt x="68" y="58"/>
                    </a:lnTo>
                    <a:lnTo>
                      <a:pt x="68" y="54"/>
                    </a:lnTo>
                    <a:lnTo>
                      <a:pt x="70" y="56"/>
                    </a:lnTo>
                    <a:lnTo>
                      <a:pt x="74" y="58"/>
                    </a:lnTo>
                    <a:lnTo>
                      <a:pt x="74" y="54"/>
                    </a:lnTo>
                    <a:lnTo>
                      <a:pt x="70" y="52"/>
                    </a:lnTo>
                    <a:lnTo>
                      <a:pt x="70" y="48"/>
                    </a:lnTo>
                    <a:lnTo>
                      <a:pt x="68" y="48"/>
                    </a:lnTo>
                    <a:lnTo>
                      <a:pt x="76" y="42"/>
                    </a:lnTo>
                    <a:lnTo>
                      <a:pt x="80" y="40"/>
                    </a:lnTo>
                    <a:lnTo>
                      <a:pt x="86" y="40"/>
                    </a:lnTo>
                    <a:lnTo>
                      <a:pt x="88" y="36"/>
                    </a:lnTo>
                    <a:lnTo>
                      <a:pt x="92" y="26"/>
                    </a:lnTo>
                    <a:lnTo>
                      <a:pt x="98" y="16"/>
                    </a:lnTo>
                    <a:lnTo>
                      <a:pt x="106" y="4"/>
                    </a:lnTo>
                    <a:lnTo>
                      <a:pt x="110" y="0"/>
                    </a:lnTo>
                    <a:lnTo>
                      <a:pt x="114" y="0"/>
                    </a:lnTo>
                    <a:lnTo>
                      <a:pt x="118" y="2"/>
                    </a:lnTo>
                    <a:lnTo>
                      <a:pt x="122" y="8"/>
                    </a:lnTo>
                    <a:lnTo>
                      <a:pt x="124" y="14"/>
                    </a:lnTo>
                    <a:lnTo>
                      <a:pt x="124" y="20"/>
                    </a:lnTo>
                    <a:lnTo>
                      <a:pt x="132" y="22"/>
                    </a:lnTo>
                    <a:lnTo>
                      <a:pt x="138" y="26"/>
                    </a:lnTo>
                    <a:lnTo>
                      <a:pt x="144" y="26"/>
                    </a:lnTo>
                    <a:lnTo>
                      <a:pt x="152" y="28"/>
                    </a:lnTo>
                    <a:lnTo>
                      <a:pt x="152" y="32"/>
                    </a:lnTo>
                    <a:lnTo>
                      <a:pt x="150" y="34"/>
                    </a:lnTo>
                    <a:lnTo>
                      <a:pt x="148" y="36"/>
                    </a:lnTo>
                    <a:lnTo>
                      <a:pt x="140" y="36"/>
                    </a:lnTo>
                    <a:lnTo>
                      <a:pt x="134" y="36"/>
                    </a:lnTo>
                    <a:lnTo>
                      <a:pt x="132" y="38"/>
                    </a:lnTo>
                    <a:lnTo>
                      <a:pt x="130" y="40"/>
                    </a:lnTo>
                    <a:lnTo>
                      <a:pt x="138" y="44"/>
                    </a:lnTo>
                    <a:lnTo>
                      <a:pt x="138" y="46"/>
                    </a:lnTo>
                    <a:lnTo>
                      <a:pt x="132" y="48"/>
                    </a:lnTo>
                    <a:lnTo>
                      <a:pt x="124" y="54"/>
                    </a:lnTo>
                    <a:lnTo>
                      <a:pt x="122" y="60"/>
                    </a:lnTo>
                    <a:lnTo>
                      <a:pt x="112" y="58"/>
                    </a:lnTo>
                    <a:lnTo>
                      <a:pt x="106" y="56"/>
                    </a:lnTo>
                    <a:lnTo>
                      <a:pt x="100" y="56"/>
                    </a:lnTo>
                    <a:lnTo>
                      <a:pt x="94" y="56"/>
                    </a:lnTo>
                    <a:lnTo>
                      <a:pt x="88" y="60"/>
                    </a:lnTo>
                    <a:lnTo>
                      <a:pt x="82" y="64"/>
                    </a:lnTo>
                    <a:lnTo>
                      <a:pt x="78" y="70"/>
                    </a:lnTo>
                    <a:lnTo>
                      <a:pt x="74" y="82"/>
                    </a:lnTo>
                    <a:lnTo>
                      <a:pt x="70" y="96"/>
                    </a:lnTo>
                    <a:lnTo>
                      <a:pt x="70" y="104"/>
                    </a:lnTo>
                    <a:lnTo>
                      <a:pt x="68" y="108"/>
                    </a:lnTo>
                    <a:lnTo>
                      <a:pt x="64" y="108"/>
                    </a:lnTo>
                    <a:lnTo>
                      <a:pt x="60" y="106"/>
                    </a:lnTo>
                    <a:lnTo>
                      <a:pt x="56" y="104"/>
                    </a:lnTo>
                    <a:lnTo>
                      <a:pt x="52" y="100"/>
                    </a:lnTo>
                    <a:lnTo>
                      <a:pt x="48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36" y="106"/>
                    </a:lnTo>
                    <a:lnTo>
                      <a:pt x="28" y="108"/>
                    </a:lnTo>
                    <a:lnTo>
                      <a:pt x="26" y="110"/>
                    </a:lnTo>
                    <a:lnTo>
                      <a:pt x="20" y="112"/>
                    </a:lnTo>
                    <a:lnTo>
                      <a:pt x="14" y="110"/>
                    </a:lnTo>
                    <a:lnTo>
                      <a:pt x="8" y="108"/>
                    </a:lnTo>
                    <a:lnTo>
                      <a:pt x="2" y="106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92"/>
                    </a:lnTo>
                    <a:lnTo>
                      <a:pt x="0" y="90"/>
                    </a:lnTo>
                    <a:lnTo>
                      <a:pt x="0" y="94"/>
                    </a:lnTo>
                    <a:lnTo>
                      <a:pt x="2" y="96"/>
                    </a:lnTo>
                    <a:lnTo>
                      <a:pt x="8" y="100"/>
                    </a:lnTo>
                    <a:lnTo>
                      <a:pt x="20" y="100"/>
                    </a:lnTo>
                    <a:lnTo>
                      <a:pt x="20" y="90"/>
                    </a:lnTo>
                    <a:lnTo>
                      <a:pt x="26" y="82"/>
                    </a:lnTo>
                    <a:lnTo>
                      <a:pt x="30" y="78"/>
                    </a:lnTo>
                    <a:lnTo>
                      <a:pt x="34" y="76"/>
                    </a:lnTo>
                    <a:lnTo>
                      <a:pt x="46" y="72"/>
                    </a:lnTo>
                    <a:lnTo>
                      <a:pt x="50" y="70"/>
                    </a:lnTo>
                    <a:lnTo>
                      <a:pt x="54" y="66"/>
                    </a:lnTo>
                    <a:lnTo>
                      <a:pt x="60" y="56"/>
                    </a:lnTo>
                    <a:lnTo>
                      <a:pt x="58" y="5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g1252d948aef_0_565"/>
              <p:cNvSpPr/>
              <p:nvPr/>
            </p:nvSpPr>
            <p:spPr>
              <a:xfrm>
                <a:off x="7527854" y="3723363"/>
                <a:ext cx="27544" cy="25219"/>
              </a:xfrm>
              <a:custGeom>
                <a:rect b="b" l="l" r="r" t="t"/>
                <a:pathLst>
                  <a:path extrusionOk="0" h="14" w="16">
                    <a:moveTo>
                      <a:pt x="12" y="0"/>
                    </a:moveTo>
                    <a:lnTo>
                      <a:pt x="12" y="4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2" y="8"/>
                    </a:lnTo>
                    <a:lnTo>
                      <a:pt x="10" y="6"/>
                    </a:lnTo>
                    <a:lnTo>
                      <a:pt x="10" y="10"/>
                    </a:lnTo>
                    <a:lnTo>
                      <a:pt x="12" y="12"/>
                    </a:lnTo>
                    <a:lnTo>
                      <a:pt x="10" y="14"/>
                    </a:lnTo>
                    <a:lnTo>
                      <a:pt x="0" y="10"/>
                    </a:lnTo>
                    <a:lnTo>
                      <a:pt x="1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g1252d948aef_0_565"/>
              <p:cNvSpPr/>
              <p:nvPr/>
            </p:nvSpPr>
            <p:spPr>
              <a:xfrm>
                <a:off x="8014011" y="3870475"/>
                <a:ext cx="278197" cy="274608"/>
              </a:xfrm>
              <a:custGeom>
                <a:rect b="b" l="l" r="r" t="t"/>
                <a:pathLst>
                  <a:path extrusionOk="0" h="164" w="160">
                    <a:moveTo>
                      <a:pt x="160" y="38"/>
                    </a:moveTo>
                    <a:lnTo>
                      <a:pt x="160" y="114"/>
                    </a:lnTo>
                    <a:lnTo>
                      <a:pt x="156" y="118"/>
                    </a:lnTo>
                    <a:lnTo>
                      <a:pt x="156" y="122"/>
                    </a:lnTo>
                    <a:lnTo>
                      <a:pt x="160" y="126"/>
                    </a:lnTo>
                    <a:lnTo>
                      <a:pt x="160" y="164"/>
                    </a:lnTo>
                    <a:lnTo>
                      <a:pt x="154" y="164"/>
                    </a:lnTo>
                    <a:lnTo>
                      <a:pt x="148" y="158"/>
                    </a:lnTo>
                    <a:lnTo>
                      <a:pt x="144" y="152"/>
                    </a:lnTo>
                    <a:lnTo>
                      <a:pt x="144" y="144"/>
                    </a:lnTo>
                    <a:lnTo>
                      <a:pt x="126" y="144"/>
                    </a:lnTo>
                    <a:lnTo>
                      <a:pt x="120" y="148"/>
                    </a:lnTo>
                    <a:lnTo>
                      <a:pt x="112" y="148"/>
                    </a:lnTo>
                    <a:lnTo>
                      <a:pt x="104" y="148"/>
                    </a:lnTo>
                    <a:lnTo>
                      <a:pt x="102" y="146"/>
                    </a:lnTo>
                    <a:lnTo>
                      <a:pt x="102" y="144"/>
                    </a:lnTo>
                    <a:lnTo>
                      <a:pt x="104" y="138"/>
                    </a:lnTo>
                    <a:lnTo>
                      <a:pt x="110" y="134"/>
                    </a:lnTo>
                    <a:lnTo>
                      <a:pt x="116" y="128"/>
                    </a:lnTo>
                    <a:lnTo>
                      <a:pt x="120" y="126"/>
                    </a:lnTo>
                    <a:lnTo>
                      <a:pt x="118" y="118"/>
                    </a:lnTo>
                    <a:lnTo>
                      <a:pt x="118" y="112"/>
                    </a:lnTo>
                    <a:lnTo>
                      <a:pt x="116" y="106"/>
                    </a:lnTo>
                    <a:lnTo>
                      <a:pt x="116" y="100"/>
                    </a:lnTo>
                    <a:lnTo>
                      <a:pt x="112" y="94"/>
                    </a:lnTo>
                    <a:lnTo>
                      <a:pt x="104" y="90"/>
                    </a:lnTo>
                    <a:lnTo>
                      <a:pt x="90" y="84"/>
                    </a:lnTo>
                    <a:lnTo>
                      <a:pt x="74" y="80"/>
                    </a:lnTo>
                    <a:lnTo>
                      <a:pt x="68" y="74"/>
                    </a:lnTo>
                    <a:lnTo>
                      <a:pt x="62" y="70"/>
                    </a:lnTo>
                    <a:lnTo>
                      <a:pt x="58" y="68"/>
                    </a:lnTo>
                    <a:lnTo>
                      <a:pt x="54" y="66"/>
                    </a:lnTo>
                    <a:lnTo>
                      <a:pt x="44" y="66"/>
                    </a:lnTo>
                    <a:lnTo>
                      <a:pt x="46" y="60"/>
                    </a:lnTo>
                    <a:lnTo>
                      <a:pt x="48" y="58"/>
                    </a:lnTo>
                    <a:lnTo>
                      <a:pt x="42" y="66"/>
                    </a:lnTo>
                    <a:lnTo>
                      <a:pt x="38" y="70"/>
                    </a:lnTo>
                    <a:lnTo>
                      <a:pt x="34" y="72"/>
                    </a:lnTo>
                    <a:lnTo>
                      <a:pt x="32" y="72"/>
                    </a:lnTo>
                    <a:lnTo>
                      <a:pt x="32" y="66"/>
                    </a:lnTo>
                    <a:lnTo>
                      <a:pt x="32" y="64"/>
                    </a:lnTo>
                    <a:lnTo>
                      <a:pt x="26" y="54"/>
                    </a:lnTo>
                    <a:lnTo>
                      <a:pt x="24" y="50"/>
                    </a:lnTo>
                    <a:lnTo>
                      <a:pt x="20" y="48"/>
                    </a:lnTo>
                    <a:lnTo>
                      <a:pt x="20" y="44"/>
                    </a:lnTo>
                    <a:lnTo>
                      <a:pt x="20" y="42"/>
                    </a:lnTo>
                    <a:lnTo>
                      <a:pt x="24" y="42"/>
                    </a:lnTo>
                    <a:lnTo>
                      <a:pt x="28" y="42"/>
                    </a:lnTo>
                    <a:lnTo>
                      <a:pt x="32" y="44"/>
                    </a:lnTo>
                    <a:lnTo>
                      <a:pt x="34" y="42"/>
                    </a:lnTo>
                    <a:lnTo>
                      <a:pt x="38" y="38"/>
                    </a:lnTo>
                    <a:lnTo>
                      <a:pt x="46" y="40"/>
                    </a:lnTo>
                    <a:lnTo>
                      <a:pt x="50" y="38"/>
                    </a:lnTo>
                    <a:lnTo>
                      <a:pt x="54" y="36"/>
                    </a:lnTo>
                    <a:lnTo>
                      <a:pt x="50" y="36"/>
                    </a:lnTo>
                    <a:lnTo>
                      <a:pt x="40" y="36"/>
                    </a:lnTo>
                    <a:lnTo>
                      <a:pt x="32" y="38"/>
                    </a:lnTo>
                    <a:lnTo>
                      <a:pt x="26" y="38"/>
                    </a:lnTo>
                    <a:lnTo>
                      <a:pt x="22" y="36"/>
                    </a:lnTo>
                    <a:lnTo>
                      <a:pt x="18" y="32"/>
                    </a:lnTo>
                    <a:lnTo>
                      <a:pt x="18" y="28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6" y="22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6" y="8"/>
                    </a:lnTo>
                    <a:lnTo>
                      <a:pt x="14" y="4"/>
                    </a:lnTo>
                    <a:lnTo>
                      <a:pt x="22" y="0"/>
                    </a:lnTo>
                    <a:lnTo>
                      <a:pt x="30" y="0"/>
                    </a:lnTo>
                    <a:lnTo>
                      <a:pt x="34" y="0"/>
                    </a:lnTo>
                    <a:lnTo>
                      <a:pt x="36" y="2"/>
                    </a:lnTo>
                    <a:lnTo>
                      <a:pt x="44" y="4"/>
                    </a:lnTo>
                    <a:lnTo>
                      <a:pt x="50" y="4"/>
                    </a:lnTo>
                    <a:lnTo>
                      <a:pt x="54" y="10"/>
                    </a:lnTo>
                    <a:lnTo>
                      <a:pt x="56" y="16"/>
                    </a:lnTo>
                    <a:lnTo>
                      <a:pt x="56" y="32"/>
                    </a:lnTo>
                    <a:lnTo>
                      <a:pt x="58" y="38"/>
                    </a:lnTo>
                    <a:lnTo>
                      <a:pt x="60" y="40"/>
                    </a:lnTo>
                    <a:lnTo>
                      <a:pt x="62" y="40"/>
                    </a:lnTo>
                    <a:lnTo>
                      <a:pt x="64" y="48"/>
                    </a:lnTo>
                    <a:lnTo>
                      <a:pt x="66" y="54"/>
                    </a:lnTo>
                    <a:lnTo>
                      <a:pt x="70" y="54"/>
                    </a:lnTo>
                    <a:lnTo>
                      <a:pt x="72" y="54"/>
                    </a:lnTo>
                    <a:lnTo>
                      <a:pt x="76" y="52"/>
                    </a:lnTo>
                    <a:lnTo>
                      <a:pt x="78" y="48"/>
                    </a:lnTo>
                    <a:lnTo>
                      <a:pt x="84" y="42"/>
                    </a:lnTo>
                    <a:lnTo>
                      <a:pt x="88" y="38"/>
                    </a:lnTo>
                    <a:lnTo>
                      <a:pt x="94" y="34"/>
                    </a:lnTo>
                    <a:lnTo>
                      <a:pt x="100" y="28"/>
                    </a:lnTo>
                    <a:lnTo>
                      <a:pt x="106" y="22"/>
                    </a:lnTo>
                    <a:lnTo>
                      <a:pt x="108" y="20"/>
                    </a:lnTo>
                    <a:lnTo>
                      <a:pt x="112" y="18"/>
                    </a:lnTo>
                    <a:lnTo>
                      <a:pt x="116" y="20"/>
                    </a:lnTo>
                    <a:lnTo>
                      <a:pt x="120" y="22"/>
                    </a:lnTo>
                    <a:lnTo>
                      <a:pt x="128" y="26"/>
                    </a:lnTo>
                    <a:lnTo>
                      <a:pt x="136" y="30"/>
                    </a:lnTo>
                    <a:lnTo>
                      <a:pt x="142" y="34"/>
                    </a:lnTo>
                    <a:lnTo>
                      <a:pt x="150" y="36"/>
                    </a:lnTo>
                    <a:lnTo>
                      <a:pt x="160" y="3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g1252d948aef_0_565"/>
              <p:cNvSpPr/>
              <p:nvPr/>
            </p:nvSpPr>
            <p:spPr>
              <a:xfrm>
                <a:off x="7671084" y="4145082"/>
                <a:ext cx="41317" cy="21015"/>
              </a:xfrm>
              <a:custGeom>
                <a:rect b="b" l="l" r="r" t="t"/>
                <a:pathLst>
                  <a:path extrusionOk="0" h="14" w="24">
                    <a:moveTo>
                      <a:pt x="16" y="12"/>
                    </a:moveTo>
                    <a:lnTo>
                      <a:pt x="8" y="8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18" y="4"/>
                    </a:lnTo>
                    <a:lnTo>
                      <a:pt x="22" y="4"/>
                    </a:lnTo>
                    <a:lnTo>
                      <a:pt x="24" y="10"/>
                    </a:lnTo>
                    <a:lnTo>
                      <a:pt x="22" y="12"/>
                    </a:lnTo>
                    <a:lnTo>
                      <a:pt x="20" y="14"/>
                    </a:lnTo>
                    <a:lnTo>
                      <a:pt x="18" y="14"/>
                    </a:lnTo>
                    <a:lnTo>
                      <a:pt x="16" y="1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g1252d948aef_0_565"/>
              <p:cNvSpPr/>
              <p:nvPr/>
            </p:nvSpPr>
            <p:spPr>
              <a:xfrm>
                <a:off x="7939641" y="4947888"/>
                <a:ext cx="37185" cy="12610"/>
              </a:xfrm>
              <a:custGeom>
                <a:rect b="b" l="l" r="r" t="t"/>
                <a:pathLst>
                  <a:path extrusionOk="0" h="8" w="22">
                    <a:moveTo>
                      <a:pt x="8" y="2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12" y="8"/>
                    </a:lnTo>
                    <a:lnTo>
                      <a:pt x="16" y="6"/>
                    </a:lnTo>
                    <a:lnTo>
                      <a:pt x="22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g1252d948aef_0_565"/>
              <p:cNvSpPr/>
              <p:nvPr/>
            </p:nvSpPr>
            <p:spPr>
              <a:xfrm>
                <a:off x="8586933" y="3946131"/>
                <a:ext cx="50957" cy="61646"/>
              </a:xfrm>
              <a:custGeom>
                <a:rect b="b" l="l" r="r" t="t"/>
                <a:pathLst>
                  <a:path extrusionOk="0" h="36" w="30">
                    <a:moveTo>
                      <a:pt x="30" y="26"/>
                    </a:moveTo>
                    <a:lnTo>
                      <a:pt x="30" y="36"/>
                    </a:lnTo>
                    <a:lnTo>
                      <a:pt x="26" y="36"/>
                    </a:lnTo>
                    <a:lnTo>
                      <a:pt x="22" y="32"/>
                    </a:lnTo>
                    <a:lnTo>
                      <a:pt x="20" y="26"/>
                    </a:lnTo>
                    <a:lnTo>
                      <a:pt x="18" y="18"/>
                    </a:lnTo>
                    <a:lnTo>
                      <a:pt x="14" y="14"/>
                    </a:lnTo>
                    <a:lnTo>
                      <a:pt x="6" y="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4" y="12"/>
                    </a:lnTo>
                    <a:lnTo>
                      <a:pt x="30" y="2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g1252d948aef_0_565"/>
              <p:cNvSpPr/>
              <p:nvPr/>
            </p:nvSpPr>
            <p:spPr>
              <a:xfrm>
                <a:off x="8144847" y="3876078"/>
                <a:ext cx="22036" cy="21015"/>
              </a:xfrm>
              <a:custGeom>
                <a:rect b="b" l="l" r="r" t="t"/>
                <a:pathLst>
                  <a:path extrusionOk="0" h="12" w="12">
                    <a:moveTo>
                      <a:pt x="12" y="12"/>
                    </a:moveTo>
                    <a:lnTo>
                      <a:pt x="10" y="12"/>
                    </a:lnTo>
                    <a:lnTo>
                      <a:pt x="6" y="12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4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g1252d948aef_0_565"/>
              <p:cNvSpPr/>
              <p:nvPr/>
            </p:nvSpPr>
            <p:spPr>
              <a:xfrm>
                <a:off x="8148978" y="3913907"/>
                <a:ext cx="24790" cy="5604"/>
              </a:xfrm>
              <a:custGeom>
                <a:rect b="b" l="l" r="r" t="t"/>
                <a:pathLst>
                  <a:path extrusionOk="0" h="4" w="14">
                    <a:moveTo>
                      <a:pt x="14" y="0"/>
                    </a:moveTo>
                    <a:lnTo>
                      <a:pt x="14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g1252d948aef_0_565"/>
              <p:cNvSpPr/>
              <p:nvPr/>
            </p:nvSpPr>
            <p:spPr>
              <a:xfrm>
                <a:off x="8092512" y="4054014"/>
                <a:ext cx="17904" cy="19615"/>
              </a:xfrm>
              <a:custGeom>
                <a:rect b="b" l="l" r="r" t="t"/>
                <a:pathLst>
                  <a:path extrusionOk="0" h="12" w="10">
                    <a:moveTo>
                      <a:pt x="10" y="6"/>
                    </a:moveTo>
                    <a:lnTo>
                      <a:pt x="8" y="10"/>
                    </a:lnTo>
                    <a:lnTo>
                      <a:pt x="4" y="12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0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g1252d948aef_0_565"/>
              <p:cNvSpPr/>
              <p:nvPr/>
            </p:nvSpPr>
            <p:spPr>
              <a:xfrm>
                <a:off x="8000239" y="3859267"/>
                <a:ext cx="26167" cy="11209"/>
              </a:xfrm>
              <a:custGeom>
                <a:rect b="b" l="l" r="r" t="t"/>
                <a:pathLst>
                  <a:path extrusionOk="0" h="6" w="16">
                    <a:moveTo>
                      <a:pt x="16" y="6"/>
                    </a:moveTo>
                    <a:lnTo>
                      <a:pt x="8" y="6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g1252d948aef_0_565"/>
              <p:cNvSpPr/>
              <p:nvPr/>
            </p:nvSpPr>
            <p:spPr>
              <a:xfrm>
                <a:off x="7834973" y="3918111"/>
                <a:ext cx="16526" cy="5604"/>
              </a:xfrm>
              <a:custGeom>
                <a:rect b="b" l="l" r="r" t="t"/>
                <a:pathLst>
                  <a:path extrusionOk="0" h="4" w="10">
                    <a:moveTo>
                      <a:pt x="10" y="0"/>
                    </a:moveTo>
                    <a:lnTo>
                      <a:pt x="8" y="2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g1252d948aef_0_565"/>
              <p:cNvSpPr/>
              <p:nvPr/>
            </p:nvSpPr>
            <p:spPr>
              <a:xfrm>
                <a:off x="7768867" y="3530018"/>
                <a:ext cx="31675" cy="56043"/>
              </a:xfrm>
              <a:custGeom>
                <a:rect b="b" l="l" r="r" t="t"/>
                <a:pathLst>
                  <a:path extrusionOk="0" h="34" w="18">
                    <a:moveTo>
                      <a:pt x="18" y="6"/>
                    </a:moveTo>
                    <a:lnTo>
                      <a:pt x="16" y="12"/>
                    </a:lnTo>
                    <a:lnTo>
                      <a:pt x="14" y="14"/>
                    </a:lnTo>
                    <a:lnTo>
                      <a:pt x="12" y="18"/>
                    </a:lnTo>
                    <a:lnTo>
                      <a:pt x="12" y="24"/>
                    </a:lnTo>
                    <a:lnTo>
                      <a:pt x="12" y="26"/>
                    </a:lnTo>
                    <a:lnTo>
                      <a:pt x="12" y="28"/>
                    </a:lnTo>
                    <a:lnTo>
                      <a:pt x="14" y="32"/>
                    </a:lnTo>
                    <a:lnTo>
                      <a:pt x="14" y="34"/>
                    </a:lnTo>
                    <a:lnTo>
                      <a:pt x="10" y="34"/>
                    </a:lnTo>
                    <a:lnTo>
                      <a:pt x="6" y="28"/>
                    </a:lnTo>
                    <a:lnTo>
                      <a:pt x="2" y="24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6" y="8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g1252d948aef_0_565"/>
              <p:cNvSpPr/>
              <p:nvPr/>
            </p:nvSpPr>
            <p:spPr>
              <a:xfrm>
                <a:off x="7803296" y="3552434"/>
                <a:ext cx="23413" cy="21015"/>
              </a:xfrm>
              <a:custGeom>
                <a:rect b="b" l="l" r="r" t="t"/>
                <a:pathLst>
                  <a:path extrusionOk="0" h="12" w="14">
                    <a:moveTo>
                      <a:pt x="14" y="0"/>
                    </a:moveTo>
                    <a:lnTo>
                      <a:pt x="12" y="4"/>
                    </a:lnTo>
                    <a:lnTo>
                      <a:pt x="10" y="8"/>
                    </a:lnTo>
                    <a:lnTo>
                      <a:pt x="8" y="10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g1252d948aef_0_565"/>
              <p:cNvSpPr/>
              <p:nvPr/>
            </p:nvSpPr>
            <p:spPr>
              <a:xfrm>
                <a:off x="7782639" y="3479580"/>
                <a:ext cx="20657" cy="26620"/>
              </a:xfrm>
              <a:custGeom>
                <a:rect b="b" l="l" r="r" t="t"/>
                <a:pathLst>
                  <a:path extrusionOk="0" h="16" w="12">
                    <a:moveTo>
                      <a:pt x="0" y="8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12" y="10"/>
                    </a:lnTo>
                    <a:lnTo>
                      <a:pt x="12" y="14"/>
                    </a:lnTo>
                    <a:lnTo>
                      <a:pt x="12" y="16"/>
                    </a:lnTo>
                    <a:lnTo>
                      <a:pt x="10" y="14"/>
                    </a:lnTo>
                    <a:lnTo>
                      <a:pt x="6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g1252d948aef_0_565"/>
              <p:cNvSpPr/>
              <p:nvPr/>
            </p:nvSpPr>
            <p:spPr>
              <a:xfrm>
                <a:off x="7697251" y="3451559"/>
                <a:ext cx="35808" cy="33626"/>
              </a:xfrm>
              <a:custGeom>
                <a:rect b="b" l="l" r="r" t="t"/>
                <a:pathLst>
                  <a:path extrusionOk="0" h="20" w="20">
                    <a:moveTo>
                      <a:pt x="16" y="20"/>
                    </a:moveTo>
                    <a:lnTo>
                      <a:pt x="12" y="16"/>
                    </a:lnTo>
                    <a:lnTo>
                      <a:pt x="6" y="1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4" y="4"/>
                    </a:lnTo>
                    <a:lnTo>
                      <a:pt x="18" y="4"/>
                    </a:lnTo>
                    <a:lnTo>
                      <a:pt x="20" y="8"/>
                    </a:lnTo>
                    <a:lnTo>
                      <a:pt x="20" y="12"/>
                    </a:lnTo>
                    <a:lnTo>
                      <a:pt x="20" y="16"/>
                    </a:lnTo>
                    <a:lnTo>
                      <a:pt x="18" y="20"/>
                    </a:lnTo>
                    <a:lnTo>
                      <a:pt x="16" y="2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g1252d948aef_0_565"/>
              <p:cNvSpPr/>
              <p:nvPr/>
            </p:nvSpPr>
            <p:spPr>
              <a:xfrm>
                <a:off x="8724653" y="4063821"/>
                <a:ext cx="24790" cy="26620"/>
              </a:xfrm>
              <a:custGeom>
                <a:rect b="b" l="l" r="r" t="t"/>
                <a:pathLst>
                  <a:path extrusionOk="0" h="16" w="14">
                    <a:moveTo>
                      <a:pt x="14" y="12"/>
                    </a:moveTo>
                    <a:lnTo>
                      <a:pt x="12" y="14"/>
                    </a:lnTo>
                    <a:lnTo>
                      <a:pt x="10" y="16"/>
                    </a:lnTo>
                    <a:lnTo>
                      <a:pt x="8" y="14"/>
                    </a:lnTo>
                    <a:lnTo>
                      <a:pt x="4" y="12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2" y="8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g1252d948aef_0_565"/>
              <p:cNvSpPr/>
              <p:nvPr/>
            </p:nvSpPr>
            <p:spPr>
              <a:xfrm>
                <a:off x="8803155" y="4147885"/>
                <a:ext cx="34431" cy="18214"/>
              </a:xfrm>
              <a:custGeom>
                <a:rect b="b" l="l" r="r" t="t"/>
                <a:pathLst>
                  <a:path extrusionOk="0" h="12" w="20">
                    <a:moveTo>
                      <a:pt x="20" y="8"/>
                    </a:moveTo>
                    <a:lnTo>
                      <a:pt x="20" y="12"/>
                    </a:lnTo>
                    <a:lnTo>
                      <a:pt x="16" y="12"/>
                    </a:lnTo>
                    <a:lnTo>
                      <a:pt x="6" y="10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10" y="2"/>
                    </a:lnTo>
                    <a:lnTo>
                      <a:pt x="18" y="4"/>
                    </a:lnTo>
                    <a:lnTo>
                      <a:pt x="20" y="6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g1252d948aef_0_565"/>
              <p:cNvSpPr/>
              <p:nvPr/>
            </p:nvSpPr>
            <p:spPr>
              <a:xfrm>
                <a:off x="8972554" y="4314610"/>
                <a:ext cx="13772" cy="22417"/>
              </a:xfrm>
              <a:custGeom>
                <a:rect b="b" l="l" r="r" t="t"/>
                <a:pathLst>
                  <a:path extrusionOk="0" h="14" w="8">
                    <a:moveTo>
                      <a:pt x="4" y="0"/>
                    </a:moveTo>
                    <a:lnTo>
                      <a:pt x="4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2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g1252d948aef_0_565"/>
              <p:cNvSpPr/>
              <p:nvPr/>
            </p:nvSpPr>
            <p:spPr>
              <a:xfrm>
                <a:off x="6252552" y="2235441"/>
                <a:ext cx="1432304" cy="1000354"/>
              </a:xfrm>
              <a:custGeom>
                <a:rect b="b" l="l" r="r" t="t"/>
                <a:pathLst>
                  <a:path extrusionOk="0" h="600" w="820">
                    <a:moveTo>
                      <a:pt x="414" y="452"/>
                    </a:moveTo>
                    <a:lnTo>
                      <a:pt x="420" y="452"/>
                    </a:lnTo>
                    <a:lnTo>
                      <a:pt x="424" y="454"/>
                    </a:lnTo>
                    <a:lnTo>
                      <a:pt x="426" y="456"/>
                    </a:lnTo>
                    <a:lnTo>
                      <a:pt x="430" y="462"/>
                    </a:lnTo>
                    <a:lnTo>
                      <a:pt x="430" y="464"/>
                    </a:lnTo>
                    <a:lnTo>
                      <a:pt x="434" y="466"/>
                    </a:lnTo>
                    <a:lnTo>
                      <a:pt x="438" y="466"/>
                    </a:lnTo>
                    <a:lnTo>
                      <a:pt x="440" y="470"/>
                    </a:lnTo>
                    <a:lnTo>
                      <a:pt x="442" y="480"/>
                    </a:lnTo>
                    <a:lnTo>
                      <a:pt x="446" y="496"/>
                    </a:lnTo>
                    <a:lnTo>
                      <a:pt x="444" y="500"/>
                    </a:lnTo>
                    <a:lnTo>
                      <a:pt x="446" y="502"/>
                    </a:lnTo>
                    <a:lnTo>
                      <a:pt x="440" y="504"/>
                    </a:lnTo>
                    <a:lnTo>
                      <a:pt x="436" y="510"/>
                    </a:lnTo>
                    <a:lnTo>
                      <a:pt x="434" y="516"/>
                    </a:lnTo>
                    <a:lnTo>
                      <a:pt x="434" y="520"/>
                    </a:lnTo>
                    <a:lnTo>
                      <a:pt x="436" y="528"/>
                    </a:lnTo>
                    <a:lnTo>
                      <a:pt x="438" y="532"/>
                    </a:lnTo>
                    <a:lnTo>
                      <a:pt x="442" y="534"/>
                    </a:lnTo>
                    <a:lnTo>
                      <a:pt x="448" y="534"/>
                    </a:lnTo>
                    <a:lnTo>
                      <a:pt x="452" y="534"/>
                    </a:lnTo>
                    <a:lnTo>
                      <a:pt x="454" y="536"/>
                    </a:lnTo>
                    <a:lnTo>
                      <a:pt x="456" y="542"/>
                    </a:lnTo>
                    <a:lnTo>
                      <a:pt x="458" y="546"/>
                    </a:lnTo>
                    <a:lnTo>
                      <a:pt x="462" y="548"/>
                    </a:lnTo>
                    <a:lnTo>
                      <a:pt x="466" y="550"/>
                    </a:lnTo>
                    <a:lnTo>
                      <a:pt x="468" y="554"/>
                    </a:lnTo>
                    <a:lnTo>
                      <a:pt x="468" y="558"/>
                    </a:lnTo>
                    <a:lnTo>
                      <a:pt x="466" y="568"/>
                    </a:lnTo>
                    <a:lnTo>
                      <a:pt x="472" y="570"/>
                    </a:lnTo>
                    <a:lnTo>
                      <a:pt x="478" y="574"/>
                    </a:lnTo>
                    <a:lnTo>
                      <a:pt x="484" y="578"/>
                    </a:lnTo>
                    <a:lnTo>
                      <a:pt x="490" y="580"/>
                    </a:lnTo>
                    <a:lnTo>
                      <a:pt x="492" y="582"/>
                    </a:lnTo>
                    <a:lnTo>
                      <a:pt x="496" y="578"/>
                    </a:lnTo>
                    <a:lnTo>
                      <a:pt x="500" y="582"/>
                    </a:lnTo>
                    <a:lnTo>
                      <a:pt x="502" y="582"/>
                    </a:lnTo>
                    <a:lnTo>
                      <a:pt x="506" y="580"/>
                    </a:lnTo>
                    <a:lnTo>
                      <a:pt x="502" y="574"/>
                    </a:lnTo>
                    <a:lnTo>
                      <a:pt x="500" y="568"/>
                    </a:lnTo>
                    <a:lnTo>
                      <a:pt x="500" y="566"/>
                    </a:lnTo>
                    <a:lnTo>
                      <a:pt x="502" y="562"/>
                    </a:lnTo>
                    <a:lnTo>
                      <a:pt x="506" y="560"/>
                    </a:lnTo>
                    <a:lnTo>
                      <a:pt x="518" y="560"/>
                    </a:lnTo>
                    <a:lnTo>
                      <a:pt x="524" y="560"/>
                    </a:lnTo>
                    <a:lnTo>
                      <a:pt x="534" y="558"/>
                    </a:lnTo>
                    <a:lnTo>
                      <a:pt x="542" y="552"/>
                    </a:lnTo>
                    <a:lnTo>
                      <a:pt x="550" y="548"/>
                    </a:lnTo>
                    <a:lnTo>
                      <a:pt x="558" y="546"/>
                    </a:lnTo>
                    <a:lnTo>
                      <a:pt x="564" y="548"/>
                    </a:lnTo>
                    <a:lnTo>
                      <a:pt x="568" y="550"/>
                    </a:lnTo>
                    <a:lnTo>
                      <a:pt x="574" y="552"/>
                    </a:lnTo>
                    <a:lnTo>
                      <a:pt x="578" y="552"/>
                    </a:lnTo>
                    <a:lnTo>
                      <a:pt x="580" y="558"/>
                    </a:lnTo>
                    <a:lnTo>
                      <a:pt x="582" y="562"/>
                    </a:lnTo>
                    <a:lnTo>
                      <a:pt x="590" y="570"/>
                    </a:lnTo>
                    <a:lnTo>
                      <a:pt x="598" y="574"/>
                    </a:lnTo>
                    <a:lnTo>
                      <a:pt x="606" y="576"/>
                    </a:lnTo>
                    <a:lnTo>
                      <a:pt x="620" y="576"/>
                    </a:lnTo>
                    <a:lnTo>
                      <a:pt x="626" y="576"/>
                    </a:lnTo>
                    <a:lnTo>
                      <a:pt x="630" y="578"/>
                    </a:lnTo>
                    <a:lnTo>
                      <a:pt x="638" y="582"/>
                    </a:lnTo>
                    <a:lnTo>
                      <a:pt x="638" y="588"/>
                    </a:lnTo>
                    <a:lnTo>
                      <a:pt x="638" y="594"/>
                    </a:lnTo>
                    <a:lnTo>
                      <a:pt x="640" y="598"/>
                    </a:lnTo>
                    <a:lnTo>
                      <a:pt x="646" y="600"/>
                    </a:lnTo>
                    <a:lnTo>
                      <a:pt x="650" y="596"/>
                    </a:lnTo>
                    <a:lnTo>
                      <a:pt x="648" y="594"/>
                    </a:lnTo>
                    <a:lnTo>
                      <a:pt x="648" y="590"/>
                    </a:lnTo>
                    <a:lnTo>
                      <a:pt x="646" y="584"/>
                    </a:lnTo>
                    <a:lnTo>
                      <a:pt x="662" y="580"/>
                    </a:lnTo>
                    <a:lnTo>
                      <a:pt x="674" y="572"/>
                    </a:lnTo>
                    <a:lnTo>
                      <a:pt x="696" y="558"/>
                    </a:lnTo>
                    <a:lnTo>
                      <a:pt x="696" y="568"/>
                    </a:lnTo>
                    <a:lnTo>
                      <a:pt x="708" y="568"/>
                    </a:lnTo>
                    <a:lnTo>
                      <a:pt x="712" y="562"/>
                    </a:lnTo>
                    <a:lnTo>
                      <a:pt x="714" y="560"/>
                    </a:lnTo>
                    <a:lnTo>
                      <a:pt x="724" y="556"/>
                    </a:lnTo>
                    <a:lnTo>
                      <a:pt x="734" y="554"/>
                    </a:lnTo>
                    <a:lnTo>
                      <a:pt x="738" y="552"/>
                    </a:lnTo>
                    <a:lnTo>
                      <a:pt x="742" y="548"/>
                    </a:lnTo>
                    <a:lnTo>
                      <a:pt x="742" y="550"/>
                    </a:lnTo>
                    <a:lnTo>
                      <a:pt x="746" y="540"/>
                    </a:lnTo>
                    <a:lnTo>
                      <a:pt x="752" y="532"/>
                    </a:lnTo>
                    <a:lnTo>
                      <a:pt x="770" y="518"/>
                    </a:lnTo>
                    <a:lnTo>
                      <a:pt x="772" y="514"/>
                    </a:lnTo>
                    <a:lnTo>
                      <a:pt x="774" y="508"/>
                    </a:lnTo>
                    <a:lnTo>
                      <a:pt x="774" y="498"/>
                    </a:lnTo>
                    <a:lnTo>
                      <a:pt x="774" y="488"/>
                    </a:lnTo>
                    <a:lnTo>
                      <a:pt x="778" y="478"/>
                    </a:lnTo>
                    <a:lnTo>
                      <a:pt x="786" y="466"/>
                    </a:lnTo>
                    <a:lnTo>
                      <a:pt x="792" y="454"/>
                    </a:lnTo>
                    <a:lnTo>
                      <a:pt x="794" y="448"/>
                    </a:lnTo>
                    <a:lnTo>
                      <a:pt x="794" y="442"/>
                    </a:lnTo>
                    <a:lnTo>
                      <a:pt x="792" y="432"/>
                    </a:lnTo>
                    <a:lnTo>
                      <a:pt x="790" y="426"/>
                    </a:lnTo>
                    <a:lnTo>
                      <a:pt x="782" y="420"/>
                    </a:lnTo>
                    <a:lnTo>
                      <a:pt x="772" y="418"/>
                    </a:lnTo>
                    <a:lnTo>
                      <a:pt x="778" y="410"/>
                    </a:lnTo>
                    <a:lnTo>
                      <a:pt x="786" y="406"/>
                    </a:lnTo>
                    <a:lnTo>
                      <a:pt x="778" y="400"/>
                    </a:lnTo>
                    <a:lnTo>
                      <a:pt x="774" y="396"/>
                    </a:lnTo>
                    <a:lnTo>
                      <a:pt x="772" y="392"/>
                    </a:lnTo>
                    <a:lnTo>
                      <a:pt x="776" y="392"/>
                    </a:lnTo>
                    <a:lnTo>
                      <a:pt x="768" y="378"/>
                    </a:lnTo>
                    <a:lnTo>
                      <a:pt x="760" y="366"/>
                    </a:lnTo>
                    <a:lnTo>
                      <a:pt x="750" y="352"/>
                    </a:lnTo>
                    <a:lnTo>
                      <a:pt x="738" y="342"/>
                    </a:lnTo>
                    <a:lnTo>
                      <a:pt x="726" y="338"/>
                    </a:lnTo>
                    <a:lnTo>
                      <a:pt x="720" y="334"/>
                    </a:lnTo>
                    <a:lnTo>
                      <a:pt x="718" y="332"/>
                    </a:lnTo>
                    <a:lnTo>
                      <a:pt x="718" y="328"/>
                    </a:lnTo>
                    <a:lnTo>
                      <a:pt x="718" y="324"/>
                    </a:lnTo>
                    <a:lnTo>
                      <a:pt x="720" y="316"/>
                    </a:lnTo>
                    <a:lnTo>
                      <a:pt x="724" y="312"/>
                    </a:lnTo>
                    <a:lnTo>
                      <a:pt x="728" y="308"/>
                    </a:lnTo>
                    <a:lnTo>
                      <a:pt x="748" y="294"/>
                    </a:lnTo>
                    <a:lnTo>
                      <a:pt x="734" y="286"/>
                    </a:lnTo>
                    <a:lnTo>
                      <a:pt x="726" y="282"/>
                    </a:lnTo>
                    <a:lnTo>
                      <a:pt x="718" y="280"/>
                    </a:lnTo>
                    <a:lnTo>
                      <a:pt x="714" y="282"/>
                    </a:lnTo>
                    <a:lnTo>
                      <a:pt x="710" y="286"/>
                    </a:lnTo>
                    <a:lnTo>
                      <a:pt x="706" y="290"/>
                    </a:lnTo>
                    <a:lnTo>
                      <a:pt x="702" y="290"/>
                    </a:lnTo>
                    <a:lnTo>
                      <a:pt x="662" y="266"/>
                    </a:lnTo>
                    <a:lnTo>
                      <a:pt x="662" y="262"/>
                    </a:lnTo>
                    <a:lnTo>
                      <a:pt x="666" y="260"/>
                    </a:lnTo>
                    <a:lnTo>
                      <a:pt x="670" y="256"/>
                    </a:lnTo>
                    <a:lnTo>
                      <a:pt x="676" y="254"/>
                    </a:lnTo>
                    <a:lnTo>
                      <a:pt x="682" y="250"/>
                    </a:lnTo>
                    <a:lnTo>
                      <a:pt x="686" y="240"/>
                    </a:lnTo>
                    <a:lnTo>
                      <a:pt x="694" y="228"/>
                    </a:lnTo>
                    <a:lnTo>
                      <a:pt x="698" y="224"/>
                    </a:lnTo>
                    <a:lnTo>
                      <a:pt x="704" y="224"/>
                    </a:lnTo>
                    <a:lnTo>
                      <a:pt x="708" y="224"/>
                    </a:lnTo>
                    <a:lnTo>
                      <a:pt x="712" y="228"/>
                    </a:lnTo>
                    <a:lnTo>
                      <a:pt x="714" y="236"/>
                    </a:lnTo>
                    <a:lnTo>
                      <a:pt x="714" y="262"/>
                    </a:lnTo>
                    <a:lnTo>
                      <a:pt x="718" y="262"/>
                    </a:lnTo>
                    <a:lnTo>
                      <a:pt x="724" y="258"/>
                    </a:lnTo>
                    <a:lnTo>
                      <a:pt x="732" y="250"/>
                    </a:lnTo>
                    <a:lnTo>
                      <a:pt x="740" y="242"/>
                    </a:lnTo>
                    <a:lnTo>
                      <a:pt x="742" y="242"/>
                    </a:lnTo>
                    <a:lnTo>
                      <a:pt x="748" y="242"/>
                    </a:lnTo>
                    <a:lnTo>
                      <a:pt x="752" y="234"/>
                    </a:lnTo>
                    <a:lnTo>
                      <a:pt x="760" y="222"/>
                    </a:lnTo>
                    <a:lnTo>
                      <a:pt x="770" y="210"/>
                    </a:lnTo>
                    <a:lnTo>
                      <a:pt x="774" y="212"/>
                    </a:lnTo>
                    <a:lnTo>
                      <a:pt x="780" y="214"/>
                    </a:lnTo>
                    <a:lnTo>
                      <a:pt x="792" y="214"/>
                    </a:lnTo>
                    <a:lnTo>
                      <a:pt x="790" y="208"/>
                    </a:lnTo>
                    <a:lnTo>
                      <a:pt x="792" y="204"/>
                    </a:lnTo>
                    <a:lnTo>
                      <a:pt x="796" y="198"/>
                    </a:lnTo>
                    <a:lnTo>
                      <a:pt x="802" y="188"/>
                    </a:lnTo>
                    <a:lnTo>
                      <a:pt x="806" y="190"/>
                    </a:lnTo>
                    <a:lnTo>
                      <a:pt x="810" y="192"/>
                    </a:lnTo>
                    <a:lnTo>
                      <a:pt x="814" y="190"/>
                    </a:lnTo>
                    <a:lnTo>
                      <a:pt x="818" y="188"/>
                    </a:lnTo>
                    <a:lnTo>
                      <a:pt x="818" y="186"/>
                    </a:lnTo>
                    <a:lnTo>
                      <a:pt x="820" y="188"/>
                    </a:lnTo>
                    <a:lnTo>
                      <a:pt x="814" y="172"/>
                    </a:lnTo>
                    <a:lnTo>
                      <a:pt x="808" y="164"/>
                    </a:lnTo>
                    <a:lnTo>
                      <a:pt x="800" y="158"/>
                    </a:lnTo>
                    <a:lnTo>
                      <a:pt x="800" y="142"/>
                    </a:lnTo>
                    <a:lnTo>
                      <a:pt x="812" y="146"/>
                    </a:lnTo>
                    <a:lnTo>
                      <a:pt x="820" y="152"/>
                    </a:lnTo>
                    <a:lnTo>
                      <a:pt x="820" y="142"/>
                    </a:lnTo>
                    <a:lnTo>
                      <a:pt x="820" y="136"/>
                    </a:lnTo>
                    <a:lnTo>
                      <a:pt x="820" y="124"/>
                    </a:lnTo>
                    <a:lnTo>
                      <a:pt x="818" y="110"/>
                    </a:lnTo>
                    <a:lnTo>
                      <a:pt x="814" y="100"/>
                    </a:lnTo>
                    <a:lnTo>
                      <a:pt x="806" y="86"/>
                    </a:lnTo>
                    <a:lnTo>
                      <a:pt x="798" y="92"/>
                    </a:lnTo>
                    <a:lnTo>
                      <a:pt x="792" y="98"/>
                    </a:lnTo>
                    <a:lnTo>
                      <a:pt x="786" y="102"/>
                    </a:lnTo>
                    <a:lnTo>
                      <a:pt x="774" y="104"/>
                    </a:lnTo>
                    <a:lnTo>
                      <a:pt x="770" y="104"/>
                    </a:lnTo>
                    <a:lnTo>
                      <a:pt x="764" y="102"/>
                    </a:lnTo>
                    <a:lnTo>
                      <a:pt x="756" y="96"/>
                    </a:lnTo>
                    <a:lnTo>
                      <a:pt x="750" y="88"/>
                    </a:lnTo>
                    <a:lnTo>
                      <a:pt x="744" y="80"/>
                    </a:lnTo>
                    <a:lnTo>
                      <a:pt x="732" y="76"/>
                    </a:lnTo>
                    <a:lnTo>
                      <a:pt x="718" y="72"/>
                    </a:lnTo>
                    <a:lnTo>
                      <a:pt x="704" y="68"/>
                    </a:lnTo>
                    <a:lnTo>
                      <a:pt x="690" y="62"/>
                    </a:lnTo>
                    <a:lnTo>
                      <a:pt x="680" y="54"/>
                    </a:lnTo>
                    <a:lnTo>
                      <a:pt x="668" y="46"/>
                    </a:lnTo>
                    <a:lnTo>
                      <a:pt x="646" y="24"/>
                    </a:lnTo>
                    <a:lnTo>
                      <a:pt x="634" y="16"/>
                    </a:lnTo>
                    <a:lnTo>
                      <a:pt x="622" y="8"/>
                    </a:lnTo>
                    <a:lnTo>
                      <a:pt x="606" y="2"/>
                    </a:lnTo>
                    <a:lnTo>
                      <a:pt x="584" y="0"/>
                    </a:lnTo>
                    <a:lnTo>
                      <a:pt x="572" y="0"/>
                    </a:lnTo>
                    <a:lnTo>
                      <a:pt x="562" y="2"/>
                    </a:lnTo>
                    <a:lnTo>
                      <a:pt x="556" y="4"/>
                    </a:lnTo>
                    <a:lnTo>
                      <a:pt x="552" y="8"/>
                    </a:lnTo>
                    <a:lnTo>
                      <a:pt x="550" y="12"/>
                    </a:lnTo>
                    <a:lnTo>
                      <a:pt x="550" y="18"/>
                    </a:lnTo>
                    <a:lnTo>
                      <a:pt x="552" y="20"/>
                    </a:lnTo>
                    <a:lnTo>
                      <a:pt x="556" y="24"/>
                    </a:lnTo>
                    <a:lnTo>
                      <a:pt x="562" y="30"/>
                    </a:lnTo>
                    <a:lnTo>
                      <a:pt x="564" y="40"/>
                    </a:lnTo>
                    <a:lnTo>
                      <a:pt x="566" y="50"/>
                    </a:lnTo>
                    <a:lnTo>
                      <a:pt x="566" y="56"/>
                    </a:lnTo>
                    <a:lnTo>
                      <a:pt x="566" y="62"/>
                    </a:lnTo>
                    <a:lnTo>
                      <a:pt x="562" y="66"/>
                    </a:lnTo>
                    <a:lnTo>
                      <a:pt x="560" y="68"/>
                    </a:lnTo>
                    <a:lnTo>
                      <a:pt x="550" y="68"/>
                    </a:lnTo>
                    <a:lnTo>
                      <a:pt x="536" y="66"/>
                    </a:lnTo>
                    <a:lnTo>
                      <a:pt x="538" y="88"/>
                    </a:lnTo>
                    <a:lnTo>
                      <a:pt x="538" y="94"/>
                    </a:lnTo>
                    <a:lnTo>
                      <a:pt x="542" y="98"/>
                    </a:lnTo>
                    <a:lnTo>
                      <a:pt x="544" y="102"/>
                    </a:lnTo>
                    <a:lnTo>
                      <a:pt x="550" y="102"/>
                    </a:lnTo>
                    <a:lnTo>
                      <a:pt x="568" y="102"/>
                    </a:lnTo>
                    <a:lnTo>
                      <a:pt x="576" y="100"/>
                    </a:lnTo>
                    <a:lnTo>
                      <a:pt x="582" y="98"/>
                    </a:lnTo>
                    <a:lnTo>
                      <a:pt x="592" y="100"/>
                    </a:lnTo>
                    <a:lnTo>
                      <a:pt x="602" y="106"/>
                    </a:lnTo>
                    <a:lnTo>
                      <a:pt x="610" y="112"/>
                    </a:lnTo>
                    <a:lnTo>
                      <a:pt x="616" y="120"/>
                    </a:lnTo>
                    <a:lnTo>
                      <a:pt x="596" y="122"/>
                    </a:lnTo>
                    <a:lnTo>
                      <a:pt x="578" y="124"/>
                    </a:lnTo>
                    <a:lnTo>
                      <a:pt x="576" y="128"/>
                    </a:lnTo>
                    <a:lnTo>
                      <a:pt x="576" y="132"/>
                    </a:lnTo>
                    <a:lnTo>
                      <a:pt x="574" y="134"/>
                    </a:lnTo>
                    <a:lnTo>
                      <a:pt x="574" y="140"/>
                    </a:lnTo>
                    <a:lnTo>
                      <a:pt x="570" y="142"/>
                    </a:lnTo>
                    <a:lnTo>
                      <a:pt x="566" y="142"/>
                    </a:lnTo>
                    <a:lnTo>
                      <a:pt x="556" y="144"/>
                    </a:lnTo>
                    <a:lnTo>
                      <a:pt x="552" y="146"/>
                    </a:lnTo>
                    <a:lnTo>
                      <a:pt x="550" y="150"/>
                    </a:lnTo>
                    <a:lnTo>
                      <a:pt x="544" y="152"/>
                    </a:lnTo>
                    <a:lnTo>
                      <a:pt x="538" y="154"/>
                    </a:lnTo>
                    <a:lnTo>
                      <a:pt x="532" y="154"/>
                    </a:lnTo>
                    <a:lnTo>
                      <a:pt x="528" y="152"/>
                    </a:lnTo>
                    <a:lnTo>
                      <a:pt x="524" y="150"/>
                    </a:lnTo>
                    <a:lnTo>
                      <a:pt x="522" y="150"/>
                    </a:lnTo>
                    <a:lnTo>
                      <a:pt x="518" y="152"/>
                    </a:lnTo>
                    <a:lnTo>
                      <a:pt x="516" y="156"/>
                    </a:lnTo>
                    <a:lnTo>
                      <a:pt x="516" y="160"/>
                    </a:lnTo>
                    <a:lnTo>
                      <a:pt x="518" y="160"/>
                    </a:lnTo>
                    <a:lnTo>
                      <a:pt x="524" y="164"/>
                    </a:lnTo>
                    <a:lnTo>
                      <a:pt x="528" y="166"/>
                    </a:lnTo>
                    <a:lnTo>
                      <a:pt x="530" y="168"/>
                    </a:lnTo>
                    <a:lnTo>
                      <a:pt x="530" y="172"/>
                    </a:lnTo>
                    <a:lnTo>
                      <a:pt x="530" y="176"/>
                    </a:lnTo>
                    <a:lnTo>
                      <a:pt x="526" y="182"/>
                    </a:lnTo>
                    <a:lnTo>
                      <a:pt x="518" y="188"/>
                    </a:lnTo>
                    <a:lnTo>
                      <a:pt x="508" y="194"/>
                    </a:lnTo>
                    <a:lnTo>
                      <a:pt x="496" y="198"/>
                    </a:lnTo>
                    <a:lnTo>
                      <a:pt x="468" y="198"/>
                    </a:lnTo>
                    <a:lnTo>
                      <a:pt x="458" y="206"/>
                    </a:lnTo>
                    <a:lnTo>
                      <a:pt x="452" y="210"/>
                    </a:lnTo>
                    <a:lnTo>
                      <a:pt x="444" y="212"/>
                    </a:lnTo>
                    <a:lnTo>
                      <a:pt x="430" y="210"/>
                    </a:lnTo>
                    <a:lnTo>
                      <a:pt x="414" y="206"/>
                    </a:lnTo>
                    <a:lnTo>
                      <a:pt x="402" y="200"/>
                    </a:lnTo>
                    <a:lnTo>
                      <a:pt x="392" y="194"/>
                    </a:lnTo>
                    <a:lnTo>
                      <a:pt x="348" y="194"/>
                    </a:lnTo>
                    <a:lnTo>
                      <a:pt x="348" y="192"/>
                    </a:lnTo>
                    <a:lnTo>
                      <a:pt x="314" y="192"/>
                    </a:lnTo>
                    <a:lnTo>
                      <a:pt x="306" y="188"/>
                    </a:lnTo>
                    <a:lnTo>
                      <a:pt x="298" y="180"/>
                    </a:lnTo>
                    <a:lnTo>
                      <a:pt x="290" y="172"/>
                    </a:lnTo>
                    <a:lnTo>
                      <a:pt x="280" y="166"/>
                    </a:lnTo>
                    <a:lnTo>
                      <a:pt x="272" y="160"/>
                    </a:lnTo>
                    <a:lnTo>
                      <a:pt x="262" y="160"/>
                    </a:lnTo>
                    <a:lnTo>
                      <a:pt x="252" y="156"/>
                    </a:lnTo>
                    <a:lnTo>
                      <a:pt x="244" y="152"/>
                    </a:lnTo>
                    <a:lnTo>
                      <a:pt x="214" y="152"/>
                    </a:lnTo>
                    <a:lnTo>
                      <a:pt x="210" y="146"/>
                    </a:lnTo>
                    <a:lnTo>
                      <a:pt x="206" y="140"/>
                    </a:lnTo>
                    <a:lnTo>
                      <a:pt x="202" y="126"/>
                    </a:lnTo>
                    <a:lnTo>
                      <a:pt x="198" y="118"/>
                    </a:lnTo>
                    <a:lnTo>
                      <a:pt x="194" y="112"/>
                    </a:lnTo>
                    <a:lnTo>
                      <a:pt x="182" y="104"/>
                    </a:lnTo>
                    <a:lnTo>
                      <a:pt x="174" y="100"/>
                    </a:lnTo>
                    <a:lnTo>
                      <a:pt x="168" y="98"/>
                    </a:lnTo>
                    <a:lnTo>
                      <a:pt x="154" y="92"/>
                    </a:lnTo>
                    <a:lnTo>
                      <a:pt x="146" y="90"/>
                    </a:lnTo>
                    <a:lnTo>
                      <a:pt x="140" y="86"/>
                    </a:lnTo>
                    <a:lnTo>
                      <a:pt x="138" y="82"/>
                    </a:lnTo>
                    <a:lnTo>
                      <a:pt x="134" y="76"/>
                    </a:lnTo>
                    <a:lnTo>
                      <a:pt x="134" y="78"/>
                    </a:lnTo>
                    <a:lnTo>
                      <a:pt x="122" y="86"/>
                    </a:lnTo>
                    <a:lnTo>
                      <a:pt x="114" y="94"/>
                    </a:lnTo>
                    <a:lnTo>
                      <a:pt x="126" y="108"/>
                    </a:lnTo>
                    <a:lnTo>
                      <a:pt x="116" y="116"/>
                    </a:lnTo>
                    <a:lnTo>
                      <a:pt x="110" y="118"/>
                    </a:lnTo>
                    <a:lnTo>
                      <a:pt x="100" y="116"/>
                    </a:lnTo>
                    <a:lnTo>
                      <a:pt x="88" y="112"/>
                    </a:lnTo>
                    <a:lnTo>
                      <a:pt x="92" y="130"/>
                    </a:lnTo>
                    <a:lnTo>
                      <a:pt x="92" y="140"/>
                    </a:lnTo>
                    <a:lnTo>
                      <a:pt x="90" y="148"/>
                    </a:lnTo>
                    <a:lnTo>
                      <a:pt x="86" y="150"/>
                    </a:lnTo>
                    <a:lnTo>
                      <a:pt x="84" y="150"/>
                    </a:lnTo>
                    <a:lnTo>
                      <a:pt x="78" y="150"/>
                    </a:lnTo>
                    <a:lnTo>
                      <a:pt x="68" y="146"/>
                    </a:lnTo>
                    <a:lnTo>
                      <a:pt x="70" y="156"/>
                    </a:lnTo>
                    <a:lnTo>
                      <a:pt x="76" y="164"/>
                    </a:lnTo>
                    <a:lnTo>
                      <a:pt x="80" y="176"/>
                    </a:lnTo>
                    <a:lnTo>
                      <a:pt x="82" y="188"/>
                    </a:lnTo>
                    <a:lnTo>
                      <a:pt x="78" y="194"/>
                    </a:lnTo>
                    <a:lnTo>
                      <a:pt x="74" y="200"/>
                    </a:lnTo>
                    <a:lnTo>
                      <a:pt x="64" y="214"/>
                    </a:lnTo>
                    <a:lnTo>
                      <a:pt x="50" y="228"/>
                    </a:lnTo>
                    <a:lnTo>
                      <a:pt x="38" y="236"/>
                    </a:lnTo>
                    <a:lnTo>
                      <a:pt x="28" y="238"/>
                    </a:lnTo>
                    <a:lnTo>
                      <a:pt x="14" y="240"/>
                    </a:lnTo>
                    <a:lnTo>
                      <a:pt x="8" y="242"/>
                    </a:lnTo>
                    <a:lnTo>
                      <a:pt x="4" y="244"/>
                    </a:lnTo>
                    <a:lnTo>
                      <a:pt x="2" y="248"/>
                    </a:lnTo>
                    <a:lnTo>
                      <a:pt x="0" y="254"/>
                    </a:lnTo>
                    <a:lnTo>
                      <a:pt x="2" y="258"/>
                    </a:lnTo>
                    <a:lnTo>
                      <a:pt x="4" y="262"/>
                    </a:lnTo>
                    <a:lnTo>
                      <a:pt x="14" y="268"/>
                    </a:lnTo>
                    <a:lnTo>
                      <a:pt x="24" y="276"/>
                    </a:lnTo>
                    <a:lnTo>
                      <a:pt x="26" y="280"/>
                    </a:lnTo>
                    <a:lnTo>
                      <a:pt x="26" y="286"/>
                    </a:lnTo>
                    <a:lnTo>
                      <a:pt x="20" y="288"/>
                    </a:lnTo>
                    <a:lnTo>
                      <a:pt x="14" y="290"/>
                    </a:lnTo>
                    <a:lnTo>
                      <a:pt x="18" y="292"/>
                    </a:lnTo>
                    <a:lnTo>
                      <a:pt x="20" y="294"/>
                    </a:lnTo>
                    <a:lnTo>
                      <a:pt x="28" y="296"/>
                    </a:lnTo>
                    <a:lnTo>
                      <a:pt x="28" y="298"/>
                    </a:lnTo>
                    <a:lnTo>
                      <a:pt x="36" y="298"/>
                    </a:lnTo>
                    <a:lnTo>
                      <a:pt x="44" y="302"/>
                    </a:lnTo>
                    <a:lnTo>
                      <a:pt x="50" y="308"/>
                    </a:lnTo>
                    <a:lnTo>
                      <a:pt x="54" y="316"/>
                    </a:lnTo>
                    <a:lnTo>
                      <a:pt x="58" y="320"/>
                    </a:lnTo>
                    <a:lnTo>
                      <a:pt x="62" y="322"/>
                    </a:lnTo>
                    <a:lnTo>
                      <a:pt x="68" y="322"/>
                    </a:lnTo>
                    <a:lnTo>
                      <a:pt x="74" y="324"/>
                    </a:lnTo>
                    <a:lnTo>
                      <a:pt x="78" y="324"/>
                    </a:lnTo>
                    <a:lnTo>
                      <a:pt x="82" y="326"/>
                    </a:lnTo>
                    <a:lnTo>
                      <a:pt x="84" y="326"/>
                    </a:lnTo>
                    <a:lnTo>
                      <a:pt x="86" y="324"/>
                    </a:lnTo>
                    <a:lnTo>
                      <a:pt x="90" y="322"/>
                    </a:lnTo>
                    <a:lnTo>
                      <a:pt x="94" y="320"/>
                    </a:lnTo>
                    <a:lnTo>
                      <a:pt x="100" y="320"/>
                    </a:lnTo>
                    <a:lnTo>
                      <a:pt x="108" y="320"/>
                    </a:lnTo>
                    <a:lnTo>
                      <a:pt x="114" y="324"/>
                    </a:lnTo>
                    <a:lnTo>
                      <a:pt x="116" y="324"/>
                    </a:lnTo>
                    <a:lnTo>
                      <a:pt x="122" y="326"/>
                    </a:lnTo>
                    <a:lnTo>
                      <a:pt x="122" y="332"/>
                    </a:lnTo>
                    <a:lnTo>
                      <a:pt x="120" y="336"/>
                    </a:lnTo>
                    <a:lnTo>
                      <a:pt x="114" y="344"/>
                    </a:lnTo>
                    <a:lnTo>
                      <a:pt x="112" y="352"/>
                    </a:lnTo>
                    <a:lnTo>
                      <a:pt x="110" y="358"/>
                    </a:lnTo>
                    <a:lnTo>
                      <a:pt x="112" y="362"/>
                    </a:lnTo>
                    <a:lnTo>
                      <a:pt x="114" y="368"/>
                    </a:lnTo>
                    <a:lnTo>
                      <a:pt x="122" y="376"/>
                    </a:lnTo>
                    <a:lnTo>
                      <a:pt x="120" y="378"/>
                    </a:lnTo>
                    <a:lnTo>
                      <a:pt x="118" y="378"/>
                    </a:lnTo>
                    <a:lnTo>
                      <a:pt x="112" y="380"/>
                    </a:lnTo>
                    <a:lnTo>
                      <a:pt x="114" y="388"/>
                    </a:lnTo>
                    <a:lnTo>
                      <a:pt x="114" y="392"/>
                    </a:lnTo>
                    <a:lnTo>
                      <a:pt x="116" y="396"/>
                    </a:lnTo>
                    <a:lnTo>
                      <a:pt x="118" y="400"/>
                    </a:lnTo>
                    <a:lnTo>
                      <a:pt x="126" y="404"/>
                    </a:lnTo>
                    <a:lnTo>
                      <a:pt x="136" y="408"/>
                    </a:lnTo>
                    <a:lnTo>
                      <a:pt x="144" y="416"/>
                    </a:lnTo>
                    <a:lnTo>
                      <a:pt x="152" y="424"/>
                    </a:lnTo>
                    <a:lnTo>
                      <a:pt x="158" y="424"/>
                    </a:lnTo>
                    <a:lnTo>
                      <a:pt x="162" y="424"/>
                    </a:lnTo>
                    <a:lnTo>
                      <a:pt x="164" y="422"/>
                    </a:lnTo>
                    <a:lnTo>
                      <a:pt x="166" y="420"/>
                    </a:lnTo>
                    <a:lnTo>
                      <a:pt x="168" y="420"/>
                    </a:lnTo>
                    <a:lnTo>
                      <a:pt x="180" y="428"/>
                    </a:lnTo>
                    <a:lnTo>
                      <a:pt x="190" y="436"/>
                    </a:lnTo>
                    <a:lnTo>
                      <a:pt x="198" y="442"/>
                    </a:lnTo>
                    <a:lnTo>
                      <a:pt x="208" y="446"/>
                    </a:lnTo>
                    <a:lnTo>
                      <a:pt x="220" y="450"/>
                    </a:lnTo>
                    <a:lnTo>
                      <a:pt x="222" y="452"/>
                    </a:lnTo>
                    <a:lnTo>
                      <a:pt x="226" y="456"/>
                    </a:lnTo>
                    <a:lnTo>
                      <a:pt x="230" y="458"/>
                    </a:lnTo>
                    <a:lnTo>
                      <a:pt x="236" y="460"/>
                    </a:lnTo>
                    <a:lnTo>
                      <a:pt x="240" y="460"/>
                    </a:lnTo>
                    <a:lnTo>
                      <a:pt x="242" y="460"/>
                    </a:lnTo>
                    <a:lnTo>
                      <a:pt x="244" y="460"/>
                    </a:lnTo>
                    <a:lnTo>
                      <a:pt x="250" y="464"/>
                    </a:lnTo>
                    <a:lnTo>
                      <a:pt x="256" y="466"/>
                    </a:lnTo>
                    <a:lnTo>
                      <a:pt x="274" y="466"/>
                    </a:lnTo>
                    <a:lnTo>
                      <a:pt x="274" y="468"/>
                    </a:lnTo>
                    <a:lnTo>
                      <a:pt x="274" y="464"/>
                    </a:lnTo>
                    <a:lnTo>
                      <a:pt x="278" y="462"/>
                    </a:lnTo>
                    <a:lnTo>
                      <a:pt x="284" y="460"/>
                    </a:lnTo>
                    <a:lnTo>
                      <a:pt x="288" y="472"/>
                    </a:lnTo>
                    <a:lnTo>
                      <a:pt x="290" y="468"/>
                    </a:lnTo>
                    <a:lnTo>
                      <a:pt x="294" y="462"/>
                    </a:lnTo>
                    <a:lnTo>
                      <a:pt x="298" y="460"/>
                    </a:lnTo>
                    <a:lnTo>
                      <a:pt x="302" y="458"/>
                    </a:lnTo>
                    <a:lnTo>
                      <a:pt x="312" y="460"/>
                    </a:lnTo>
                    <a:lnTo>
                      <a:pt x="322" y="464"/>
                    </a:lnTo>
                    <a:lnTo>
                      <a:pt x="332" y="472"/>
                    </a:lnTo>
                    <a:lnTo>
                      <a:pt x="336" y="478"/>
                    </a:lnTo>
                    <a:lnTo>
                      <a:pt x="336" y="480"/>
                    </a:lnTo>
                    <a:lnTo>
                      <a:pt x="338" y="478"/>
                    </a:lnTo>
                    <a:lnTo>
                      <a:pt x="340" y="470"/>
                    </a:lnTo>
                    <a:lnTo>
                      <a:pt x="344" y="460"/>
                    </a:lnTo>
                    <a:lnTo>
                      <a:pt x="348" y="454"/>
                    </a:lnTo>
                    <a:lnTo>
                      <a:pt x="356" y="446"/>
                    </a:lnTo>
                    <a:lnTo>
                      <a:pt x="362" y="442"/>
                    </a:lnTo>
                    <a:lnTo>
                      <a:pt x="372" y="438"/>
                    </a:lnTo>
                    <a:lnTo>
                      <a:pt x="374" y="440"/>
                    </a:lnTo>
                    <a:lnTo>
                      <a:pt x="376" y="440"/>
                    </a:lnTo>
                    <a:lnTo>
                      <a:pt x="380" y="442"/>
                    </a:lnTo>
                    <a:lnTo>
                      <a:pt x="382" y="440"/>
                    </a:lnTo>
                    <a:lnTo>
                      <a:pt x="386" y="438"/>
                    </a:lnTo>
                    <a:lnTo>
                      <a:pt x="386" y="436"/>
                    </a:lnTo>
                    <a:lnTo>
                      <a:pt x="392" y="436"/>
                    </a:lnTo>
                    <a:lnTo>
                      <a:pt x="400" y="444"/>
                    </a:lnTo>
                    <a:lnTo>
                      <a:pt x="400" y="448"/>
                    </a:lnTo>
                    <a:lnTo>
                      <a:pt x="400" y="450"/>
                    </a:lnTo>
                    <a:lnTo>
                      <a:pt x="404" y="454"/>
                    </a:lnTo>
                    <a:lnTo>
                      <a:pt x="410" y="456"/>
                    </a:lnTo>
                    <a:lnTo>
                      <a:pt x="414" y="456"/>
                    </a:lnTo>
                    <a:lnTo>
                      <a:pt x="414" y="45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3" name="Google Shape;403;g1252d948aef_0_565"/>
            <p:cNvGrpSpPr/>
            <p:nvPr/>
          </p:nvGrpSpPr>
          <p:grpSpPr>
            <a:xfrm>
              <a:off x="1489573" y="1175745"/>
              <a:ext cx="3799342" cy="4042753"/>
              <a:chOff x="484774" y="1442442"/>
              <a:chExt cx="3662017" cy="4113505"/>
            </a:xfrm>
          </p:grpSpPr>
          <p:sp>
            <p:nvSpPr>
              <p:cNvPr id="404" name="Google Shape;404;g1252d948aef_0_565"/>
              <p:cNvSpPr/>
              <p:nvPr/>
            </p:nvSpPr>
            <p:spPr>
              <a:xfrm>
                <a:off x="1187154" y="1675017"/>
                <a:ext cx="1844093" cy="899479"/>
              </a:xfrm>
              <a:custGeom>
                <a:rect b="b" l="l" r="r" t="t"/>
                <a:pathLst>
                  <a:path extrusionOk="0" h="540" w="1056">
                    <a:moveTo>
                      <a:pt x="806" y="236"/>
                    </a:moveTo>
                    <a:lnTo>
                      <a:pt x="812" y="232"/>
                    </a:lnTo>
                    <a:lnTo>
                      <a:pt x="818" y="226"/>
                    </a:lnTo>
                    <a:lnTo>
                      <a:pt x="824" y="220"/>
                    </a:lnTo>
                    <a:lnTo>
                      <a:pt x="826" y="212"/>
                    </a:lnTo>
                    <a:lnTo>
                      <a:pt x="826" y="202"/>
                    </a:lnTo>
                    <a:lnTo>
                      <a:pt x="828" y="194"/>
                    </a:lnTo>
                    <a:lnTo>
                      <a:pt x="830" y="190"/>
                    </a:lnTo>
                    <a:lnTo>
                      <a:pt x="834" y="186"/>
                    </a:lnTo>
                    <a:lnTo>
                      <a:pt x="840" y="184"/>
                    </a:lnTo>
                    <a:lnTo>
                      <a:pt x="848" y="184"/>
                    </a:lnTo>
                    <a:lnTo>
                      <a:pt x="856" y="186"/>
                    </a:lnTo>
                    <a:lnTo>
                      <a:pt x="864" y="186"/>
                    </a:lnTo>
                    <a:lnTo>
                      <a:pt x="880" y="186"/>
                    </a:lnTo>
                    <a:lnTo>
                      <a:pt x="882" y="186"/>
                    </a:lnTo>
                    <a:lnTo>
                      <a:pt x="882" y="184"/>
                    </a:lnTo>
                    <a:lnTo>
                      <a:pt x="884" y="184"/>
                    </a:lnTo>
                    <a:lnTo>
                      <a:pt x="888" y="182"/>
                    </a:lnTo>
                    <a:lnTo>
                      <a:pt x="892" y="184"/>
                    </a:lnTo>
                    <a:lnTo>
                      <a:pt x="898" y="186"/>
                    </a:lnTo>
                    <a:lnTo>
                      <a:pt x="902" y="190"/>
                    </a:lnTo>
                    <a:lnTo>
                      <a:pt x="904" y="196"/>
                    </a:lnTo>
                    <a:lnTo>
                      <a:pt x="906" y="200"/>
                    </a:lnTo>
                    <a:lnTo>
                      <a:pt x="908" y="202"/>
                    </a:lnTo>
                    <a:lnTo>
                      <a:pt x="910" y="204"/>
                    </a:lnTo>
                    <a:lnTo>
                      <a:pt x="914" y="204"/>
                    </a:lnTo>
                    <a:lnTo>
                      <a:pt x="922" y="206"/>
                    </a:lnTo>
                    <a:lnTo>
                      <a:pt x="928" y="210"/>
                    </a:lnTo>
                    <a:lnTo>
                      <a:pt x="930" y="214"/>
                    </a:lnTo>
                    <a:lnTo>
                      <a:pt x="932" y="218"/>
                    </a:lnTo>
                    <a:lnTo>
                      <a:pt x="930" y="222"/>
                    </a:lnTo>
                    <a:lnTo>
                      <a:pt x="926" y="228"/>
                    </a:lnTo>
                    <a:lnTo>
                      <a:pt x="922" y="236"/>
                    </a:lnTo>
                    <a:lnTo>
                      <a:pt x="920" y="244"/>
                    </a:lnTo>
                    <a:lnTo>
                      <a:pt x="920" y="246"/>
                    </a:lnTo>
                    <a:lnTo>
                      <a:pt x="922" y="248"/>
                    </a:lnTo>
                    <a:lnTo>
                      <a:pt x="926" y="250"/>
                    </a:lnTo>
                    <a:lnTo>
                      <a:pt x="932" y="250"/>
                    </a:lnTo>
                    <a:lnTo>
                      <a:pt x="934" y="250"/>
                    </a:lnTo>
                    <a:lnTo>
                      <a:pt x="936" y="254"/>
                    </a:lnTo>
                    <a:lnTo>
                      <a:pt x="936" y="256"/>
                    </a:lnTo>
                    <a:lnTo>
                      <a:pt x="936" y="258"/>
                    </a:lnTo>
                    <a:lnTo>
                      <a:pt x="942" y="256"/>
                    </a:lnTo>
                    <a:lnTo>
                      <a:pt x="948" y="252"/>
                    </a:lnTo>
                    <a:lnTo>
                      <a:pt x="954" y="246"/>
                    </a:lnTo>
                    <a:lnTo>
                      <a:pt x="960" y="244"/>
                    </a:lnTo>
                    <a:lnTo>
                      <a:pt x="964" y="242"/>
                    </a:lnTo>
                    <a:lnTo>
                      <a:pt x="972" y="234"/>
                    </a:lnTo>
                    <a:lnTo>
                      <a:pt x="978" y="226"/>
                    </a:lnTo>
                    <a:lnTo>
                      <a:pt x="984" y="220"/>
                    </a:lnTo>
                    <a:lnTo>
                      <a:pt x="988" y="218"/>
                    </a:lnTo>
                    <a:lnTo>
                      <a:pt x="992" y="218"/>
                    </a:lnTo>
                    <a:lnTo>
                      <a:pt x="992" y="224"/>
                    </a:lnTo>
                    <a:lnTo>
                      <a:pt x="994" y="230"/>
                    </a:lnTo>
                    <a:lnTo>
                      <a:pt x="1000" y="246"/>
                    </a:lnTo>
                    <a:lnTo>
                      <a:pt x="1002" y="250"/>
                    </a:lnTo>
                    <a:lnTo>
                      <a:pt x="1000" y="252"/>
                    </a:lnTo>
                    <a:lnTo>
                      <a:pt x="1000" y="256"/>
                    </a:lnTo>
                    <a:lnTo>
                      <a:pt x="1002" y="260"/>
                    </a:lnTo>
                    <a:lnTo>
                      <a:pt x="1006" y="266"/>
                    </a:lnTo>
                    <a:lnTo>
                      <a:pt x="1008" y="272"/>
                    </a:lnTo>
                    <a:lnTo>
                      <a:pt x="1006" y="278"/>
                    </a:lnTo>
                    <a:lnTo>
                      <a:pt x="1004" y="280"/>
                    </a:lnTo>
                    <a:lnTo>
                      <a:pt x="1002" y="284"/>
                    </a:lnTo>
                    <a:lnTo>
                      <a:pt x="1000" y="286"/>
                    </a:lnTo>
                    <a:lnTo>
                      <a:pt x="998" y="288"/>
                    </a:lnTo>
                    <a:lnTo>
                      <a:pt x="1000" y="292"/>
                    </a:lnTo>
                    <a:lnTo>
                      <a:pt x="1004" y="294"/>
                    </a:lnTo>
                    <a:lnTo>
                      <a:pt x="1008" y="296"/>
                    </a:lnTo>
                    <a:lnTo>
                      <a:pt x="1010" y="300"/>
                    </a:lnTo>
                    <a:lnTo>
                      <a:pt x="1010" y="302"/>
                    </a:lnTo>
                    <a:lnTo>
                      <a:pt x="1010" y="304"/>
                    </a:lnTo>
                    <a:lnTo>
                      <a:pt x="1016" y="308"/>
                    </a:lnTo>
                    <a:lnTo>
                      <a:pt x="1020" y="308"/>
                    </a:lnTo>
                    <a:lnTo>
                      <a:pt x="1028" y="310"/>
                    </a:lnTo>
                    <a:lnTo>
                      <a:pt x="1036" y="314"/>
                    </a:lnTo>
                    <a:lnTo>
                      <a:pt x="1040" y="316"/>
                    </a:lnTo>
                    <a:lnTo>
                      <a:pt x="1042" y="318"/>
                    </a:lnTo>
                    <a:lnTo>
                      <a:pt x="1042" y="320"/>
                    </a:lnTo>
                    <a:lnTo>
                      <a:pt x="1040" y="324"/>
                    </a:lnTo>
                    <a:lnTo>
                      <a:pt x="1038" y="328"/>
                    </a:lnTo>
                    <a:lnTo>
                      <a:pt x="1040" y="332"/>
                    </a:lnTo>
                    <a:lnTo>
                      <a:pt x="1044" y="332"/>
                    </a:lnTo>
                    <a:lnTo>
                      <a:pt x="1044" y="336"/>
                    </a:lnTo>
                    <a:lnTo>
                      <a:pt x="1056" y="336"/>
                    </a:lnTo>
                    <a:lnTo>
                      <a:pt x="1056" y="342"/>
                    </a:lnTo>
                    <a:lnTo>
                      <a:pt x="1054" y="352"/>
                    </a:lnTo>
                    <a:lnTo>
                      <a:pt x="1050" y="360"/>
                    </a:lnTo>
                    <a:lnTo>
                      <a:pt x="1048" y="366"/>
                    </a:lnTo>
                    <a:lnTo>
                      <a:pt x="1044" y="368"/>
                    </a:lnTo>
                    <a:lnTo>
                      <a:pt x="1032" y="370"/>
                    </a:lnTo>
                    <a:lnTo>
                      <a:pt x="1024" y="370"/>
                    </a:lnTo>
                    <a:lnTo>
                      <a:pt x="1016" y="372"/>
                    </a:lnTo>
                    <a:lnTo>
                      <a:pt x="1008" y="376"/>
                    </a:lnTo>
                    <a:lnTo>
                      <a:pt x="994" y="386"/>
                    </a:lnTo>
                    <a:lnTo>
                      <a:pt x="988" y="388"/>
                    </a:lnTo>
                    <a:lnTo>
                      <a:pt x="980" y="394"/>
                    </a:lnTo>
                    <a:lnTo>
                      <a:pt x="970" y="396"/>
                    </a:lnTo>
                    <a:lnTo>
                      <a:pt x="960" y="398"/>
                    </a:lnTo>
                    <a:lnTo>
                      <a:pt x="934" y="390"/>
                    </a:lnTo>
                    <a:lnTo>
                      <a:pt x="908" y="388"/>
                    </a:lnTo>
                    <a:lnTo>
                      <a:pt x="894" y="390"/>
                    </a:lnTo>
                    <a:lnTo>
                      <a:pt x="886" y="396"/>
                    </a:lnTo>
                    <a:lnTo>
                      <a:pt x="876" y="402"/>
                    </a:lnTo>
                    <a:lnTo>
                      <a:pt x="862" y="410"/>
                    </a:lnTo>
                    <a:lnTo>
                      <a:pt x="852" y="418"/>
                    </a:lnTo>
                    <a:lnTo>
                      <a:pt x="842" y="430"/>
                    </a:lnTo>
                    <a:lnTo>
                      <a:pt x="828" y="440"/>
                    </a:lnTo>
                    <a:lnTo>
                      <a:pt x="840" y="432"/>
                    </a:lnTo>
                    <a:lnTo>
                      <a:pt x="856" y="422"/>
                    </a:lnTo>
                    <a:lnTo>
                      <a:pt x="876" y="414"/>
                    </a:lnTo>
                    <a:lnTo>
                      <a:pt x="884" y="414"/>
                    </a:lnTo>
                    <a:lnTo>
                      <a:pt x="892" y="414"/>
                    </a:lnTo>
                    <a:lnTo>
                      <a:pt x="898" y="414"/>
                    </a:lnTo>
                    <a:lnTo>
                      <a:pt x="906" y="414"/>
                    </a:lnTo>
                    <a:lnTo>
                      <a:pt x="910" y="418"/>
                    </a:lnTo>
                    <a:lnTo>
                      <a:pt x="910" y="420"/>
                    </a:lnTo>
                    <a:lnTo>
                      <a:pt x="912" y="422"/>
                    </a:lnTo>
                    <a:lnTo>
                      <a:pt x="910" y="426"/>
                    </a:lnTo>
                    <a:lnTo>
                      <a:pt x="910" y="430"/>
                    </a:lnTo>
                    <a:lnTo>
                      <a:pt x="904" y="432"/>
                    </a:lnTo>
                    <a:lnTo>
                      <a:pt x="896" y="436"/>
                    </a:lnTo>
                    <a:lnTo>
                      <a:pt x="892" y="438"/>
                    </a:lnTo>
                    <a:lnTo>
                      <a:pt x="890" y="442"/>
                    </a:lnTo>
                    <a:lnTo>
                      <a:pt x="904" y="442"/>
                    </a:lnTo>
                    <a:lnTo>
                      <a:pt x="898" y="448"/>
                    </a:lnTo>
                    <a:lnTo>
                      <a:pt x="894" y="454"/>
                    </a:lnTo>
                    <a:lnTo>
                      <a:pt x="892" y="460"/>
                    </a:lnTo>
                    <a:lnTo>
                      <a:pt x="892" y="464"/>
                    </a:lnTo>
                    <a:lnTo>
                      <a:pt x="894" y="468"/>
                    </a:lnTo>
                    <a:lnTo>
                      <a:pt x="902" y="472"/>
                    </a:lnTo>
                    <a:lnTo>
                      <a:pt x="910" y="476"/>
                    </a:lnTo>
                    <a:lnTo>
                      <a:pt x="920" y="476"/>
                    </a:lnTo>
                    <a:lnTo>
                      <a:pt x="928" y="476"/>
                    </a:lnTo>
                    <a:lnTo>
                      <a:pt x="936" y="472"/>
                    </a:lnTo>
                    <a:lnTo>
                      <a:pt x="940" y="468"/>
                    </a:lnTo>
                    <a:lnTo>
                      <a:pt x="944" y="462"/>
                    </a:lnTo>
                    <a:lnTo>
                      <a:pt x="948" y="458"/>
                    </a:lnTo>
                    <a:lnTo>
                      <a:pt x="950" y="454"/>
                    </a:lnTo>
                    <a:lnTo>
                      <a:pt x="954" y="454"/>
                    </a:lnTo>
                    <a:lnTo>
                      <a:pt x="958" y="454"/>
                    </a:lnTo>
                    <a:lnTo>
                      <a:pt x="958" y="456"/>
                    </a:lnTo>
                    <a:lnTo>
                      <a:pt x="956" y="460"/>
                    </a:lnTo>
                    <a:lnTo>
                      <a:pt x="954" y="464"/>
                    </a:lnTo>
                    <a:lnTo>
                      <a:pt x="958" y="464"/>
                    </a:lnTo>
                    <a:lnTo>
                      <a:pt x="960" y="466"/>
                    </a:lnTo>
                    <a:lnTo>
                      <a:pt x="960" y="468"/>
                    </a:lnTo>
                    <a:lnTo>
                      <a:pt x="958" y="470"/>
                    </a:lnTo>
                    <a:lnTo>
                      <a:pt x="954" y="474"/>
                    </a:lnTo>
                    <a:lnTo>
                      <a:pt x="946" y="478"/>
                    </a:lnTo>
                    <a:lnTo>
                      <a:pt x="938" y="486"/>
                    </a:lnTo>
                    <a:lnTo>
                      <a:pt x="930" y="490"/>
                    </a:lnTo>
                    <a:lnTo>
                      <a:pt x="910" y="496"/>
                    </a:lnTo>
                    <a:lnTo>
                      <a:pt x="904" y="496"/>
                    </a:lnTo>
                    <a:lnTo>
                      <a:pt x="898" y="496"/>
                    </a:lnTo>
                    <a:lnTo>
                      <a:pt x="890" y="496"/>
                    </a:lnTo>
                    <a:lnTo>
                      <a:pt x="884" y="498"/>
                    </a:lnTo>
                    <a:lnTo>
                      <a:pt x="880" y="504"/>
                    </a:lnTo>
                    <a:lnTo>
                      <a:pt x="876" y="510"/>
                    </a:lnTo>
                    <a:lnTo>
                      <a:pt x="870" y="514"/>
                    </a:lnTo>
                    <a:lnTo>
                      <a:pt x="866" y="516"/>
                    </a:lnTo>
                    <a:lnTo>
                      <a:pt x="862" y="516"/>
                    </a:lnTo>
                    <a:lnTo>
                      <a:pt x="856" y="516"/>
                    </a:lnTo>
                    <a:lnTo>
                      <a:pt x="854" y="512"/>
                    </a:lnTo>
                    <a:lnTo>
                      <a:pt x="854" y="510"/>
                    </a:lnTo>
                    <a:lnTo>
                      <a:pt x="854" y="504"/>
                    </a:lnTo>
                    <a:lnTo>
                      <a:pt x="858" y="500"/>
                    </a:lnTo>
                    <a:lnTo>
                      <a:pt x="866" y="496"/>
                    </a:lnTo>
                    <a:lnTo>
                      <a:pt x="876" y="492"/>
                    </a:lnTo>
                    <a:lnTo>
                      <a:pt x="880" y="488"/>
                    </a:lnTo>
                    <a:lnTo>
                      <a:pt x="882" y="484"/>
                    </a:lnTo>
                    <a:lnTo>
                      <a:pt x="846" y="490"/>
                    </a:lnTo>
                    <a:lnTo>
                      <a:pt x="840" y="470"/>
                    </a:lnTo>
                    <a:lnTo>
                      <a:pt x="840" y="466"/>
                    </a:lnTo>
                    <a:lnTo>
                      <a:pt x="842" y="462"/>
                    </a:lnTo>
                    <a:lnTo>
                      <a:pt x="848" y="454"/>
                    </a:lnTo>
                    <a:lnTo>
                      <a:pt x="828" y="448"/>
                    </a:lnTo>
                    <a:lnTo>
                      <a:pt x="822" y="450"/>
                    </a:lnTo>
                    <a:lnTo>
                      <a:pt x="816" y="454"/>
                    </a:lnTo>
                    <a:lnTo>
                      <a:pt x="806" y="468"/>
                    </a:lnTo>
                    <a:lnTo>
                      <a:pt x="800" y="474"/>
                    </a:lnTo>
                    <a:lnTo>
                      <a:pt x="796" y="482"/>
                    </a:lnTo>
                    <a:lnTo>
                      <a:pt x="790" y="486"/>
                    </a:lnTo>
                    <a:lnTo>
                      <a:pt x="780" y="488"/>
                    </a:lnTo>
                    <a:lnTo>
                      <a:pt x="774" y="490"/>
                    </a:lnTo>
                    <a:lnTo>
                      <a:pt x="742" y="490"/>
                    </a:lnTo>
                    <a:lnTo>
                      <a:pt x="734" y="494"/>
                    </a:lnTo>
                    <a:lnTo>
                      <a:pt x="726" y="496"/>
                    </a:lnTo>
                    <a:lnTo>
                      <a:pt x="722" y="500"/>
                    </a:lnTo>
                    <a:lnTo>
                      <a:pt x="718" y="502"/>
                    </a:lnTo>
                    <a:lnTo>
                      <a:pt x="706" y="504"/>
                    </a:lnTo>
                    <a:lnTo>
                      <a:pt x="690" y="504"/>
                    </a:lnTo>
                    <a:lnTo>
                      <a:pt x="682" y="504"/>
                    </a:lnTo>
                    <a:lnTo>
                      <a:pt x="672" y="506"/>
                    </a:lnTo>
                    <a:lnTo>
                      <a:pt x="664" y="512"/>
                    </a:lnTo>
                    <a:lnTo>
                      <a:pt x="664" y="514"/>
                    </a:lnTo>
                    <a:lnTo>
                      <a:pt x="664" y="520"/>
                    </a:lnTo>
                    <a:lnTo>
                      <a:pt x="654" y="524"/>
                    </a:lnTo>
                    <a:lnTo>
                      <a:pt x="648" y="526"/>
                    </a:lnTo>
                    <a:lnTo>
                      <a:pt x="646" y="530"/>
                    </a:lnTo>
                    <a:lnTo>
                      <a:pt x="642" y="530"/>
                    </a:lnTo>
                    <a:lnTo>
                      <a:pt x="642" y="526"/>
                    </a:lnTo>
                    <a:lnTo>
                      <a:pt x="636" y="528"/>
                    </a:lnTo>
                    <a:lnTo>
                      <a:pt x="634" y="526"/>
                    </a:lnTo>
                    <a:lnTo>
                      <a:pt x="630" y="526"/>
                    </a:lnTo>
                    <a:lnTo>
                      <a:pt x="624" y="528"/>
                    </a:lnTo>
                    <a:lnTo>
                      <a:pt x="616" y="534"/>
                    </a:lnTo>
                    <a:lnTo>
                      <a:pt x="608" y="538"/>
                    </a:lnTo>
                    <a:lnTo>
                      <a:pt x="606" y="540"/>
                    </a:lnTo>
                    <a:lnTo>
                      <a:pt x="600" y="540"/>
                    </a:lnTo>
                    <a:lnTo>
                      <a:pt x="596" y="540"/>
                    </a:lnTo>
                    <a:lnTo>
                      <a:pt x="602" y="536"/>
                    </a:lnTo>
                    <a:lnTo>
                      <a:pt x="608" y="532"/>
                    </a:lnTo>
                    <a:lnTo>
                      <a:pt x="614" y="528"/>
                    </a:lnTo>
                    <a:lnTo>
                      <a:pt x="616" y="524"/>
                    </a:lnTo>
                    <a:lnTo>
                      <a:pt x="616" y="522"/>
                    </a:lnTo>
                    <a:lnTo>
                      <a:pt x="616" y="524"/>
                    </a:lnTo>
                    <a:lnTo>
                      <a:pt x="626" y="518"/>
                    </a:lnTo>
                    <a:lnTo>
                      <a:pt x="632" y="508"/>
                    </a:lnTo>
                    <a:lnTo>
                      <a:pt x="644" y="486"/>
                    </a:lnTo>
                    <a:lnTo>
                      <a:pt x="644" y="492"/>
                    </a:lnTo>
                    <a:lnTo>
                      <a:pt x="648" y="496"/>
                    </a:lnTo>
                    <a:lnTo>
                      <a:pt x="652" y="496"/>
                    </a:lnTo>
                    <a:lnTo>
                      <a:pt x="658" y="496"/>
                    </a:lnTo>
                    <a:lnTo>
                      <a:pt x="664" y="496"/>
                    </a:lnTo>
                    <a:lnTo>
                      <a:pt x="664" y="494"/>
                    </a:lnTo>
                    <a:lnTo>
                      <a:pt x="664" y="490"/>
                    </a:lnTo>
                    <a:lnTo>
                      <a:pt x="664" y="482"/>
                    </a:lnTo>
                    <a:lnTo>
                      <a:pt x="658" y="472"/>
                    </a:lnTo>
                    <a:lnTo>
                      <a:pt x="650" y="466"/>
                    </a:lnTo>
                    <a:lnTo>
                      <a:pt x="648" y="464"/>
                    </a:lnTo>
                    <a:lnTo>
                      <a:pt x="644" y="464"/>
                    </a:lnTo>
                    <a:lnTo>
                      <a:pt x="630" y="464"/>
                    </a:lnTo>
                    <a:lnTo>
                      <a:pt x="612" y="462"/>
                    </a:lnTo>
                    <a:lnTo>
                      <a:pt x="616" y="458"/>
                    </a:lnTo>
                    <a:lnTo>
                      <a:pt x="618" y="452"/>
                    </a:lnTo>
                    <a:lnTo>
                      <a:pt x="618" y="450"/>
                    </a:lnTo>
                    <a:lnTo>
                      <a:pt x="616" y="448"/>
                    </a:lnTo>
                    <a:lnTo>
                      <a:pt x="614" y="446"/>
                    </a:lnTo>
                    <a:lnTo>
                      <a:pt x="612" y="442"/>
                    </a:lnTo>
                    <a:lnTo>
                      <a:pt x="614" y="438"/>
                    </a:lnTo>
                    <a:lnTo>
                      <a:pt x="610" y="436"/>
                    </a:lnTo>
                    <a:lnTo>
                      <a:pt x="608" y="432"/>
                    </a:lnTo>
                    <a:lnTo>
                      <a:pt x="606" y="428"/>
                    </a:lnTo>
                    <a:lnTo>
                      <a:pt x="606" y="424"/>
                    </a:lnTo>
                    <a:lnTo>
                      <a:pt x="604" y="422"/>
                    </a:lnTo>
                    <a:lnTo>
                      <a:pt x="606" y="418"/>
                    </a:lnTo>
                    <a:lnTo>
                      <a:pt x="602" y="416"/>
                    </a:lnTo>
                    <a:lnTo>
                      <a:pt x="598" y="414"/>
                    </a:lnTo>
                    <a:lnTo>
                      <a:pt x="588" y="414"/>
                    </a:lnTo>
                    <a:lnTo>
                      <a:pt x="580" y="416"/>
                    </a:lnTo>
                    <a:lnTo>
                      <a:pt x="566" y="422"/>
                    </a:lnTo>
                    <a:lnTo>
                      <a:pt x="554" y="430"/>
                    </a:lnTo>
                    <a:lnTo>
                      <a:pt x="538" y="438"/>
                    </a:lnTo>
                    <a:lnTo>
                      <a:pt x="526" y="436"/>
                    </a:lnTo>
                    <a:lnTo>
                      <a:pt x="516" y="432"/>
                    </a:lnTo>
                    <a:lnTo>
                      <a:pt x="516" y="434"/>
                    </a:lnTo>
                    <a:lnTo>
                      <a:pt x="510" y="432"/>
                    </a:lnTo>
                    <a:lnTo>
                      <a:pt x="504" y="430"/>
                    </a:lnTo>
                    <a:lnTo>
                      <a:pt x="498" y="430"/>
                    </a:lnTo>
                    <a:lnTo>
                      <a:pt x="492" y="428"/>
                    </a:lnTo>
                    <a:lnTo>
                      <a:pt x="486" y="426"/>
                    </a:lnTo>
                    <a:lnTo>
                      <a:pt x="482" y="422"/>
                    </a:lnTo>
                    <a:lnTo>
                      <a:pt x="482" y="416"/>
                    </a:lnTo>
                    <a:lnTo>
                      <a:pt x="88" y="416"/>
                    </a:lnTo>
                    <a:lnTo>
                      <a:pt x="88" y="414"/>
                    </a:lnTo>
                    <a:lnTo>
                      <a:pt x="86" y="414"/>
                    </a:lnTo>
                    <a:lnTo>
                      <a:pt x="88" y="412"/>
                    </a:lnTo>
                    <a:lnTo>
                      <a:pt x="90" y="410"/>
                    </a:lnTo>
                    <a:lnTo>
                      <a:pt x="80" y="402"/>
                    </a:lnTo>
                    <a:lnTo>
                      <a:pt x="72" y="394"/>
                    </a:lnTo>
                    <a:lnTo>
                      <a:pt x="62" y="386"/>
                    </a:lnTo>
                    <a:lnTo>
                      <a:pt x="58" y="386"/>
                    </a:lnTo>
                    <a:lnTo>
                      <a:pt x="54" y="384"/>
                    </a:lnTo>
                    <a:lnTo>
                      <a:pt x="52" y="378"/>
                    </a:lnTo>
                    <a:lnTo>
                      <a:pt x="50" y="372"/>
                    </a:lnTo>
                    <a:lnTo>
                      <a:pt x="52" y="366"/>
                    </a:lnTo>
                    <a:lnTo>
                      <a:pt x="56" y="360"/>
                    </a:lnTo>
                    <a:lnTo>
                      <a:pt x="56" y="358"/>
                    </a:lnTo>
                    <a:lnTo>
                      <a:pt x="54" y="354"/>
                    </a:lnTo>
                    <a:lnTo>
                      <a:pt x="48" y="352"/>
                    </a:lnTo>
                    <a:lnTo>
                      <a:pt x="48" y="350"/>
                    </a:lnTo>
                    <a:lnTo>
                      <a:pt x="50" y="348"/>
                    </a:lnTo>
                    <a:lnTo>
                      <a:pt x="52" y="346"/>
                    </a:lnTo>
                    <a:lnTo>
                      <a:pt x="50" y="342"/>
                    </a:lnTo>
                    <a:lnTo>
                      <a:pt x="48" y="340"/>
                    </a:lnTo>
                    <a:lnTo>
                      <a:pt x="42" y="336"/>
                    </a:lnTo>
                    <a:lnTo>
                      <a:pt x="42" y="334"/>
                    </a:lnTo>
                    <a:lnTo>
                      <a:pt x="44" y="330"/>
                    </a:lnTo>
                    <a:lnTo>
                      <a:pt x="48" y="326"/>
                    </a:lnTo>
                    <a:lnTo>
                      <a:pt x="52" y="320"/>
                    </a:lnTo>
                    <a:lnTo>
                      <a:pt x="50" y="316"/>
                    </a:lnTo>
                    <a:lnTo>
                      <a:pt x="44" y="316"/>
                    </a:lnTo>
                    <a:lnTo>
                      <a:pt x="34" y="314"/>
                    </a:lnTo>
                    <a:lnTo>
                      <a:pt x="34" y="310"/>
                    </a:lnTo>
                    <a:lnTo>
                      <a:pt x="38" y="308"/>
                    </a:lnTo>
                    <a:lnTo>
                      <a:pt x="40" y="308"/>
                    </a:lnTo>
                    <a:lnTo>
                      <a:pt x="38" y="304"/>
                    </a:lnTo>
                    <a:lnTo>
                      <a:pt x="38" y="300"/>
                    </a:lnTo>
                    <a:lnTo>
                      <a:pt x="36" y="290"/>
                    </a:lnTo>
                    <a:lnTo>
                      <a:pt x="34" y="284"/>
                    </a:lnTo>
                    <a:lnTo>
                      <a:pt x="26" y="276"/>
                    </a:lnTo>
                    <a:lnTo>
                      <a:pt x="24" y="272"/>
                    </a:lnTo>
                    <a:lnTo>
                      <a:pt x="24" y="268"/>
                    </a:lnTo>
                    <a:lnTo>
                      <a:pt x="26" y="262"/>
                    </a:lnTo>
                    <a:lnTo>
                      <a:pt x="30" y="254"/>
                    </a:lnTo>
                    <a:lnTo>
                      <a:pt x="34" y="248"/>
                    </a:lnTo>
                    <a:lnTo>
                      <a:pt x="30" y="246"/>
                    </a:lnTo>
                    <a:lnTo>
                      <a:pt x="30" y="242"/>
                    </a:lnTo>
                    <a:lnTo>
                      <a:pt x="28" y="236"/>
                    </a:lnTo>
                    <a:lnTo>
                      <a:pt x="26" y="232"/>
                    </a:lnTo>
                    <a:lnTo>
                      <a:pt x="20" y="230"/>
                    </a:lnTo>
                    <a:lnTo>
                      <a:pt x="14" y="230"/>
                    </a:lnTo>
                    <a:lnTo>
                      <a:pt x="8" y="230"/>
                    </a:lnTo>
                    <a:lnTo>
                      <a:pt x="8" y="228"/>
                    </a:lnTo>
                    <a:lnTo>
                      <a:pt x="2" y="226"/>
                    </a:lnTo>
                    <a:lnTo>
                      <a:pt x="0" y="222"/>
                    </a:lnTo>
                    <a:lnTo>
                      <a:pt x="172" y="64"/>
                    </a:lnTo>
                    <a:lnTo>
                      <a:pt x="178" y="68"/>
                    </a:lnTo>
                    <a:lnTo>
                      <a:pt x="186" y="68"/>
                    </a:lnTo>
                    <a:lnTo>
                      <a:pt x="196" y="70"/>
                    </a:lnTo>
                    <a:lnTo>
                      <a:pt x="204" y="72"/>
                    </a:lnTo>
                    <a:lnTo>
                      <a:pt x="206" y="74"/>
                    </a:lnTo>
                    <a:lnTo>
                      <a:pt x="210" y="76"/>
                    </a:lnTo>
                    <a:lnTo>
                      <a:pt x="212" y="78"/>
                    </a:lnTo>
                    <a:lnTo>
                      <a:pt x="216" y="78"/>
                    </a:lnTo>
                    <a:lnTo>
                      <a:pt x="226" y="78"/>
                    </a:lnTo>
                    <a:lnTo>
                      <a:pt x="234" y="74"/>
                    </a:lnTo>
                    <a:lnTo>
                      <a:pt x="242" y="72"/>
                    </a:lnTo>
                    <a:lnTo>
                      <a:pt x="252" y="70"/>
                    </a:lnTo>
                    <a:lnTo>
                      <a:pt x="258" y="70"/>
                    </a:lnTo>
                    <a:lnTo>
                      <a:pt x="268" y="70"/>
                    </a:lnTo>
                    <a:lnTo>
                      <a:pt x="280" y="66"/>
                    </a:lnTo>
                    <a:lnTo>
                      <a:pt x="288" y="62"/>
                    </a:lnTo>
                    <a:lnTo>
                      <a:pt x="296" y="60"/>
                    </a:lnTo>
                    <a:lnTo>
                      <a:pt x="316" y="60"/>
                    </a:lnTo>
                    <a:lnTo>
                      <a:pt x="334" y="58"/>
                    </a:lnTo>
                    <a:lnTo>
                      <a:pt x="346" y="58"/>
                    </a:lnTo>
                    <a:lnTo>
                      <a:pt x="352" y="58"/>
                    </a:lnTo>
                    <a:lnTo>
                      <a:pt x="352" y="64"/>
                    </a:lnTo>
                    <a:lnTo>
                      <a:pt x="354" y="68"/>
                    </a:lnTo>
                    <a:lnTo>
                      <a:pt x="358" y="68"/>
                    </a:lnTo>
                    <a:lnTo>
                      <a:pt x="362" y="68"/>
                    </a:lnTo>
                    <a:lnTo>
                      <a:pt x="366" y="64"/>
                    </a:lnTo>
                    <a:lnTo>
                      <a:pt x="374" y="58"/>
                    </a:lnTo>
                    <a:lnTo>
                      <a:pt x="378" y="60"/>
                    </a:lnTo>
                    <a:lnTo>
                      <a:pt x="380" y="64"/>
                    </a:lnTo>
                    <a:lnTo>
                      <a:pt x="380" y="70"/>
                    </a:lnTo>
                    <a:lnTo>
                      <a:pt x="380" y="72"/>
                    </a:lnTo>
                    <a:lnTo>
                      <a:pt x="382" y="72"/>
                    </a:lnTo>
                    <a:lnTo>
                      <a:pt x="386" y="70"/>
                    </a:lnTo>
                    <a:lnTo>
                      <a:pt x="392" y="66"/>
                    </a:lnTo>
                    <a:lnTo>
                      <a:pt x="398" y="64"/>
                    </a:lnTo>
                    <a:lnTo>
                      <a:pt x="410" y="66"/>
                    </a:lnTo>
                    <a:lnTo>
                      <a:pt x="418" y="68"/>
                    </a:lnTo>
                    <a:lnTo>
                      <a:pt x="426" y="72"/>
                    </a:lnTo>
                    <a:lnTo>
                      <a:pt x="436" y="74"/>
                    </a:lnTo>
                    <a:lnTo>
                      <a:pt x="444" y="78"/>
                    </a:lnTo>
                    <a:lnTo>
                      <a:pt x="454" y="82"/>
                    </a:lnTo>
                    <a:lnTo>
                      <a:pt x="458" y="80"/>
                    </a:lnTo>
                    <a:lnTo>
                      <a:pt x="466" y="78"/>
                    </a:lnTo>
                    <a:lnTo>
                      <a:pt x="470" y="80"/>
                    </a:lnTo>
                    <a:lnTo>
                      <a:pt x="472" y="80"/>
                    </a:lnTo>
                    <a:lnTo>
                      <a:pt x="474" y="82"/>
                    </a:lnTo>
                    <a:lnTo>
                      <a:pt x="474" y="86"/>
                    </a:lnTo>
                    <a:lnTo>
                      <a:pt x="472" y="88"/>
                    </a:lnTo>
                    <a:lnTo>
                      <a:pt x="466" y="90"/>
                    </a:lnTo>
                    <a:lnTo>
                      <a:pt x="462" y="94"/>
                    </a:lnTo>
                    <a:lnTo>
                      <a:pt x="460" y="94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70" y="102"/>
                    </a:lnTo>
                    <a:lnTo>
                      <a:pt x="482" y="100"/>
                    </a:lnTo>
                    <a:lnTo>
                      <a:pt x="492" y="98"/>
                    </a:lnTo>
                    <a:lnTo>
                      <a:pt x="502" y="96"/>
                    </a:lnTo>
                    <a:lnTo>
                      <a:pt x="514" y="94"/>
                    </a:lnTo>
                    <a:lnTo>
                      <a:pt x="518" y="96"/>
                    </a:lnTo>
                    <a:lnTo>
                      <a:pt x="522" y="98"/>
                    </a:lnTo>
                    <a:lnTo>
                      <a:pt x="526" y="102"/>
                    </a:lnTo>
                    <a:lnTo>
                      <a:pt x="528" y="104"/>
                    </a:lnTo>
                    <a:lnTo>
                      <a:pt x="532" y="102"/>
                    </a:lnTo>
                    <a:lnTo>
                      <a:pt x="536" y="100"/>
                    </a:lnTo>
                    <a:lnTo>
                      <a:pt x="538" y="92"/>
                    </a:lnTo>
                    <a:lnTo>
                      <a:pt x="538" y="88"/>
                    </a:lnTo>
                    <a:lnTo>
                      <a:pt x="554" y="84"/>
                    </a:lnTo>
                    <a:lnTo>
                      <a:pt x="562" y="82"/>
                    </a:lnTo>
                    <a:lnTo>
                      <a:pt x="572" y="80"/>
                    </a:lnTo>
                    <a:lnTo>
                      <a:pt x="578" y="82"/>
                    </a:lnTo>
                    <a:lnTo>
                      <a:pt x="582" y="84"/>
                    </a:lnTo>
                    <a:lnTo>
                      <a:pt x="582" y="86"/>
                    </a:lnTo>
                    <a:lnTo>
                      <a:pt x="586" y="88"/>
                    </a:lnTo>
                    <a:lnTo>
                      <a:pt x="594" y="92"/>
                    </a:lnTo>
                    <a:lnTo>
                      <a:pt x="606" y="96"/>
                    </a:lnTo>
                    <a:lnTo>
                      <a:pt x="638" y="96"/>
                    </a:lnTo>
                    <a:lnTo>
                      <a:pt x="642" y="96"/>
                    </a:lnTo>
                    <a:lnTo>
                      <a:pt x="646" y="96"/>
                    </a:lnTo>
                    <a:lnTo>
                      <a:pt x="652" y="92"/>
                    </a:lnTo>
                    <a:lnTo>
                      <a:pt x="656" y="88"/>
                    </a:lnTo>
                    <a:lnTo>
                      <a:pt x="662" y="86"/>
                    </a:lnTo>
                    <a:lnTo>
                      <a:pt x="670" y="88"/>
                    </a:lnTo>
                    <a:lnTo>
                      <a:pt x="682" y="88"/>
                    </a:lnTo>
                    <a:lnTo>
                      <a:pt x="678" y="94"/>
                    </a:lnTo>
                    <a:lnTo>
                      <a:pt x="676" y="98"/>
                    </a:lnTo>
                    <a:lnTo>
                      <a:pt x="674" y="102"/>
                    </a:lnTo>
                    <a:lnTo>
                      <a:pt x="674" y="104"/>
                    </a:lnTo>
                    <a:lnTo>
                      <a:pt x="676" y="106"/>
                    </a:lnTo>
                    <a:lnTo>
                      <a:pt x="680" y="104"/>
                    </a:lnTo>
                    <a:lnTo>
                      <a:pt x="690" y="92"/>
                    </a:lnTo>
                    <a:lnTo>
                      <a:pt x="694" y="88"/>
                    </a:lnTo>
                    <a:lnTo>
                      <a:pt x="702" y="86"/>
                    </a:lnTo>
                    <a:lnTo>
                      <a:pt x="708" y="82"/>
                    </a:lnTo>
                    <a:lnTo>
                      <a:pt x="714" y="78"/>
                    </a:lnTo>
                    <a:lnTo>
                      <a:pt x="716" y="72"/>
                    </a:lnTo>
                    <a:lnTo>
                      <a:pt x="716" y="70"/>
                    </a:lnTo>
                    <a:lnTo>
                      <a:pt x="716" y="68"/>
                    </a:lnTo>
                    <a:lnTo>
                      <a:pt x="714" y="66"/>
                    </a:lnTo>
                    <a:lnTo>
                      <a:pt x="708" y="64"/>
                    </a:lnTo>
                    <a:lnTo>
                      <a:pt x="706" y="64"/>
                    </a:lnTo>
                    <a:lnTo>
                      <a:pt x="706" y="62"/>
                    </a:lnTo>
                    <a:lnTo>
                      <a:pt x="706" y="58"/>
                    </a:lnTo>
                    <a:lnTo>
                      <a:pt x="710" y="54"/>
                    </a:lnTo>
                    <a:lnTo>
                      <a:pt x="718" y="44"/>
                    </a:lnTo>
                    <a:lnTo>
                      <a:pt x="732" y="36"/>
                    </a:lnTo>
                    <a:lnTo>
                      <a:pt x="742" y="32"/>
                    </a:lnTo>
                    <a:lnTo>
                      <a:pt x="746" y="30"/>
                    </a:lnTo>
                    <a:lnTo>
                      <a:pt x="746" y="26"/>
                    </a:lnTo>
                    <a:lnTo>
                      <a:pt x="748" y="20"/>
                    </a:lnTo>
                    <a:lnTo>
                      <a:pt x="752" y="14"/>
                    </a:lnTo>
                    <a:lnTo>
                      <a:pt x="760" y="8"/>
                    </a:lnTo>
                    <a:lnTo>
                      <a:pt x="768" y="4"/>
                    </a:lnTo>
                    <a:lnTo>
                      <a:pt x="776" y="2"/>
                    </a:lnTo>
                    <a:lnTo>
                      <a:pt x="790" y="0"/>
                    </a:lnTo>
                    <a:lnTo>
                      <a:pt x="806" y="0"/>
                    </a:lnTo>
                    <a:lnTo>
                      <a:pt x="816" y="2"/>
                    </a:lnTo>
                    <a:lnTo>
                      <a:pt x="820" y="4"/>
                    </a:lnTo>
                    <a:lnTo>
                      <a:pt x="820" y="6"/>
                    </a:lnTo>
                    <a:lnTo>
                      <a:pt x="810" y="10"/>
                    </a:lnTo>
                    <a:lnTo>
                      <a:pt x="800" y="16"/>
                    </a:lnTo>
                    <a:lnTo>
                      <a:pt x="790" y="20"/>
                    </a:lnTo>
                    <a:lnTo>
                      <a:pt x="778" y="22"/>
                    </a:lnTo>
                    <a:lnTo>
                      <a:pt x="772" y="22"/>
                    </a:lnTo>
                    <a:lnTo>
                      <a:pt x="764" y="26"/>
                    </a:lnTo>
                    <a:lnTo>
                      <a:pt x="758" y="30"/>
                    </a:lnTo>
                    <a:lnTo>
                      <a:pt x="756" y="34"/>
                    </a:lnTo>
                    <a:lnTo>
                      <a:pt x="756" y="52"/>
                    </a:lnTo>
                    <a:lnTo>
                      <a:pt x="754" y="58"/>
                    </a:lnTo>
                    <a:lnTo>
                      <a:pt x="752" y="60"/>
                    </a:lnTo>
                    <a:lnTo>
                      <a:pt x="748" y="64"/>
                    </a:lnTo>
                    <a:lnTo>
                      <a:pt x="750" y="66"/>
                    </a:lnTo>
                    <a:lnTo>
                      <a:pt x="752" y="68"/>
                    </a:lnTo>
                    <a:lnTo>
                      <a:pt x="756" y="70"/>
                    </a:lnTo>
                    <a:lnTo>
                      <a:pt x="758" y="72"/>
                    </a:lnTo>
                    <a:lnTo>
                      <a:pt x="758" y="78"/>
                    </a:lnTo>
                    <a:lnTo>
                      <a:pt x="758" y="80"/>
                    </a:lnTo>
                    <a:lnTo>
                      <a:pt x="762" y="82"/>
                    </a:lnTo>
                    <a:lnTo>
                      <a:pt x="766" y="80"/>
                    </a:lnTo>
                    <a:lnTo>
                      <a:pt x="770" y="78"/>
                    </a:lnTo>
                    <a:lnTo>
                      <a:pt x="772" y="76"/>
                    </a:lnTo>
                    <a:lnTo>
                      <a:pt x="776" y="76"/>
                    </a:lnTo>
                    <a:lnTo>
                      <a:pt x="782" y="76"/>
                    </a:lnTo>
                    <a:lnTo>
                      <a:pt x="784" y="78"/>
                    </a:lnTo>
                    <a:lnTo>
                      <a:pt x="784" y="82"/>
                    </a:lnTo>
                    <a:lnTo>
                      <a:pt x="780" y="86"/>
                    </a:lnTo>
                    <a:lnTo>
                      <a:pt x="774" y="88"/>
                    </a:lnTo>
                    <a:lnTo>
                      <a:pt x="772" y="92"/>
                    </a:lnTo>
                    <a:lnTo>
                      <a:pt x="770" y="98"/>
                    </a:lnTo>
                    <a:lnTo>
                      <a:pt x="772" y="102"/>
                    </a:lnTo>
                    <a:lnTo>
                      <a:pt x="774" y="106"/>
                    </a:lnTo>
                    <a:lnTo>
                      <a:pt x="780" y="104"/>
                    </a:lnTo>
                    <a:lnTo>
                      <a:pt x="786" y="100"/>
                    </a:lnTo>
                    <a:lnTo>
                      <a:pt x="794" y="88"/>
                    </a:lnTo>
                    <a:lnTo>
                      <a:pt x="798" y="92"/>
                    </a:lnTo>
                    <a:lnTo>
                      <a:pt x="808" y="86"/>
                    </a:lnTo>
                    <a:lnTo>
                      <a:pt x="816" y="82"/>
                    </a:lnTo>
                    <a:lnTo>
                      <a:pt x="822" y="80"/>
                    </a:lnTo>
                    <a:lnTo>
                      <a:pt x="822" y="74"/>
                    </a:lnTo>
                    <a:lnTo>
                      <a:pt x="822" y="70"/>
                    </a:lnTo>
                    <a:lnTo>
                      <a:pt x="824" y="68"/>
                    </a:lnTo>
                    <a:lnTo>
                      <a:pt x="828" y="66"/>
                    </a:lnTo>
                    <a:lnTo>
                      <a:pt x="850" y="66"/>
                    </a:lnTo>
                    <a:lnTo>
                      <a:pt x="858" y="70"/>
                    </a:lnTo>
                    <a:lnTo>
                      <a:pt x="862" y="72"/>
                    </a:lnTo>
                    <a:lnTo>
                      <a:pt x="864" y="78"/>
                    </a:lnTo>
                    <a:lnTo>
                      <a:pt x="862" y="80"/>
                    </a:lnTo>
                    <a:lnTo>
                      <a:pt x="860" y="82"/>
                    </a:lnTo>
                    <a:lnTo>
                      <a:pt x="854" y="84"/>
                    </a:lnTo>
                    <a:lnTo>
                      <a:pt x="848" y="86"/>
                    </a:lnTo>
                    <a:lnTo>
                      <a:pt x="846" y="86"/>
                    </a:lnTo>
                    <a:lnTo>
                      <a:pt x="846" y="90"/>
                    </a:lnTo>
                    <a:lnTo>
                      <a:pt x="846" y="94"/>
                    </a:lnTo>
                    <a:lnTo>
                      <a:pt x="848" y="100"/>
                    </a:lnTo>
                    <a:lnTo>
                      <a:pt x="846" y="104"/>
                    </a:lnTo>
                    <a:lnTo>
                      <a:pt x="842" y="108"/>
                    </a:lnTo>
                    <a:lnTo>
                      <a:pt x="830" y="112"/>
                    </a:lnTo>
                    <a:lnTo>
                      <a:pt x="816" y="116"/>
                    </a:lnTo>
                    <a:lnTo>
                      <a:pt x="808" y="122"/>
                    </a:lnTo>
                    <a:lnTo>
                      <a:pt x="802" y="126"/>
                    </a:lnTo>
                    <a:lnTo>
                      <a:pt x="798" y="124"/>
                    </a:lnTo>
                    <a:lnTo>
                      <a:pt x="790" y="122"/>
                    </a:lnTo>
                    <a:lnTo>
                      <a:pt x="780" y="122"/>
                    </a:lnTo>
                    <a:lnTo>
                      <a:pt x="772" y="132"/>
                    </a:lnTo>
                    <a:lnTo>
                      <a:pt x="758" y="140"/>
                    </a:lnTo>
                    <a:lnTo>
                      <a:pt x="732" y="156"/>
                    </a:lnTo>
                    <a:lnTo>
                      <a:pt x="726" y="160"/>
                    </a:lnTo>
                    <a:lnTo>
                      <a:pt x="722" y="164"/>
                    </a:lnTo>
                    <a:lnTo>
                      <a:pt x="718" y="164"/>
                    </a:lnTo>
                    <a:lnTo>
                      <a:pt x="712" y="164"/>
                    </a:lnTo>
                    <a:lnTo>
                      <a:pt x="708" y="166"/>
                    </a:lnTo>
                    <a:lnTo>
                      <a:pt x="704" y="168"/>
                    </a:lnTo>
                    <a:lnTo>
                      <a:pt x="698" y="172"/>
                    </a:lnTo>
                    <a:lnTo>
                      <a:pt x="690" y="176"/>
                    </a:lnTo>
                    <a:lnTo>
                      <a:pt x="684" y="178"/>
                    </a:lnTo>
                    <a:lnTo>
                      <a:pt x="674" y="180"/>
                    </a:lnTo>
                    <a:lnTo>
                      <a:pt x="656" y="184"/>
                    </a:lnTo>
                    <a:lnTo>
                      <a:pt x="648" y="188"/>
                    </a:lnTo>
                    <a:lnTo>
                      <a:pt x="640" y="192"/>
                    </a:lnTo>
                    <a:lnTo>
                      <a:pt x="632" y="198"/>
                    </a:lnTo>
                    <a:lnTo>
                      <a:pt x="622" y="206"/>
                    </a:lnTo>
                    <a:lnTo>
                      <a:pt x="612" y="214"/>
                    </a:lnTo>
                    <a:lnTo>
                      <a:pt x="606" y="222"/>
                    </a:lnTo>
                    <a:lnTo>
                      <a:pt x="600" y="234"/>
                    </a:lnTo>
                    <a:lnTo>
                      <a:pt x="594" y="244"/>
                    </a:lnTo>
                    <a:lnTo>
                      <a:pt x="602" y="244"/>
                    </a:lnTo>
                    <a:lnTo>
                      <a:pt x="606" y="246"/>
                    </a:lnTo>
                    <a:lnTo>
                      <a:pt x="606" y="248"/>
                    </a:lnTo>
                    <a:lnTo>
                      <a:pt x="604" y="260"/>
                    </a:lnTo>
                    <a:lnTo>
                      <a:pt x="602" y="266"/>
                    </a:lnTo>
                    <a:lnTo>
                      <a:pt x="602" y="274"/>
                    </a:lnTo>
                    <a:lnTo>
                      <a:pt x="604" y="274"/>
                    </a:lnTo>
                    <a:lnTo>
                      <a:pt x="606" y="276"/>
                    </a:lnTo>
                    <a:lnTo>
                      <a:pt x="608" y="276"/>
                    </a:lnTo>
                    <a:lnTo>
                      <a:pt x="614" y="272"/>
                    </a:lnTo>
                    <a:lnTo>
                      <a:pt x="622" y="272"/>
                    </a:lnTo>
                    <a:lnTo>
                      <a:pt x="630" y="274"/>
                    </a:lnTo>
                    <a:lnTo>
                      <a:pt x="636" y="276"/>
                    </a:lnTo>
                    <a:lnTo>
                      <a:pt x="642" y="280"/>
                    </a:lnTo>
                    <a:lnTo>
                      <a:pt x="648" y="288"/>
                    </a:lnTo>
                    <a:lnTo>
                      <a:pt x="652" y="292"/>
                    </a:lnTo>
                    <a:lnTo>
                      <a:pt x="656" y="294"/>
                    </a:lnTo>
                    <a:lnTo>
                      <a:pt x="662" y="294"/>
                    </a:lnTo>
                    <a:lnTo>
                      <a:pt x="666" y="296"/>
                    </a:lnTo>
                    <a:lnTo>
                      <a:pt x="670" y="300"/>
                    </a:lnTo>
                    <a:lnTo>
                      <a:pt x="674" y="304"/>
                    </a:lnTo>
                    <a:lnTo>
                      <a:pt x="680" y="306"/>
                    </a:lnTo>
                    <a:lnTo>
                      <a:pt x="688" y="308"/>
                    </a:lnTo>
                    <a:lnTo>
                      <a:pt x="698" y="306"/>
                    </a:lnTo>
                    <a:lnTo>
                      <a:pt x="712" y="308"/>
                    </a:lnTo>
                    <a:lnTo>
                      <a:pt x="712" y="310"/>
                    </a:lnTo>
                    <a:lnTo>
                      <a:pt x="712" y="314"/>
                    </a:lnTo>
                    <a:lnTo>
                      <a:pt x="710" y="322"/>
                    </a:lnTo>
                    <a:lnTo>
                      <a:pt x="704" y="332"/>
                    </a:lnTo>
                    <a:lnTo>
                      <a:pt x="700" y="344"/>
                    </a:lnTo>
                    <a:lnTo>
                      <a:pt x="698" y="350"/>
                    </a:lnTo>
                    <a:lnTo>
                      <a:pt x="698" y="356"/>
                    </a:lnTo>
                    <a:lnTo>
                      <a:pt x="700" y="360"/>
                    </a:lnTo>
                    <a:lnTo>
                      <a:pt x="704" y="366"/>
                    </a:lnTo>
                    <a:lnTo>
                      <a:pt x="712" y="376"/>
                    </a:lnTo>
                    <a:lnTo>
                      <a:pt x="714" y="374"/>
                    </a:lnTo>
                    <a:lnTo>
                      <a:pt x="718" y="370"/>
                    </a:lnTo>
                    <a:lnTo>
                      <a:pt x="724" y="366"/>
                    </a:lnTo>
                    <a:lnTo>
                      <a:pt x="730" y="362"/>
                    </a:lnTo>
                    <a:lnTo>
                      <a:pt x="734" y="356"/>
                    </a:lnTo>
                    <a:lnTo>
                      <a:pt x="738" y="350"/>
                    </a:lnTo>
                    <a:lnTo>
                      <a:pt x="742" y="332"/>
                    </a:lnTo>
                    <a:lnTo>
                      <a:pt x="746" y="314"/>
                    </a:lnTo>
                    <a:lnTo>
                      <a:pt x="748" y="312"/>
                    </a:lnTo>
                    <a:lnTo>
                      <a:pt x="754" y="308"/>
                    </a:lnTo>
                    <a:lnTo>
                      <a:pt x="766" y="306"/>
                    </a:lnTo>
                    <a:lnTo>
                      <a:pt x="772" y="304"/>
                    </a:lnTo>
                    <a:lnTo>
                      <a:pt x="788" y="296"/>
                    </a:lnTo>
                    <a:lnTo>
                      <a:pt x="796" y="290"/>
                    </a:lnTo>
                    <a:lnTo>
                      <a:pt x="800" y="284"/>
                    </a:lnTo>
                    <a:lnTo>
                      <a:pt x="804" y="276"/>
                    </a:lnTo>
                    <a:lnTo>
                      <a:pt x="806" y="266"/>
                    </a:lnTo>
                    <a:lnTo>
                      <a:pt x="804" y="264"/>
                    </a:lnTo>
                    <a:lnTo>
                      <a:pt x="802" y="262"/>
                    </a:lnTo>
                    <a:lnTo>
                      <a:pt x="800" y="258"/>
                    </a:lnTo>
                    <a:lnTo>
                      <a:pt x="794" y="256"/>
                    </a:lnTo>
                    <a:lnTo>
                      <a:pt x="794" y="254"/>
                    </a:lnTo>
                    <a:lnTo>
                      <a:pt x="792" y="250"/>
                    </a:lnTo>
                    <a:lnTo>
                      <a:pt x="794" y="246"/>
                    </a:lnTo>
                    <a:lnTo>
                      <a:pt x="798" y="244"/>
                    </a:lnTo>
                    <a:lnTo>
                      <a:pt x="804" y="238"/>
                    </a:lnTo>
                    <a:lnTo>
                      <a:pt x="806" y="23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g1252d948aef_0_565"/>
              <p:cNvSpPr/>
              <p:nvPr/>
            </p:nvSpPr>
            <p:spPr>
              <a:xfrm>
                <a:off x="2783347" y="2341921"/>
                <a:ext cx="64729" cy="29422"/>
              </a:xfrm>
              <a:custGeom>
                <a:rect b="b" l="l" r="r" t="t"/>
                <a:pathLst>
                  <a:path extrusionOk="0" h="18" w="38">
                    <a:moveTo>
                      <a:pt x="38" y="18"/>
                    </a:moveTo>
                    <a:lnTo>
                      <a:pt x="24" y="16"/>
                    </a:lnTo>
                    <a:lnTo>
                      <a:pt x="18" y="16"/>
                    </a:lnTo>
                    <a:lnTo>
                      <a:pt x="10" y="14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22" y="2"/>
                    </a:lnTo>
                    <a:lnTo>
                      <a:pt x="28" y="6"/>
                    </a:lnTo>
                    <a:lnTo>
                      <a:pt x="34" y="12"/>
                    </a:lnTo>
                    <a:lnTo>
                      <a:pt x="36" y="14"/>
                    </a:lnTo>
                    <a:lnTo>
                      <a:pt x="38" y="1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g1252d948aef_0_565"/>
              <p:cNvSpPr/>
              <p:nvPr/>
            </p:nvSpPr>
            <p:spPr>
              <a:xfrm>
                <a:off x="2889393" y="2294285"/>
                <a:ext cx="169397" cy="149914"/>
              </a:xfrm>
              <a:custGeom>
                <a:rect b="b" l="l" r="r" t="t"/>
                <a:pathLst>
                  <a:path extrusionOk="0" h="90" w="96">
                    <a:moveTo>
                      <a:pt x="76" y="74"/>
                    </a:moveTo>
                    <a:lnTo>
                      <a:pt x="70" y="74"/>
                    </a:lnTo>
                    <a:lnTo>
                      <a:pt x="66" y="76"/>
                    </a:lnTo>
                    <a:lnTo>
                      <a:pt x="58" y="80"/>
                    </a:lnTo>
                    <a:lnTo>
                      <a:pt x="52" y="84"/>
                    </a:lnTo>
                    <a:lnTo>
                      <a:pt x="48" y="84"/>
                    </a:lnTo>
                    <a:lnTo>
                      <a:pt x="44" y="84"/>
                    </a:lnTo>
                    <a:lnTo>
                      <a:pt x="50" y="76"/>
                    </a:lnTo>
                    <a:lnTo>
                      <a:pt x="46" y="72"/>
                    </a:lnTo>
                    <a:lnTo>
                      <a:pt x="42" y="70"/>
                    </a:lnTo>
                    <a:lnTo>
                      <a:pt x="14" y="70"/>
                    </a:lnTo>
                    <a:lnTo>
                      <a:pt x="6" y="70"/>
                    </a:lnTo>
                    <a:lnTo>
                      <a:pt x="2" y="70"/>
                    </a:lnTo>
                    <a:lnTo>
                      <a:pt x="0" y="68"/>
                    </a:lnTo>
                    <a:lnTo>
                      <a:pt x="2" y="66"/>
                    </a:lnTo>
                    <a:lnTo>
                      <a:pt x="4" y="64"/>
                    </a:lnTo>
                    <a:lnTo>
                      <a:pt x="8" y="64"/>
                    </a:lnTo>
                    <a:lnTo>
                      <a:pt x="10" y="54"/>
                    </a:lnTo>
                    <a:lnTo>
                      <a:pt x="16" y="50"/>
                    </a:lnTo>
                    <a:lnTo>
                      <a:pt x="22" y="48"/>
                    </a:lnTo>
                    <a:lnTo>
                      <a:pt x="22" y="46"/>
                    </a:lnTo>
                    <a:lnTo>
                      <a:pt x="24" y="42"/>
                    </a:lnTo>
                    <a:lnTo>
                      <a:pt x="28" y="32"/>
                    </a:lnTo>
                    <a:lnTo>
                      <a:pt x="34" y="30"/>
                    </a:lnTo>
                    <a:lnTo>
                      <a:pt x="38" y="28"/>
                    </a:lnTo>
                    <a:lnTo>
                      <a:pt x="44" y="20"/>
                    </a:lnTo>
                    <a:lnTo>
                      <a:pt x="52" y="14"/>
                    </a:lnTo>
                    <a:lnTo>
                      <a:pt x="62" y="6"/>
                    </a:lnTo>
                    <a:lnTo>
                      <a:pt x="66" y="2"/>
                    </a:lnTo>
                    <a:lnTo>
                      <a:pt x="70" y="0"/>
                    </a:lnTo>
                    <a:lnTo>
                      <a:pt x="74" y="0"/>
                    </a:lnTo>
                    <a:lnTo>
                      <a:pt x="74" y="4"/>
                    </a:lnTo>
                    <a:lnTo>
                      <a:pt x="70" y="4"/>
                    </a:lnTo>
                    <a:lnTo>
                      <a:pt x="72" y="8"/>
                    </a:lnTo>
                    <a:lnTo>
                      <a:pt x="62" y="16"/>
                    </a:lnTo>
                    <a:lnTo>
                      <a:pt x="56" y="24"/>
                    </a:lnTo>
                    <a:lnTo>
                      <a:pt x="54" y="30"/>
                    </a:lnTo>
                    <a:lnTo>
                      <a:pt x="56" y="30"/>
                    </a:lnTo>
                    <a:lnTo>
                      <a:pt x="60" y="24"/>
                    </a:lnTo>
                    <a:lnTo>
                      <a:pt x="64" y="24"/>
                    </a:lnTo>
                    <a:lnTo>
                      <a:pt x="64" y="30"/>
                    </a:lnTo>
                    <a:lnTo>
                      <a:pt x="66" y="32"/>
                    </a:lnTo>
                    <a:lnTo>
                      <a:pt x="68" y="34"/>
                    </a:lnTo>
                    <a:lnTo>
                      <a:pt x="70" y="40"/>
                    </a:lnTo>
                    <a:lnTo>
                      <a:pt x="70" y="42"/>
                    </a:lnTo>
                    <a:lnTo>
                      <a:pt x="72" y="42"/>
                    </a:lnTo>
                    <a:lnTo>
                      <a:pt x="74" y="40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88" y="40"/>
                    </a:lnTo>
                    <a:lnTo>
                      <a:pt x="92" y="42"/>
                    </a:lnTo>
                    <a:lnTo>
                      <a:pt x="94" y="42"/>
                    </a:lnTo>
                    <a:lnTo>
                      <a:pt x="92" y="46"/>
                    </a:lnTo>
                    <a:lnTo>
                      <a:pt x="88" y="48"/>
                    </a:lnTo>
                    <a:lnTo>
                      <a:pt x="82" y="50"/>
                    </a:lnTo>
                    <a:lnTo>
                      <a:pt x="84" y="52"/>
                    </a:lnTo>
                    <a:lnTo>
                      <a:pt x="86" y="52"/>
                    </a:lnTo>
                    <a:lnTo>
                      <a:pt x="92" y="50"/>
                    </a:lnTo>
                    <a:lnTo>
                      <a:pt x="94" y="54"/>
                    </a:lnTo>
                    <a:lnTo>
                      <a:pt x="90" y="56"/>
                    </a:lnTo>
                    <a:lnTo>
                      <a:pt x="90" y="58"/>
                    </a:lnTo>
                    <a:lnTo>
                      <a:pt x="96" y="58"/>
                    </a:lnTo>
                    <a:lnTo>
                      <a:pt x="92" y="64"/>
                    </a:lnTo>
                    <a:lnTo>
                      <a:pt x="88" y="68"/>
                    </a:lnTo>
                    <a:lnTo>
                      <a:pt x="84" y="70"/>
                    </a:lnTo>
                    <a:lnTo>
                      <a:pt x="88" y="70"/>
                    </a:lnTo>
                    <a:lnTo>
                      <a:pt x="92" y="70"/>
                    </a:lnTo>
                    <a:lnTo>
                      <a:pt x="96" y="70"/>
                    </a:lnTo>
                    <a:lnTo>
                      <a:pt x="94" y="74"/>
                    </a:lnTo>
                    <a:lnTo>
                      <a:pt x="90" y="82"/>
                    </a:lnTo>
                    <a:lnTo>
                      <a:pt x="84" y="88"/>
                    </a:lnTo>
                    <a:lnTo>
                      <a:pt x="80" y="90"/>
                    </a:lnTo>
                    <a:lnTo>
                      <a:pt x="76" y="88"/>
                    </a:lnTo>
                    <a:lnTo>
                      <a:pt x="76" y="86"/>
                    </a:lnTo>
                    <a:lnTo>
                      <a:pt x="78" y="82"/>
                    </a:lnTo>
                    <a:lnTo>
                      <a:pt x="80" y="80"/>
                    </a:lnTo>
                    <a:lnTo>
                      <a:pt x="74" y="82"/>
                    </a:lnTo>
                    <a:lnTo>
                      <a:pt x="70" y="82"/>
                    </a:lnTo>
                    <a:lnTo>
                      <a:pt x="76" y="7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g1252d948aef_0_565"/>
              <p:cNvSpPr/>
              <p:nvPr/>
            </p:nvSpPr>
            <p:spPr>
              <a:xfrm>
                <a:off x="1882648" y="1668012"/>
                <a:ext cx="247898" cy="95272"/>
              </a:xfrm>
              <a:custGeom>
                <a:rect b="b" l="l" r="r" t="t"/>
                <a:pathLst>
                  <a:path extrusionOk="0" h="58" w="142">
                    <a:moveTo>
                      <a:pt x="0" y="40"/>
                    </a:moveTo>
                    <a:lnTo>
                      <a:pt x="4" y="40"/>
                    </a:lnTo>
                    <a:lnTo>
                      <a:pt x="10" y="40"/>
                    </a:lnTo>
                    <a:lnTo>
                      <a:pt x="14" y="40"/>
                    </a:lnTo>
                    <a:lnTo>
                      <a:pt x="18" y="44"/>
                    </a:lnTo>
                    <a:lnTo>
                      <a:pt x="20" y="48"/>
                    </a:lnTo>
                    <a:lnTo>
                      <a:pt x="18" y="56"/>
                    </a:lnTo>
                    <a:lnTo>
                      <a:pt x="20" y="58"/>
                    </a:lnTo>
                    <a:lnTo>
                      <a:pt x="24" y="54"/>
                    </a:lnTo>
                    <a:lnTo>
                      <a:pt x="32" y="48"/>
                    </a:lnTo>
                    <a:lnTo>
                      <a:pt x="38" y="44"/>
                    </a:lnTo>
                    <a:lnTo>
                      <a:pt x="48" y="44"/>
                    </a:lnTo>
                    <a:lnTo>
                      <a:pt x="54" y="44"/>
                    </a:lnTo>
                    <a:lnTo>
                      <a:pt x="60" y="42"/>
                    </a:lnTo>
                    <a:lnTo>
                      <a:pt x="70" y="36"/>
                    </a:lnTo>
                    <a:lnTo>
                      <a:pt x="78" y="34"/>
                    </a:lnTo>
                    <a:lnTo>
                      <a:pt x="100" y="30"/>
                    </a:lnTo>
                    <a:lnTo>
                      <a:pt x="122" y="24"/>
                    </a:lnTo>
                    <a:lnTo>
                      <a:pt x="132" y="20"/>
                    </a:lnTo>
                    <a:lnTo>
                      <a:pt x="142" y="14"/>
                    </a:lnTo>
                    <a:lnTo>
                      <a:pt x="134" y="8"/>
                    </a:lnTo>
                    <a:lnTo>
                      <a:pt x="128" y="4"/>
                    </a:lnTo>
                    <a:lnTo>
                      <a:pt x="124" y="4"/>
                    </a:lnTo>
                    <a:lnTo>
                      <a:pt x="118" y="4"/>
                    </a:lnTo>
                    <a:lnTo>
                      <a:pt x="118" y="8"/>
                    </a:lnTo>
                    <a:lnTo>
                      <a:pt x="112" y="8"/>
                    </a:lnTo>
                    <a:lnTo>
                      <a:pt x="106" y="6"/>
                    </a:lnTo>
                    <a:lnTo>
                      <a:pt x="102" y="2"/>
                    </a:lnTo>
                    <a:lnTo>
                      <a:pt x="96" y="0"/>
                    </a:lnTo>
                    <a:lnTo>
                      <a:pt x="76" y="2"/>
                    </a:lnTo>
                    <a:lnTo>
                      <a:pt x="60" y="4"/>
                    </a:lnTo>
                    <a:lnTo>
                      <a:pt x="48" y="14"/>
                    </a:lnTo>
                    <a:lnTo>
                      <a:pt x="44" y="18"/>
                    </a:lnTo>
                    <a:lnTo>
                      <a:pt x="38" y="22"/>
                    </a:lnTo>
                    <a:lnTo>
                      <a:pt x="24" y="28"/>
                    </a:lnTo>
                    <a:lnTo>
                      <a:pt x="12" y="34"/>
                    </a:lnTo>
                    <a:lnTo>
                      <a:pt x="6" y="3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g1252d948aef_0_565"/>
              <p:cNvSpPr/>
              <p:nvPr/>
            </p:nvSpPr>
            <p:spPr>
              <a:xfrm>
                <a:off x="2478983" y="1554526"/>
                <a:ext cx="90897" cy="42031"/>
              </a:xfrm>
              <a:custGeom>
                <a:rect b="b" l="l" r="r" t="t"/>
                <a:pathLst>
                  <a:path extrusionOk="0" h="26" w="52">
                    <a:moveTo>
                      <a:pt x="34" y="26"/>
                    </a:moveTo>
                    <a:lnTo>
                      <a:pt x="32" y="24"/>
                    </a:lnTo>
                    <a:lnTo>
                      <a:pt x="30" y="22"/>
                    </a:lnTo>
                    <a:lnTo>
                      <a:pt x="26" y="18"/>
                    </a:lnTo>
                    <a:lnTo>
                      <a:pt x="20" y="18"/>
                    </a:lnTo>
                    <a:lnTo>
                      <a:pt x="12" y="18"/>
                    </a:lnTo>
                    <a:lnTo>
                      <a:pt x="6" y="18"/>
                    </a:lnTo>
                    <a:lnTo>
                      <a:pt x="0" y="16"/>
                    </a:lnTo>
                    <a:lnTo>
                      <a:pt x="8" y="6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0" y="4"/>
                    </a:lnTo>
                    <a:lnTo>
                      <a:pt x="32" y="6"/>
                    </a:lnTo>
                    <a:lnTo>
                      <a:pt x="34" y="8"/>
                    </a:lnTo>
                    <a:lnTo>
                      <a:pt x="40" y="8"/>
                    </a:lnTo>
                    <a:lnTo>
                      <a:pt x="48" y="10"/>
                    </a:lnTo>
                    <a:lnTo>
                      <a:pt x="52" y="12"/>
                    </a:lnTo>
                    <a:lnTo>
                      <a:pt x="52" y="16"/>
                    </a:lnTo>
                    <a:lnTo>
                      <a:pt x="52" y="22"/>
                    </a:lnTo>
                    <a:lnTo>
                      <a:pt x="48" y="24"/>
                    </a:lnTo>
                    <a:lnTo>
                      <a:pt x="42" y="26"/>
                    </a:lnTo>
                    <a:lnTo>
                      <a:pt x="34" y="2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g1252d948aef_0_565"/>
              <p:cNvSpPr/>
              <p:nvPr/>
            </p:nvSpPr>
            <p:spPr>
              <a:xfrm>
                <a:off x="1985940" y="1680622"/>
                <a:ext cx="356700" cy="135904"/>
              </a:xfrm>
              <a:custGeom>
                <a:rect b="b" l="l" r="r" t="t"/>
                <a:pathLst>
                  <a:path extrusionOk="0" h="82" w="204">
                    <a:moveTo>
                      <a:pt x="176" y="62"/>
                    </a:moveTo>
                    <a:lnTo>
                      <a:pt x="172" y="62"/>
                    </a:lnTo>
                    <a:lnTo>
                      <a:pt x="170" y="64"/>
                    </a:lnTo>
                    <a:lnTo>
                      <a:pt x="166" y="70"/>
                    </a:lnTo>
                    <a:lnTo>
                      <a:pt x="160" y="76"/>
                    </a:lnTo>
                    <a:lnTo>
                      <a:pt x="158" y="78"/>
                    </a:lnTo>
                    <a:lnTo>
                      <a:pt x="154" y="80"/>
                    </a:lnTo>
                    <a:lnTo>
                      <a:pt x="146" y="78"/>
                    </a:lnTo>
                    <a:lnTo>
                      <a:pt x="132" y="76"/>
                    </a:lnTo>
                    <a:lnTo>
                      <a:pt x="124" y="70"/>
                    </a:lnTo>
                    <a:lnTo>
                      <a:pt x="120" y="68"/>
                    </a:lnTo>
                    <a:lnTo>
                      <a:pt x="120" y="64"/>
                    </a:lnTo>
                    <a:lnTo>
                      <a:pt x="98" y="64"/>
                    </a:lnTo>
                    <a:lnTo>
                      <a:pt x="94" y="66"/>
                    </a:lnTo>
                    <a:lnTo>
                      <a:pt x="90" y="68"/>
                    </a:lnTo>
                    <a:lnTo>
                      <a:pt x="78" y="74"/>
                    </a:lnTo>
                    <a:lnTo>
                      <a:pt x="68" y="80"/>
                    </a:lnTo>
                    <a:lnTo>
                      <a:pt x="60" y="82"/>
                    </a:lnTo>
                    <a:lnTo>
                      <a:pt x="52" y="82"/>
                    </a:lnTo>
                    <a:lnTo>
                      <a:pt x="40" y="80"/>
                    </a:lnTo>
                    <a:lnTo>
                      <a:pt x="34" y="80"/>
                    </a:lnTo>
                    <a:lnTo>
                      <a:pt x="28" y="82"/>
                    </a:lnTo>
                    <a:lnTo>
                      <a:pt x="28" y="74"/>
                    </a:lnTo>
                    <a:lnTo>
                      <a:pt x="32" y="72"/>
                    </a:lnTo>
                    <a:lnTo>
                      <a:pt x="34" y="68"/>
                    </a:lnTo>
                    <a:lnTo>
                      <a:pt x="22" y="70"/>
                    </a:lnTo>
                    <a:lnTo>
                      <a:pt x="14" y="68"/>
                    </a:lnTo>
                    <a:lnTo>
                      <a:pt x="6" y="64"/>
                    </a:lnTo>
                    <a:lnTo>
                      <a:pt x="0" y="60"/>
                    </a:lnTo>
                    <a:lnTo>
                      <a:pt x="14" y="56"/>
                    </a:lnTo>
                    <a:lnTo>
                      <a:pt x="26" y="54"/>
                    </a:lnTo>
                    <a:lnTo>
                      <a:pt x="70" y="54"/>
                    </a:lnTo>
                    <a:lnTo>
                      <a:pt x="70" y="52"/>
                    </a:lnTo>
                    <a:lnTo>
                      <a:pt x="72" y="50"/>
                    </a:lnTo>
                    <a:lnTo>
                      <a:pt x="12" y="50"/>
                    </a:lnTo>
                    <a:lnTo>
                      <a:pt x="12" y="44"/>
                    </a:lnTo>
                    <a:lnTo>
                      <a:pt x="14" y="42"/>
                    </a:lnTo>
                    <a:lnTo>
                      <a:pt x="18" y="36"/>
                    </a:lnTo>
                    <a:lnTo>
                      <a:pt x="18" y="34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42" y="26"/>
                    </a:lnTo>
                    <a:lnTo>
                      <a:pt x="54" y="24"/>
                    </a:lnTo>
                    <a:lnTo>
                      <a:pt x="68" y="20"/>
                    </a:lnTo>
                    <a:lnTo>
                      <a:pt x="78" y="14"/>
                    </a:lnTo>
                    <a:lnTo>
                      <a:pt x="90" y="6"/>
                    </a:lnTo>
                    <a:lnTo>
                      <a:pt x="90" y="16"/>
                    </a:lnTo>
                    <a:lnTo>
                      <a:pt x="94" y="18"/>
                    </a:lnTo>
                    <a:lnTo>
                      <a:pt x="96" y="18"/>
                    </a:lnTo>
                    <a:lnTo>
                      <a:pt x="102" y="16"/>
                    </a:lnTo>
                    <a:lnTo>
                      <a:pt x="110" y="18"/>
                    </a:lnTo>
                    <a:lnTo>
                      <a:pt x="120" y="20"/>
                    </a:lnTo>
                    <a:lnTo>
                      <a:pt x="124" y="20"/>
                    </a:lnTo>
                    <a:lnTo>
                      <a:pt x="124" y="16"/>
                    </a:lnTo>
                    <a:lnTo>
                      <a:pt x="128" y="14"/>
                    </a:lnTo>
                    <a:lnTo>
                      <a:pt x="130" y="12"/>
                    </a:lnTo>
                    <a:lnTo>
                      <a:pt x="136" y="14"/>
                    </a:lnTo>
                    <a:lnTo>
                      <a:pt x="142" y="16"/>
                    </a:lnTo>
                    <a:lnTo>
                      <a:pt x="138" y="26"/>
                    </a:lnTo>
                    <a:lnTo>
                      <a:pt x="138" y="28"/>
                    </a:lnTo>
                    <a:lnTo>
                      <a:pt x="142" y="28"/>
                    </a:lnTo>
                    <a:lnTo>
                      <a:pt x="144" y="28"/>
                    </a:lnTo>
                    <a:lnTo>
                      <a:pt x="146" y="28"/>
                    </a:lnTo>
                    <a:lnTo>
                      <a:pt x="150" y="24"/>
                    </a:lnTo>
                    <a:lnTo>
                      <a:pt x="150" y="18"/>
                    </a:lnTo>
                    <a:lnTo>
                      <a:pt x="152" y="12"/>
                    </a:lnTo>
                    <a:lnTo>
                      <a:pt x="160" y="8"/>
                    </a:lnTo>
                    <a:lnTo>
                      <a:pt x="174" y="4"/>
                    </a:lnTo>
                    <a:lnTo>
                      <a:pt x="194" y="0"/>
                    </a:lnTo>
                    <a:lnTo>
                      <a:pt x="204" y="0"/>
                    </a:lnTo>
                    <a:lnTo>
                      <a:pt x="200" y="4"/>
                    </a:lnTo>
                    <a:lnTo>
                      <a:pt x="196" y="10"/>
                    </a:lnTo>
                    <a:lnTo>
                      <a:pt x="182" y="20"/>
                    </a:lnTo>
                    <a:lnTo>
                      <a:pt x="172" y="30"/>
                    </a:lnTo>
                    <a:lnTo>
                      <a:pt x="168" y="38"/>
                    </a:lnTo>
                    <a:lnTo>
                      <a:pt x="166" y="44"/>
                    </a:lnTo>
                    <a:lnTo>
                      <a:pt x="168" y="46"/>
                    </a:lnTo>
                    <a:lnTo>
                      <a:pt x="170" y="50"/>
                    </a:lnTo>
                    <a:lnTo>
                      <a:pt x="178" y="52"/>
                    </a:lnTo>
                    <a:lnTo>
                      <a:pt x="186" y="54"/>
                    </a:lnTo>
                    <a:lnTo>
                      <a:pt x="188" y="56"/>
                    </a:lnTo>
                    <a:lnTo>
                      <a:pt x="190" y="58"/>
                    </a:lnTo>
                    <a:lnTo>
                      <a:pt x="188" y="62"/>
                    </a:lnTo>
                    <a:lnTo>
                      <a:pt x="182" y="64"/>
                    </a:lnTo>
                    <a:lnTo>
                      <a:pt x="176" y="6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g1252d948aef_0_565"/>
              <p:cNvSpPr/>
              <p:nvPr/>
            </p:nvSpPr>
            <p:spPr>
              <a:xfrm>
                <a:off x="2075457" y="1590953"/>
                <a:ext cx="169397" cy="44834"/>
              </a:xfrm>
              <a:custGeom>
                <a:rect b="b" l="l" r="r" t="t"/>
                <a:pathLst>
                  <a:path extrusionOk="0" h="26" w="96">
                    <a:moveTo>
                      <a:pt x="0" y="24"/>
                    </a:moveTo>
                    <a:lnTo>
                      <a:pt x="6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8" y="26"/>
                    </a:lnTo>
                    <a:lnTo>
                      <a:pt x="26" y="26"/>
                    </a:lnTo>
                    <a:lnTo>
                      <a:pt x="42" y="20"/>
                    </a:lnTo>
                    <a:lnTo>
                      <a:pt x="52" y="16"/>
                    </a:lnTo>
                    <a:lnTo>
                      <a:pt x="58" y="22"/>
                    </a:lnTo>
                    <a:lnTo>
                      <a:pt x="68" y="16"/>
                    </a:lnTo>
                    <a:lnTo>
                      <a:pt x="76" y="12"/>
                    </a:lnTo>
                    <a:lnTo>
                      <a:pt x="86" y="8"/>
                    </a:lnTo>
                    <a:lnTo>
                      <a:pt x="96" y="4"/>
                    </a:lnTo>
                    <a:lnTo>
                      <a:pt x="90" y="0"/>
                    </a:lnTo>
                    <a:lnTo>
                      <a:pt x="78" y="2"/>
                    </a:lnTo>
                    <a:lnTo>
                      <a:pt x="70" y="4"/>
                    </a:lnTo>
                    <a:lnTo>
                      <a:pt x="46" y="10"/>
                    </a:lnTo>
                    <a:lnTo>
                      <a:pt x="24" y="16"/>
                    </a:lnTo>
                    <a:lnTo>
                      <a:pt x="16" y="18"/>
                    </a:lnTo>
                    <a:lnTo>
                      <a:pt x="4" y="18"/>
                    </a:lnTo>
                    <a:lnTo>
                      <a:pt x="4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g1252d948aef_0_565"/>
              <p:cNvSpPr/>
              <p:nvPr/>
            </p:nvSpPr>
            <p:spPr>
              <a:xfrm>
                <a:off x="2152582" y="1610569"/>
                <a:ext cx="231372" cy="53240"/>
              </a:xfrm>
              <a:custGeom>
                <a:rect b="b" l="l" r="r" t="t"/>
                <a:pathLst>
                  <a:path extrusionOk="0" h="32" w="132">
                    <a:moveTo>
                      <a:pt x="34" y="32"/>
                    </a:moveTo>
                    <a:lnTo>
                      <a:pt x="30" y="30"/>
                    </a:lnTo>
                    <a:lnTo>
                      <a:pt x="28" y="30"/>
                    </a:lnTo>
                    <a:lnTo>
                      <a:pt x="30" y="26"/>
                    </a:lnTo>
                    <a:lnTo>
                      <a:pt x="36" y="24"/>
                    </a:lnTo>
                    <a:lnTo>
                      <a:pt x="18" y="22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6" y="16"/>
                    </a:lnTo>
                    <a:lnTo>
                      <a:pt x="24" y="10"/>
                    </a:lnTo>
                    <a:lnTo>
                      <a:pt x="40" y="4"/>
                    </a:lnTo>
                    <a:lnTo>
                      <a:pt x="54" y="0"/>
                    </a:lnTo>
                    <a:lnTo>
                      <a:pt x="54" y="6"/>
                    </a:lnTo>
                    <a:lnTo>
                      <a:pt x="56" y="6"/>
                    </a:lnTo>
                    <a:lnTo>
                      <a:pt x="64" y="6"/>
                    </a:lnTo>
                    <a:lnTo>
                      <a:pt x="64" y="14"/>
                    </a:lnTo>
                    <a:lnTo>
                      <a:pt x="66" y="16"/>
                    </a:lnTo>
                    <a:lnTo>
                      <a:pt x="68" y="18"/>
                    </a:lnTo>
                    <a:lnTo>
                      <a:pt x="74" y="18"/>
                    </a:lnTo>
                    <a:lnTo>
                      <a:pt x="84" y="16"/>
                    </a:lnTo>
                    <a:lnTo>
                      <a:pt x="92" y="14"/>
                    </a:lnTo>
                    <a:lnTo>
                      <a:pt x="100" y="6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14" y="8"/>
                    </a:lnTo>
                    <a:lnTo>
                      <a:pt x="110" y="12"/>
                    </a:lnTo>
                    <a:lnTo>
                      <a:pt x="120" y="14"/>
                    </a:lnTo>
                    <a:lnTo>
                      <a:pt x="132" y="14"/>
                    </a:lnTo>
                    <a:lnTo>
                      <a:pt x="118" y="22"/>
                    </a:lnTo>
                    <a:lnTo>
                      <a:pt x="110" y="28"/>
                    </a:lnTo>
                    <a:lnTo>
                      <a:pt x="104" y="28"/>
                    </a:lnTo>
                    <a:lnTo>
                      <a:pt x="98" y="28"/>
                    </a:lnTo>
                    <a:lnTo>
                      <a:pt x="94" y="26"/>
                    </a:lnTo>
                    <a:lnTo>
                      <a:pt x="90" y="24"/>
                    </a:lnTo>
                    <a:lnTo>
                      <a:pt x="84" y="22"/>
                    </a:lnTo>
                    <a:lnTo>
                      <a:pt x="72" y="24"/>
                    </a:lnTo>
                    <a:lnTo>
                      <a:pt x="60" y="28"/>
                    </a:lnTo>
                    <a:lnTo>
                      <a:pt x="48" y="30"/>
                    </a:lnTo>
                    <a:lnTo>
                      <a:pt x="34" y="3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g1252d948aef_0_565"/>
              <p:cNvSpPr/>
              <p:nvPr/>
            </p:nvSpPr>
            <p:spPr>
              <a:xfrm>
                <a:off x="2282040" y="1562932"/>
                <a:ext cx="111555" cy="30822"/>
              </a:xfrm>
              <a:custGeom>
                <a:rect b="b" l="l" r="r" t="t"/>
                <a:pathLst>
                  <a:path extrusionOk="0" h="18" w="64">
                    <a:moveTo>
                      <a:pt x="12" y="18"/>
                    </a:moveTo>
                    <a:lnTo>
                      <a:pt x="6" y="16"/>
                    </a:lnTo>
                    <a:lnTo>
                      <a:pt x="0" y="14"/>
                    </a:lnTo>
                    <a:lnTo>
                      <a:pt x="8" y="12"/>
                    </a:lnTo>
                    <a:lnTo>
                      <a:pt x="18" y="12"/>
                    </a:lnTo>
                    <a:lnTo>
                      <a:pt x="26" y="10"/>
                    </a:lnTo>
                    <a:lnTo>
                      <a:pt x="28" y="10"/>
                    </a:lnTo>
                    <a:lnTo>
                      <a:pt x="30" y="8"/>
                    </a:lnTo>
                    <a:lnTo>
                      <a:pt x="48" y="0"/>
                    </a:lnTo>
                    <a:lnTo>
                      <a:pt x="58" y="2"/>
                    </a:lnTo>
                    <a:lnTo>
                      <a:pt x="64" y="4"/>
                    </a:lnTo>
                    <a:lnTo>
                      <a:pt x="58" y="10"/>
                    </a:lnTo>
                    <a:lnTo>
                      <a:pt x="48" y="16"/>
                    </a:lnTo>
                    <a:lnTo>
                      <a:pt x="30" y="18"/>
                    </a:lnTo>
                    <a:lnTo>
                      <a:pt x="30" y="16"/>
                    </a:lnTo>
                    <a:lnTo>
                      <a:pt x="28" y="16"/>
                    </a:lnTo>
                    <a:lnTo>
                      <a:pt x="22" y="16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g1252d948aef_0_565"/>
              <p:cNvSpPr/>
              <p:nvPr/>
            </p:nvSpPr>
            <p:spPr>
              <a:xfrm>
                <a:off x="2356410" y="1675017"/>
                <a:ext cx="128081" cy="70053"/>
              </a:xfrm>
              <a:custGeom>
                <a:rect b="b" l="l" r="r" t="t"/>
                <a:pathLst>
                  <a:path extrusionOk="0" h="42" w="74">
                    <a:moveTo>
                      <a:pt x="74" y="4"/>
                    </a:moveTo>
                    <a:lnTo>
                      <a:pt x="70" y="6"/>
                    </a:lnTo>
                    <a:lnTo>
                      <a:pt x="66" y="8"/>
                    </a:lnTo>
                    <a:lnTo>
                      <a:pt x="58" y="14"/>
                    </a:lnTo>
                    <a:lnTo>
                      <a:pt x="66" y="22"/>
                    </a:lnTo>
                    <a:lnTo>
                      <a:pt x="56" y="28"/>
                    </a:lnTo>
                    <a:lnTo>
                      <a:pt x="52" y="30"/>
                    </a:lnTo>
                    <a:lnTo>
                      <a:pt x="48" y="28"/>
                    </a:lnTo>
                    <a:lnTo>
                      <a:pt x="48" y="32"/>
                    </a:lnTo>
                    <a:lnTo>
                      <a:pt x="44" y="34"/>
                    </a:lnTo>
                    <a:lnTo>
                      <a:pt x="38" y="36"/>
                    </a:lnTo>
                    <a:lnTo>
                      <a:pt x="32" y="38"/>
                    </a:lnTo>
                    <a:lnTo>
                      <a:pt x="26" y="42"/>
                    </a:lnTo>
                    <a:lnTo>
                      <a:pt x="18" y="42"/>
                    </a:lnTo>
                    <a:lnTo>
                      <a:pt x="18" y="36"/>
                    </a:lnTo>
                    <a:lnTo>
                      <a:pt x="16" y="34"/>
                    </a:lnTo>
                    <a:lnTo>
                      <a:pt x="10" y="32"/>
                    </a:lnTo>
                    <a:lnTo>
                      <a:pt x="4" y="28"/>
                    </a:lnTo>
                    <a:lnTo>
                      <a:pt x="2" y="26"/>
                    </a:lnTo>
                    <a:lnTo>
                      <a:pt x="0" y="22"/>
                    </a:lnTo>
                    <a:lnTo>
                      <a:pt x="2" y="20"/>
                    </a:lnTo>
                    <a:lnTo>
                      <a:pt x="4" y="18"/>
                    </a:lnTo>
                    <a:lnTo>
                      <a:pt x="8" y="16"/>
                    </a:lnTo>
                    <a:lnTo>
                      <a:pt x="14" y="16"/>
                    </a:lnTo>
                    <a:lnTo>
                      <a:pt x="16" y="18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30" y="18"/>
                    </a:lnTo>
                    <a:lnTo>
                      <a:pt x="32" y="16"/>
                    </a:lnTo>
                    <a:lnTo>
                      <a:pt x="32" y="14"/>
                    </a:lnTo>
                    <a:lnTo>
                      <a:pt x="32" y="8"/>
                    </a:lnTo>
                    <a:lnTo>
                      <a:pt x="38" y="4"/>
                    </a:lnTo>
                    <a:lnTo>
                      <a:pt x="50" y="4"/>
                    </a:lnTo>
                    <a:lnTo>
                      <a:pt x="74" y="0"/>
                    </a:lnTo>
                    <a:lnTo>
                      <a:pt x="74" y="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g1252d948aef_0_565"/>
              <p:cNvSpPr/>
              <p:nvPr/>
            </p:nvSpPr>
            <p:spPr>
              <a:xfrm>
                <a:off x="2332997" y="1777294"/>
                <a:ext cx="67484" cy="36427"/>
              </a:xfrm>
              <a:custGeom>
                <a:rect b="b" l="l" r="r" t="t"/>
                <a:pathLst>
                  <a:path extrusionOk="0" h="22" w="40">
                    <a:moveTo>
                      <a:pt x="22" y="22"/>
                    </a:moveTo>
                    <a:lnTo>
                      <a:pt x="16" y="22"/>
                    </a:lnTo>
                    <a:lnTo>
                      <a:pt x="8" y="20"/>
                    </a:lnTo>
                    <a:lnTo>
                      <a:pt x="0" y="14"/>
                    </a:lnTo>
                    <a:lnTo>
                      <a:pt x="6" y="10"/>
                    </a:lnTo>
                    <a:lnTo>
                      <a:pt x="12" y="6"/>
                    </a:lnTo>
                    <a:lnTo>
                      <a:pt x="30" y="0"/>
                    </a:lnTo>
                    <a:lnTo>
                      <a:pt x="32" y="4"/>
                    </a:lnTo>
                    <a:lnTo>
                      <a:pt x="34" y="6"/>
                    </a:lnTo>
                    <a:lnTo>
                      <a:pt x="40" y="6"/>
                    </a:lnTo>
                    <a:lnTo>
                      <a:pt x="40" y="18"/>
                    </a:lnTo>
                    <a:lnTo>
                      <a:pt x="32" y="22"/>
                    </a:lnTo>
                    <a:lnTo>
                      <a:pt x="22" y="2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g1252d948aef_0_565"/>
              <p:cNvSpPr/>
              <p:nvPr/>
            </p:nvSpPr>
            <p:spPr>
              <a:xfrm>
                <a:off x="2478983" y="1886577"/>
                <a:ext cx="140476" cy="70053"/>
              </a:xfrm>
              <a:custGeom>
                <a:rect b="b" l="l" r="r" t="t"/>
                <a:pathLst>
                  <a:path extrusionOk="0" h="42" w="80">
                    <a:moveTo>
                      <a:pt x="58" y="40"/>
                    </a:moveTo>
                    <a:lnTo>
                      <a:pt x="56" y="30"/>
                    </a:lnTo>
                    <a:lnTo>
                      <a:pt x="52" y="26"/>
                    </a:lnTo>
                    <a:lnTo>
                      <a:pt x="48" y="26"/>
                    </a:lnTo>
                    <a:lnTo>
                      <a:pt x="42" y="26"/>
                    </a:lnTo>
                    <a:lnTo>
                      <a:pt x="38" y="30"/>
                    </a:lnTo>
                    <a:lnTo>
                      <a:pt x="30" y="36"/>
                    </a:lnTo>
                    <a:lnTo>
                      <a:pt x="22" y="40"/>
                    </a:lnTo>
                    <a:lnTo>
                      <a:pt x="16" y="42"/>
                    </a:lnTo>
                    <a:lnTo>
                      <a:pt x="10" y="40"/>
                    </a:lnTo>
                    <a:lnTo>
                      <a:pt x="14" y="38"/>
                    </a:lnTo>
                    <a:lnTo>
                      <a:pt x="10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0" y="34"/>
                    </a:lnTo>
                    <a:lnTo>
                      <a:pt x="8" y="24"/>
                    </a:lnTo>
                    <a:lnTo>
                      <a:pt x="22" y="14"/>
                    </a:lnTo>
                    <a:lnTo>
                      <a:pt x="46" y="0"/>
                    </a:lnTo>
                    <a:lnTo>
                      <a:pt x="52" y="6"/>
                    </a:lnTo>
                    <a:lnTo>
                      <a:pt x="58" y="12"/>
                    </a:lnTo>
                    <a:lnTo>
                      <a:pt x="70" y="22"/>
                    </a:lnTo>
                    <a:lnTo>
                      <a:pt x="68" y="28"/>
                    </a:lnTo>
                    <a:lnTo>
                      <a:pt x="74" y="28"/>
                    </a:lnTo>
                    <a:lnTo>
                      <a:pt x="80" y="30"/>
                    </a:lnTo>
                    <a:lnTo>
                      <a:pt x="74" y="36"/>
                    </a:lnTo>
                    <a:lnTo>
                      <a:pt x="70" y="38"/>
                    </a:lnTo>
                    <a:lnTo>
                      <a:pt x="64" y="40"/>
                    </a:lnTo>
                    <a:lnTo>
                      <a:pt x="60" y="38"/>
                    </a:lnTo>
                    <a:lnTo>
                      <a:pt x="60" y="36"/>
                    </a:lnTo>
                    <a:lnTo>
                      <a:pt x="58" y="4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g1252d948aef_0_565"/>
              <p:cNvSpPr/>
              <p:nvPr/>
            </p:nvSpPr>
            <p:spPr>
              <a:xfrm>
                <a:off x="2425270" y="1610569"/>
                <a:ext cx="115686" cy="40630"/>
              </a:xfrm>
              <a:custGeom>
                <a:rect b="b" l="l" r="r" t="t"/>
                <a:pathLst>
                  <a:path extrusionOk="0" h="24" w="66">
                    <a:moveTo>
                      <a:pt x="10" y="6"/>
                    </a:moveTo>
                    <a:lnTo>
                      <a:pt x="16" y="10"/>
                    </a:lnTo>
                    <a:lnTo>
                      <a:pt x="22" y="12"/>
                    </a:lnTo>
                    <a:lnTo>
                      <a:pt x="24" y="8"/>
                    </a:lnTo>
                    <a:lnTo>
                      <a:pt x="24" y="6"/>
                    </a:lnTo>
                    <a:lnTo>
                      <a:pt x="26" y="6"/>
                    </a:lnTo>
                    <a:lnTo>
                      <a:pt x="30" y="6"/>
                    </a:lnTo>
                    <a:lnTo>
                      <a:pt x="34" y="8"/>
                    </a:lnTo>
                    <a:lnTo>
                      <a:pt x="38" y="12"/>
                    </a:lnTo>
                    <a:lnTo>
                      <a:pt x="40" y="4"/>
                    </a:lnTo>
                    <a:lnTo>
                      <a:pt x="42" y="0"/>
                    </a:lnTo>
                    <a:lnTo>
                      <a:pt x="46" y="0"/>
                    </a:lnTo>
                    <a:lnTo>
                      <a:pt x="56" y="2"/>
                    </a:lnTo>
                    <a:lnTo>
                      <a:pt x="62" y="2"/>
                    </a:lnTo>
                    <a:lnTo>
                      <a:pt x="64" y="0"/>
                    </a:lnTo>
                    <a:lnTo>
                      <a:pt x="66" y="6"/>
                    </a:lnTo>
                    <a:lnTo>
                      <a:pt x="62" y="12"/>
                    </a:lnTo>
                    <a:lnTo>
                      <a:pt x="56" y="16"/>
                    </a:lnTo>
                    <a:lnTo>
                      <a:pt x="46" y="20"/>
                    </a:lnTo>
                    <a:lnTo>
                      <a:pt x="42" y="20"/>
                    </a:lnTo>
                    <a:lnTo>
                      <a:pt x="36" y="20"/>
                    </a:lnTo>
                    <a:lnTo>
                      <a:pt x="34" y="24"/>
                    </a:lnTo>
                    <a:lnTo>
                      <a:pt x="28" y="24"/>
                    </a:lnTo>
                    <a:lnTo>
                      <a:pt x="24" y="24"/>
                    </a:lnTo>
                    <a:lnTo>
                      <a:pt x="20" y="22"/>
                    </a:lnTo>
                    <a:lnTo>
                      <a:pt x="18" y="20"/>
                    </a:lnTo>
                    <a:lnTo>
                      <a:pt x="18" y="14"/>
                    </a:lnTo>
                    <a:lnTo>
                      <a:pt x="6" y="14"/>
                    </a:lnTo>
                    <a:lnTo>
                      <a:pt x="2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4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g1252d948aef_0_565"/>
              <p:cNvSpPr/>
              <p:nvPr/>
            </p:nvSpPr>
            <p:spPr>
              <a:xfrm>
                <a:off x="2578142" y="1600760"/>
                <a:ext cx="283707" cy="63047"/>
              </a:xfrm>
              <a:custGeom>
                <a:rect b="b" l="l" r="r" t="t"/>
                <a:pathLst>
                  <a:path extrusionOk="0" h="38" w="164">
                    <a:moveTo>
                      <a:pt x="30" y="22"/>
                    </a:moveTo>
                    <a:lnTo>
                      <a:pt x="36" y="18"/>
                    </a:lnTo>
                    <a:lnTo>
                      <a:pt x="32" y="16"/>
                    </a:lnTo>
                    <a:lnTo>
                      <a:pt x="28" y="16"/>
                    </a:lnTo>
                    <a:lnTo>
                      <a:pt x="22" y="16"/>
                    </a:lnTo>
                    <a:lnTo>
                      <a:pt x="12" y="18"/>
                    </a:lnTo>
                    <a:lnTo>
                      <a:pt x="8" y="16"/>
                    </a:lnTo>
                    <a:lnTo>
                      <a:pt x="4" y="14"/>
                    </a:lnTo>
                    <a:lnTo>
                      <a:pt x="0" y="6"/>
                    </a:lnTo>
                    <a:lnTo>
                      <a:pt x="8" y="2"/>
                    </a:lnTo>
                    <a:lnTo>
                      <a:pt x="20" y="0"/>
                    </a:lnTo>
                    <a:lnTo>
                      <a:pt x="28" y="2"/>
                    </a:lnTo>
                    <a:lnTo>
                      <a:pt x="32" y="6"/>
                    </a:lnTo>
                    <a:lnTo>
                      <a:pt x="38" y="8"/>
                    </a:lnTo>
                    <a:lnTo>
                      <a:pt x="44" y="10"/>
                    </a:lnTo>
                    <a:lnTo>
                      <a:pt x="58" y="10"/>
                    </a:lnTo>
                    <a:lnTo>
                      <a:pt x="60" y="8"/>
                    </a:lnTo>
                    <a:lnTo>
                      <a:pt x="64" y="6"/>
                    </a:lnTo>
                    <a:lnTo>
                      <a:pt x="68" y="6"/>
                    </a:lnTo>
                    <a:lnTo>
                      <a:pt x="62" y="10"/>
                    </a:lnTo>
                    <a:lnTo>
                      <a:pt x="60" y="12"/>
                    </a:lnTo>
                    <a:lnTo>
                      <a:pt x="58" y="16"/>
                    </a:lnTo>
                    <a:lnTo>
                      <a:pt x="60" y="18"/>
                    </a:lnTo>
                    <a:lnTo>
                      <a:pt x="60" y="20"/>
                    </a:lnTo>
                    <a:lnTo>
                      <a:pt x="66" y="20"/>
                    </a:lnTo>
                    <a:lnTo>
                      <a:pt x="80" y="20"/>
                    </a:lnTo>
                    <a:lnTo>
                      <a:pt x="94" y="20"/>
                    </a:lnTo>
                    <a:lnTo>
                      <a:pt x="108" y="20"/>
                    </a:lnTo>
                    <a:lnTo>
                      <a:pt x="120" y="18"/>
                    </a:lnTo>
                    <a:lnTo>
                      <a:pt x="136" y="18"/>
                    </a:lnTo>
                    <a:lnTo>
                      <a:pt x="144" y="18"/>
                    </a:lnTo>
                    <a:lnTo>
                      <a:pt x="152" y="20"/>
                    </a:lnTo>
                    <a:lnTo>
                      <a:pt x="164" y="22"/>
                    </a:lnTo>
                    <a:lnTo>
                      <a:pt x="160" y="30"/>
                    </a:lnTo>
                    <a:lnTo>
                      <a:pt x="156" y="36"/>
                    </a:lnTo>
                    <a:lnTo>
                      <a:pt x="148" y="38"/>
                    </a:lnTo>
                    <a:lnTo>
                      <a:pt x="140" y="38"/>
                    </a:lnTo>
                    <a:lnTo>
                      <a:pt x="132" y="38"/>
                    </a:lnTo>
                    <a:lnTo>
                      <a:pt x="124" y="36"/>
                    </a:lnTo>
                    <a:lnTo>
                      <a:pt x="118" y="36"/>
                    </a:lnTo>
                    <a:lnTo>
                      <a:pt x="110" y="34"/>
                    </a:lnTo>
                    <a:lnTo>
                      <a:pt x="104" y="34"/>
                    </a:lnTo>
                    <a:lnTo>
                      <a:pt x="96" y="32"/>
                    </a:lnTo>
                    <a:lnTo>
                      <a:pt x="90" y="30"/>
                    </a:lnTo>
                    <a:lnTo>
                      <a:pt x="86" y="30"/>
                    </a:lnTo>
                    <a:lnTo>
                      <a:pt x="78" y="32"/>
                    </a:lnTo>
                    <a:lnTo>
                      <a:pt x="72" y="34"/>
                    </a:lnTo>
                    <a:lnTo>
                      <a:pt x="68" y="38"/>
                    </a:lnTo>
                    <a:lnTo>
                      <a:pt x="62" y="38"/>
                    </a:lnTo>
                    <a:lnTo>
                      <a:pt x="42" y="36"/>
                    </a:lnTo>
                    <a:lnTo>
                      <a:pt x="32" y="36"/>
                    </a:lnTo>
                    <a:lnTo>
                      <a:pt x="28" y="36"/>
                    </a:lnTo>
                    <a:lnTo>
                      <a:pt x="24" y="38"/>
                    </a:lnTo>
                    <a:lnTo>
                      <a:pt x="24" y="30"/>
                    </a:lnTo>
                    <a:lnTo>
                      <a:pt x="28" y="24"/>
                    </a:lnTo>
                    <a:lnTo>
                      <a:pt x="32" y="20"/>
                    </a:lnTo>
                    <a:lnTo>
                      <a:pt x="36" y="20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g1252d948aef_0_565"/>
              <p:cNvSpPr/>
              <p:nvPr/>
            </p:nvSpPr>
            <p:spPr>
              <a:xfrm>
                <a:off x="2532694" y="1637190"/>
                <a:ext cx="55088" cy="23818"/>
              </a:xfrm>
              <a:custGeom>
                <a:rect b="b" l="l" r="r" t="t"/>
                <a:pathLst>
                  <a:path extrusionOk="0" h="14" w="30">
                    <a:moveTo>
                      <a:pt x="30" y="8"/>
                    </a:moveTo>
                    <a:lnTo>
                      <a:pt x="28" y="12"/>
                    </a:lnTo>
                    <a:lnTo>
                      <a:pt x="24" y="14"/>
                    </a:lnTo>
                    <a:lnTo>
                      <a:pt x="20" y="14"/>
                    </a:lnTo>
                    <a:lnTo>
                      <a:pt x="10" y="12"/>
                    </a:lnTo>
                    <a:lnTo>
                      <a:pt x="0" y="10"/>
                    </a:lnTo>
                    <a:lnTo>
                      <a:pt x="6" y="4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6" y="2"/>
                    </a:lnTo>
                    <a:lnTo>
                      <a:pt x="28" y="4"/>
                    </a:lnTo>
                    <a:lnTo>
                      <a:pt x="30" y="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g1252d948aef_0_565"/>
              <p:cNvSpPr/>
              <p:nvPr/>
            </p:nvSpPr>
            <p:spPr>
              <a:xfrm>
                <a:off x="2590537" y="1562932"/>
                <a:ext cx="61975" cy="30822"/>
              </a:xfrm>
              <a:custGeom>
                <a:rect b="b" l="l" r="r" t="t"/>
                <a:pathLst>
                  <a:path extrusionOk="0" h="18" w="36">
                    <a:moveTo>
                      <a:pt x="32" y="6"/>
                    </a:moveTo>
                    <a:lnTo>
                      <a:pt x="26" y="10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34" y="16"/>
                    </a:lnTo>
                    <a:lnTo>
                      <a:pt x="36" y="18"/>
                    </a:lnTo>
                    <a:lnTo>
                      <a:pt x="16" y="18"/>
                    </a:lnTo>
                    <a:lnTo>
                      <a:pt x="8" y="14"/>
                    </a:lnTo>
                    <a:lnTo>
                      <a:pt x="2" y="12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24" y="4"/>
                    </a:lnTo>
                    <a:lnTo>
                      <a:pt x="32" y="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g1252d948aef_0_565"/>
              <p:cNvSpPr/>
              <p:nvPr/>
            </p:nvSpPr>
            <p:spPr>
              <a:xfrm>
                <a:off x="2671792" y="1483072"/>
                <a:ext cx="665195" cy="144309"/>
              </a:xfrm>
              <a:custGeom>
                <a:rect b="b" l="l" r="r" t="t"/>
                <a:pathLst>
                  <a:path extrusionOk="0" h="86" w="382">
                    <a:moveTo>
                      <a:pt x="174" y="60"/>
                    </a:moveTo>
                    <a:lnTo>
                      <a:pt x="168" y="58"/>
                    </a:lnTo>
                    <a:lnTo>
                      <a:pt x="164" y="50"/>
                    </a:lnTo>
                    <a:lnTo>
                      <a:pt x="158" y="50"/>
                    </a:lnTo>
                    <a:lnTo>
                      <a:pt x="156" y="58"/>
                    </a:lnTo>
                    <a:lnTo>
                      <a:pt x="154" y="64"/>
                    </a:lnTo>
                    <a:lnTo>
                      <a:pt x="150" y="70"/>
                    </a:lnTo>
                    <a:lnTo>
                      <a:pt x="146" y="72"/>
                    </a:lnTo>
                    <a:lnTo>
                      <a:pt x="142" y="72"/>
                    </a:lnTo>
                    <a:lnTo>
                      <a:pt x="140" y="72"/>
                    </a:lnTo>
                    <a:lnTo>
                      <a:pt x="136" y="68"/>
                    </a:lnTo>
                    <a:lnTo>
                      <a:pt x="132" y="66"/>
                    </a:lnTo>
                    <a:lnTo>
                      <a:pt x="126" y="66"/>
                    </a:lnTo>
                    <a:lnTo>
                      <a:pt x="136" y="70"/>
                    </a:lnTo>
                    <a:lnTo>
                      <a:pt x="142" y="74"/>
                    </a:lnTo>
                    <a:lnTo>
                      <a:pt x="132" y="82"/>
                    </a:lnTo>
                    <a:lnTo>
                      <a:pt x="120" y="86"/>
                    </a:lnTo>
                    <a:lnTo>
                      <a:pt x="114" y="86"/>
                    </a:lnTo>
                    <a:lnTo>
                      <a:pt x="112" y="84"/>
                    </a:lnTo>
                    <a:lnTo>
                      <a:pt x="106" y="82"/>
                    </a:lnTo>
                    <a:lnTo>
                      <a:pt x="102" y="80"/>
                    </a:lnTo>
                    <a:lnTo>
                      <a:pt x="46" y="80"/>
                    </a:lnTo>
                    <a:lnTo>
                      <a:pt x="32" y="82"/>
                    </a:lnTo>
                    <a:lnTo>
                      <a:pt x="28" y="82"/>
                    </a:lnTo>
                    <a:lnTo>
                      <a:pt x="26" y="82"/>
                    </a:lnTo>
                    <a:lnTo>
                      <a:pt x="24" y="80"/>
                    </a:lnTo>
                    <a:lnTo>
                      <a:pt x="22" y="76"/>
                    </a:lnTo>
                    <a:lnTo>
                      <a:pt x="24" y="72"/>
                    </a:lnTo>
                    <a:lnTo>
                      <a:pt x="26" y="70"/>
                    </a:lnTo>
                    <a:lnTo>
                      <a:pt x="34" y="72"/>
                    </a:lnTo>
                    <a:lnTo>
                      <a:pt x="50" y="76"/>
                    </a:lnTo>
                    <a:lnTo>
                      <a:pt x="52" y="68"/>
                    </a:lnTo>
                    <a:lnTo>
                      <a:pt x="54" y="64"/>
                    </a:lnTo>
                    <a:lnTo>
                      <a:pt x="58" y="62"/>
                    </a:lnTo>
                    <a:lnTo>
                      <a:pt x="64" y="62"/>
                    </a:lnTo>
                    <a:lnTo>
                      <a:pt x="68" y="64"/>
                    </a:lnTo>
                    <a:lnTo>
                      <a:pt x="72" y="64"/>
                    </a:lnTo>
                    <a:lnTo>
                      <a:pt x="76" y="66"/>
                    </a:lnTo>
                    <a:lnTo>
                      <a:pt x="80" y="66"/>
                    </a:lnTo>
                    <a:lnTo>
                      <a:pt x="76" y="60"/>
                    </a:lnTo>
                    <a:lnTo>
                      <a:pt x="74" y="54"/>
                    </a:lnTo>
                    <a:lnTo>
                      <a:pt x="72" y="50"/>
                    </a:lnTo>
                    <a:lnTo>
                      <a:pt x="64" y="52"/>
                    </a:lnTo>
                    <a:lnTo>
                      <a:pt x="64" y="50"/>
                    </a:lnTo>
                    <a:lnTo>
                      <a:pt x="62" y="48"/>
                    </a:lnTo>
                    <a:lnTo>
                      <a:pt x="50" y="52"/>
                    </a:lnTo>
                    <a:lnTo>
                      <a:pt x="42" y="54"/>
                    </a:lnTo>
                    <a:lnTo>
                      <a:pt x="34" y="54"/>
                    </a:lnTo>
                    <a:lnTo>
                      <a:pt x="22" y="54"/>
                    </a:lnTo>
                    <a:lnTo>
                      <a:pt x="10" y="52"/>
                    </a:lnTo>
                    <a:lnTo>
                      <a:pt x="6" y="50"/>
                    </a:lnTo>
                    <a:lnTo>
                      <a:pt x="4" y="46"/>
                    </a:lnTo>
                    <a:lnTo>
                      <a:pt x="2" y="42"/>
                    </a:lnTo>
                    <a:lnTo>
                      <a:pt x="0" y="38"/>
                    </a:lnTo>
                    <a:lnTo>
                      <a:pt x="2" y="36"/>
                    </a:lnTo>
                    <a:lnTo>
                      <a:pt x="6" y="32"/>
                    </a:lnTo>
                    <a:lnTo>
                      <a:pt x="24" y="26"/>
                    </a:lnTo>
                    <a:lnTo>
                      <a:pt x="42" y="24"/>
                    </a:lnTo>
                    <a:lnTo>
                      <a:pt x="58" y="22"/>
                    </a:lnTo>
                    <a:lnTo>
                      <a:pt x="78" y="26"/>
                    </a:lnTo>
                    <a:lnTo>
                      <a:pt x="88" y="32"/>
                    </a:lnTo>
                    <a:lnTo>
                      <a:pt x="96" y="36"/>
                    </a:lnTo>
                    <a:lnTo>
                      <a:pt x="98" y="36"/>
                    </a:lnTo>
                    <a:lnTo>
                      <a:pt x="104" y="36"/>
                    </a:lnTo>
                    <a:lnTo>
                      <a:pt x="104" y="34"/>
                    </a:lnTo>
                    <a:lnTo>
                      <a:pt x="108" y="30"/>
                    </a:lnTo>
                    <a:lnTo>
                      <a:pt x="112" y="28"/>
                    </a:lnTo>
                    <a:lnTo>
                      <a:pt x="116" y="26"/>
                    </a:lnTo>
                    <a:lnTo>
                      <a:pt x="126" y="28"/>
                    </a:lnTo>
                    <a:lnTo>
                      <a:pt x="132" y="32"/>
                    </a:lnTo>
                    <a:lnTo>
                      <a:pt x="136" y="36"/>
                    </a:lnTo>
                    <a:lnTo>
                      <a:pt x="142" y="36"/>
                    </a:lnTo>
                    <a:lnTo>
                      <a:pt x="142" y="32"/>
                    </a:lnTo>
                    <a:lnTo>
                      <a:pt x="140" y="30"/>
                    </a:lnTo>
                    <a:lnTo>
                      <a:pt x="130" y="24"/>
                    </a:lnTo>
                    <a:lnTo>
                      <a:pt x="120" y="24"/>
                    </a:lnTo>
                    <a:lnTo>
                      <a:pt x="114" y="24"/>
                    </a:lnTo>
                    <a:lnTo>
                      <a:pt x="98" y="24"/>
                    </a:lnTo>
                    <a:lnTo>
                      <a:pt x="86" y="24"/>
                    </a:lnTo>
                    <a:lnTo>
                      <a:pt x="82" y="24"/>
                    </a:lnTo>
                    <a:lnTo>
                      <a:pt x="80" y="22"/>
                    </a:lnTo>
                    <a:lnTo>
                      <a:pt x="78" y="20"/>
                    </a:lnTo>
                    <a:lnTo>
                      <a:pt x="80" y="14"/>
                    </a:lnTo>
                    <a:lnTo>
                      <a:pt x="84" y="12"/>
                    </a:lnTo>
                    <a:lnTo>
                      <a:pt x="92" y="12"/>
                    </a:lnTo>
                    <a:lnTo>
                      <a:pt x="126" y="12"/>
                    </a:lnTo>
                    <a:lnTo>
                      <a:pt x="134" y="10"/>
                    </a:lnTo>
                    <a:lnTo>
                      <a:pt x="142" y="8"/>
                    </a:lnTo>
                    <a:lnTo>
                      <a:pt x="148" y="8"/>
                    </a:lnTo>
                    <a:lnTo>
                      <a:pt x="158" y="8"/>
                    </a:lnTo>
                    <a:lnTo>
                      <a:pt x="164" y="8"/>
                    </a:lnTo>
                    <a:lnTo>
                      <a:pt x="168" y="8"/>
                    </a:lnTo>
                    <a:lnTo>
                      <a:pt x="168" y="10"/>
                    </a:lnTo>
                    <a:lnTo>
                      <a:pt x="172" y="10"/>
                    </a:lnTo>
                    <a:lnTo>
                      <a:pt x="188" y="8"/>
                    </a:lnTo>
                    <a:lnTo>
                      <a:pt x="202" y="4"/>
                    </a:lnTo>
                    <a:lnTo>
                      <a:pt x="226" y="2"/>
                    </a:lnTo>
                    <a:lnTo>
                      <a:pt x="252" y="0"/>
                    </a:lnTo>
                    <a:lnTo>
                      <a:pt x="306" y="2"/>
                    </a:lnTo>
                    <a:lnTo>
                      <a:pt x="328" y="2"/>
                    </a:lnTo>
                    <a:lnTo>
                      <a:pt x="346" y="2"/>
                    </a:lnTo>
                    <a:lnTo>
                      <a:pt x="364" y="6"/>
                    </a:lnTo>
                    <a:lnTo>
                      <a:pt x="382" y="10"/>
                    </a:lnTo>
                    <a:lnTo>
                      <a:pt x="368" y="16"/>
                    </a:lnTo>
                    <a:lnTo>
                      <a:pt x="352" y="22"/>
                    </a:lnTo>
                    <a:lnTo>
                      <a:pt x="332" y="24"/>
                    </a:lnTo>
                    <a:lnTo>
                      <a:pt x="324" y="24"/>
                    </a:lnTo>
                    <a:lnTo>
                      <a:pt x="316" y="24"/>
                    </a:lnTo>
                    <a:lnTo>
                      <a:pt x="304" y="24"/>
                    </a:lnTo>
                    <a:lnTo>
                      <a:pt x="310" y="24"/>
                    </a:lnTo>
                    <a:lnTo>
                      <a:pt x="318" y="24"/>
                    </a:lnTo>
                    <a:lnTo>
                      <a:pt x="310" y="26"/>
                    </a:lnTo>
                    <a:lnTo>
                      <a:pt x="302" y="26"/>
                    </a:lnTo>
                    <a:lnTo>
                      <a:pt x="282" y="26"/>
                    </a:lnTo>
                    <a:lnTo>
                      <a:pt x="272" y="28"/>
                    </a:lnTo>
                    <a:lnTo>
                      <a:pt x="262" y="32"/>
                    </a:lnTo>
                    <a:lnTo>
                      <a:pt x="250" y="36"/>
                    </a:lnTo>
                    <a:lnTo>
                      <a:pt x="240" y="36"/>
                    </a:lnTo>
                    <a:lnTo>
                      <a:pt x="222" y="36"/>
                    </a:lnTo>
                    <a:lnTo>
                      <a:pt x="216" y="36"/>
                    </a:lnTo>
                    <a:lnTo>
                      <a:pt x="210" y="36"/>
                    </a:lnTo>
                    <a:lnTo>
                      <a:pt x="208" y="40"/>
                    </a:lnTo>
                    <a:lnTo>
                      <a:pt x="206" y="44"/>
                    </a:lnTo>
                    <a:lnTo>
                      <a:pt x="196" y="52"/>
                    </a:lnTo>
                    <a:lnTo>
                      <a:pt x="184" y="58"/>
                    </a:lnTo>
                    <a:lnTo>
                      <a:pt x="174" y="6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g1252d948aef_0_565"/>
              <p:cNvSpPr/>
              <p:nvPr/>
            </p:nvSpPr>
            <p:spPr>
              <a:xfrm>
                <a:off x="2572633" y="1680622"/>
                <a:ext cx="495798" cy="316640"/>
              </a:xfrm>
              <a:custGeom>
                <a:rect b="b" l="l" r="r" t="t"/>
                <a:pathLst>
                  <a:path extrusionOk="0" h="190" w="284">
                    <a:moveTo>
                      <a:pt x="114" y="0"/>
                    </a:moveTo>
                    <a:lnTo>
                      <a:pt x="124" y="0"/>
                    </a:lnTo>
                    <a:lnTo>
                      <a:pt x="122" y="10"/>
                    </a:lnTo>
                    <a:lnTo>
                      <a:pt x="126" y="8"/>
                    </a:lnTo>
                    <a:lnTo>
                      <a:pt x="130" y="4"/>
                    </a:lnTo>
                    <a:lnTo>
                      <a:pt x="132" y="2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58" y="4"/>
                    </a:lnTo>
                    <a:lnTo>
                      <a:pt x="168" y="8"/>
                    </a:lnTo>
                    <a:lnTo>
                      <a:pt x="170" y="12"/>
                    </a:lnTo>
                    <a:lnTo>
                      <a:pt x="172" y="14"/>
                    </a:lnTo>
                    <a:lnTo>
                      <a:pt x="142" y="20"/>
                    </a:lnTo>
                    <a:lnTo>
                      <a:pt x="158" y="22"/>
                    </a:lnTo>
                    <a:lnTo>
                      <a:pt x="172" y="20"/>
                    </a:lnTo>
                    <a:lnTo>
                      <a:pt x="176" y="22"/>
                    </a:lnTo>
                    <a:lnTo>
                      <a:pt x="180" y="24"/>
                    </a:lnTo>
                    <a:lnTo>
                      <a:pt x="184" y="28"/>
                    </a:lnTo>
                    <a:lnTo>
                      <a:pt x="186" y="34"/>
                    </a:lnTo>
                    <a:lnTo>
                      <a:pt x="190" y="40"/>
                    </a:lnTo>
                    <a:lnTo>
                      <a:pt x="196" y="34"/>
                    </a:lnTo>
                    <a:lnTo>
                      <a:pt x="198" y="32"/>
                    </a:lnTo>
                    <a:lnTo>
                      <a:pt x="202" y="32"/>
                    </a:lnTo>
                    <a:lnTo>
                      <a:pt x="212" y="36"/>
                    </a:lnTo>
                    <a:lnTo>
                      <a:pt x="224" y="44"/>
                    </a:lnTo>
                    <a:lnTo>
                      <a:pt x="246" y="58"/>
                    </a:lnTo>
                    <a:lnTo>
                      <a:pt x="236" y="64"/>
                    </a:lnTo>
                    <a:lnTo>
                      <a:pt x="230" y="68"/>
                    </a:lnTo>
                    <a:lnTo>
                      <a:pt x="228" y="74"/>
                    </a:lnTo>
                    <a:lnTo>
                      <a:pt x="218" y="74"/>
                    </a:lnTo>
                    <a:lnTo>
                      <a:pt x="218" y="80"/>
                    </a:lnTo>
                    <a:lnTo>
                      <a:pt x="224" y="80"/>
                    </a:lnTo>
                    <a:lnTo>
                      <a:pt x="234" y="82"/>
                    </a:lnTo>
                    <a:lnTo>
                      <a:pt x="246" y="86"/>
                    </a:lnTo>
                    <a:lnTo>
                      <a:pt x="256" y="94"/>
                    </a:lnTo>
                    <a:lnTo>
                      <a:pt x="258" y="98"/>
                    </a:lnTo>
                    <a:lnTo>
                      <a:pt x="258" y="102"/>
                    </a:lnTo>
                    <a:lnTo>
                      <a:pt x="264" y="104"/>
                    </a:lnTo>
                    <a:lnTo>
                      <a:pt x="268" y="106"/>
                    </a:lnTo>
                    <a:lnTo>
                      <a:pt x="272" y="108"/>
                    </a:lnTo>
                    <a:lnTo>
                      <a:pt x="276" y="108"/>
                    </a:lnTo>
                    <a:lnTo>
                      <a:pt x="280" y="108"/>
                    </a:lnTo>
                    <a:lnTo>
                      <a:pt x="284" y="106"/>
                    </a:lnTo>
                    <a:lnTo>
                      <a:pt x="284" y="112"/>
                    </a:lnTo>
                    <a:lnTo>
                      <a:pt x="276" y="114"/>
                    </a:lnTo>
                    <a:lnTo>
                      <a:pt x="268" y="116"/>
                    </a:lnTo>
                    <a:lnTo>
                      <a:pt x="268" y="126"/>
                    </a:lnTo>
                    <a:lnTo>
                      <a:pt x="262" y="124"/>
                    </a:lnTo>
                    <a:lnTo>
                      <a:pt x="258" y="122"/>
                    </a:lnTo>
                    <a:lnTo>
                      <a:pt x="252" y="130"/>
                    </a:lnTo>
                    <a:lnTo>
                      <a:pt x="246" y="134"/>
                    </a:lnTo>
                    <a:lnTo>
                      <a:pt x="242" y="136"/>
                    </a:lnTo>
                    <a:lnTo>
                      <a:pt x="236" y="136"/>
                    </a:lnTo>
                    <a:lnTo>
                      <a:pt x="232" y="134"/>
                    </a:lnTo>
                    <a:lnTo>
                      <a:pt x="230" y="130"/>
                    </a:lnTo>
                    <a:lnTo>
                      <a:pt x="228" y="128"/>
                    </a:lnTo>
                    <a:lnTo>
                      <a:pt x="228" y="120"/>
                    </a:lnTo>
                    <a:lnTo>
                      <a:pt x="224" y="112"/>
                    </a:lnTo>
                    <a:lnTo>
                      <a:pt x="210" y="112"/>
                    </a:lnTo>
                    <a:lnTo>
                      <a:pt x="212" y="118"/>
                    </a:lnTo>
                    <a:lnTo>
                      <a:pt x="208" y="120"/>
                    </a:lnTo>
                    <a:lnTo>
                      <a:pt x="204" y="120"/>
                    </a:lnTo>
                    <a:lnTo>
                      <a:pt x="198" y="122"/>
                    </a:lnTo>
                    <a:lnTo>
                      <a:pt x="198" y="124"/>
                    </a:lnTo>
                    <a:lnTo>
                      <a:pt x="200" y="128"/>
                    </a:lnTo>
                    <a:lnTo>
                      <a:pt x="206" y="130"/>
                    </a:lnTo>
                    <a:lnTo>
                      <a:pt x="206" y="138"/>
                    </a:lnTo>
                    <a:lnTo>
                      <a:pt x="214" y="140"/>
                    </a:lnTo>
                    <a:lnTo>
                      <a:pt x="220" y="144"/>
                    </a:lnTo>
                    <a:lnTo>
                      <a:pt x="222" y="152"/>
                    </a:lnTo>
                    <a:lnTo>
                      <a:pt x="220" y="158"/>
                    </a:lnTo>
                    <a:lnTo>
                      <a:pt x="218" y="164"/>
                    </a:lnTo>
                    <a:lnTo>
                      <a:pt x="218" y="168"/>
                    </a:lnTo>
                    <a:lnTo>
                      <a:pt x="216" y="172"/>
                    </a:lnTo>
                    <a:lnTo>
                      <a:pt x="220" y="178"/>
                    </a:lnTo>
                    <a:lnTo>
                      <a:pt x="212" y="176"/>
                    </a:lnTo>
                    <a:lnTo>
                      <a:pt x="202" y="172"/>
                    </a:lnTo>
                    <a:lnTo>
                      <a:pt x="196" y="166"/>
                    </a:lnTo>
                    <a:lnTo>
                      <a:pt x="192" y="164"/>
                    </a:lnTo>
                    <a:lnTo>
                      <a:pt x="192" y="162"/>
                    </a:lnTo>
                    <a:lnTo>
                      <a:pt x="188" y="160"/>
                    </a:lnTo>
                    <a:lnTo>
                      <a:pt x="182" y="158"/>
                    </a:lnTo>
                    <a:lnTo>
                      <a:pt x="170" y="158"/>
                    </a:lnTo>
                    <a:lnTo>
                      <a:pt x="172" y="160"/>
                    </a:lnTo>
                    <a:lnTo>
                      <a:pt x="180" y="168"/>
                    </a:lnTo>
                    <a:lnTo>
                      <a:pt x="196" y="182"/>
                    </a:lnTo>
                    <a:lnTo>
                      <a:pt x="194" y="188"/>
                    </a:lnTo>
                    <a:lnTo>
                      <a:pt x="190" y="190"/>
                    </a:lnTo>
                    <a:lnTo>
                      <a:pt x="184" y="188"/>
                    </a:lnTo>
                    <a:lnTo>
                      <a:pt x="174" y="184"/>
                    </a:lnTo>
                    <a:lnTo>
                      <a:pt x="160" y="176"/>
                    </a:lnTo>
                    <a:lnTo>
                      <a:pt x="134" y="176"/>
                    </a:lnTo>
                    <a:lnTo>
                      <a:pt x="132" y="172"/>
                    </a:lnTo>
                    <a:lnTo>
                      <a:pt x="134" y="170"/>
                    </a:lnTo>
                    <a:lnTo>
                      <a:pt x="134" y="168"/>
                    </a:lnTo>
                    <a:lnTo>
                      <a:pt x="134" y="164"/>
                    </a:lnTo>
                    <a:lnTo>
                      <a:pt x="134" y="160"/>
                    </a:lnTo>
                    <a:lnTo>
                      <a:pt x="134" y="158"/>
                    </a:lnTo>
                    <a:lnTo>
                      <a:pt x="132" y="158"/>
                    </a:lnTo>
                    <a:lnTo>
                      <a:pt x="124" y="152"/>
                    </a:lnTo>
                    <a:lnTo>
                      <a:pt x="120" y="148"/>
                    </a:lnTo>
                    <a:lnTo>
                      <a:pt x="120" y="144"/>
                    </a:lnTo>
                    <a:lnTo>
                      <a:pt x="102" y="144"/>
                    </a:lnTo>
                    <a:lnTo>
                      <a:pt x="94" y="144"/>
                    </a:lnTo>
                    <a:lnTo>
                      <a:pt x="88" y="146"/>
                    </a:lnTo>
                    <a:lnTo>
                      <a:pt x="78" y="148"/>
                    </a:lnTo>
                    <a:lnTo>
                      <a:pt x="70" y="150"/>
                    </a:lnTo>
                    <a:lnTo>
                      <a:pt x="62" y="148"/>
                    </a:lnTo>
                    <a:lnTo>
                      <a:pt x="60" y="146"/>
                    </a:lnTo>
                    <a:lnTo>
                      <a:pt x="60" y="144"/>
                    </a:lnTo>
                    <a:lnTo>
                      <a:pt x="60" y="142"/>
                    </a:lnTo>
                    <a:lnTo>
                      <a:pt x="62" y="138"/>
                    </a:lnTo>
                    <a:lnTo>
                      <a:pt x="70" y="136"/>
                    </a:lnTo>
                    <a:lnTo>
                      <a:pt x="86" y="128"/>
                    </a:lnTo>
                    <a:lnTo>
                      <a:pt x="88" y="132"/>
                    </a:lnTo>
                    <a:lnTo>
                      <a:pt x="92" y="134"/>
                    </a:lnTo>
                    <a:lnTo>
                      <a:pt x="104" y="134"/>
                    </a:lnTo>
                    <a:lnTo>
                      <a:pt x="114" y="132"/>
                    </a:lnTo>
                    <a:lnTo>
                      <a:pt x="116" y="130"/>
                    </a:lnTo>
                    <a:lnTo>
                      <a:pt x="120" y="128"/>
                    </a:lnTo>
                    <a:lnTo>
                      <a:pt x="122" y="126"/>
                    </a:lnTo>
                    <a:lnTo>
                      <a:pt x="122" y="120"/>
                    </a:lnTo>
                    <a:lnTo>
                      <a:pt x="134" y="116"/>
                    </a:lnTo>
                    <a:lnTo>
                      <a:pt x="142" y="112"/>
                    </a:lnTo>
                    <a:lnTo>
                      <a:pt x="162" y="98"/>
                    </a:lnTo>
                    <a:lnTo>
                      <a:pt x="152" y="84"/>
                    </a:lnTo>
                    <a:lnTo>
                      <a:pt x="148" y="82"/>
                    </a:lnTo>
                    <a:lnTo>
                      <a:pt x="142" y="80"/>
                    </a:lnTo>
                    <a:lnTo>
                      <a:pt x="142" y="76"/>
                    </a:lnTo>
                    <a:lnTo>
                      <a:pt x="128" y="76"/>
                    </a:lnTo>
                    <a:lnTo>
                      <a:pt x="130" y="74"/>
                    </a:lnTo>
                    <a:lnTo>
                      <a:pt x="134" y="74"/>
                    </a:lnTo>
                    <a:lnTo>
                      <a:pt x="134" y="66"/>
                    </a:lnTo>
                    <a:lnTo>
                      <a:pt x="130" y="64"/>
                    </a:lnTo>
                    <a:lnTo>
                      <a:pt x="126" y="62"/>
                    </a:lnTo>
                    <a:lnTo>
                      <a:pt x="118" y="56"/>
                    </a:lnTo>
                    <a:lnTo>
                      <a:pt x="114" y="54"/>
                    </a:lnTo>
                    <a:lnTo>
                      <a:pt x="112" y="54"/>
                    </a:lnTo>
                    <a:lnTo>
                      <a:pt x="110" y="56"/>
                    </a:lnTo>
                    <a:lnTo>
                      <a:pt x="104" y="58"/>
                    </a:lnTo>
                    <a:lnTo>
                      <a:pt x="100" y="62"/>
                    </a:lnTo>
                    <a:lnTo>
                      <a:pt x="96" y="64"/>
                    </a:lnTo>
                    <a:lnTo>
                      <a:pt x="92" y="66"/>
                    </a:lnTo>
                    <a:lnTo>
                      <a:pt x="88" y="66"/>
                    </a:lnTo>
                    <a:lnTo>
                      <a:pt x="88" y="64"/>
                    </a:lnTo>
                    <a:lnTo>
                      <a:pt x="88" y="56"/>
                    </a:lnTo>
                    <a:lnTo>
                      <a:pt x="76" y="58"/>
                    </a:lnTo>
                    <a:lnTo>
                      <a:pt x="64" y="58"/>
                    </a:lnTo>
                    <a:lnTo>
                      <a:pt x="36" y="56"/>
                    </a:lnTo>
                    <a:lnTo>
                      <a:pt x="32" y="56"/>
                    </a:lnTo>
                    <a:lnTo>
                      <a:pt x="26" y="54"/>
                    </a:lnTo>
                    <a:lnTo>
                      <a:pt x="24" y="52"/>
                    </a:lnTo>
                    <a:lnTo>
                      <a:pt x="22" y="46"/>
                    </a:lnTo>
                    <a:lnTo>
                      <a:pt x="18" y="48"/>
                    </a:lnTo>
                    <a:lnTo>
                      <a:pt x="14" y="50"/>
                    </a:lnTo>
                    <a:lnTo>
                      <a:pt x="10" y="52"/>
                    </a:lnTo>
                    <a:lnTo>
                      <a:pt x="6" y="52"/>
                    </a:lnTo>
                    <a:lnTo>
                      <a:pt x="4" y="52"/>
                    </a:lnTo>
                    <a:lnTo>
                      <a:pt x="2" y="48"/>
                    </a:lnTo>
                    <a:lnTo>
                      <a:pt x="0" y="44"/>
                    </a:lnTo>
                    <a:lnTo>
                      <a:pt x="6" y="40"/>
                    </a:lnTo>
                    <a:lnTo>
                      <a:pt x="14" y="40"/>
                    </a:lnTo>
                    <a:lnTo>
                      <a:pt x="6" y="36"/>
                    </a:lnTo>
                    <a:lnTo>
                      <a:pt x="4" y="34"/>
                    </a:lnTo>
                    <a:lnTo>
                      <a:pt x="4" y="30"/>
                    </a:lnTo>
                    <a:lnTo>
                      <a:pt x="4" y="28"/>
                    </a:lnTo>
                    <a:lnTo>
                      <a:pt x="6" y="24"/>
                    </a:lnTo>
                    <a:lnTo>
                      <a:pt x="12" y="18"/>
                    </a:lnTo>
                    <a:lnTo>
                      <a:pt x="22" y="14"/>
                    </a:lnTo>
                    <a:lnTo>
                      <a:pt x="32" y="10"/>
                    </a:lnTo>
                    <a:lnTo>
                      <a:pt x="56" y="6"/>
                    </a:lnTo>
                    <a:lnTo>
                      <a:pt x="64" y="4"/>
                    </a:lnTo>
                    <a:lnTo>
                      <a:pt x="72" y="0"/>
                    </a:lnTo>
                    <a:lnTo>
                      <a:pt x="82" y="0"/>
                    </a:lnTo>
                    <a:lnTo>
                      <a:pt x="78" y="6"/>
                    </a:lnTo>
                    <a:lnTo>
                      <a:pt x="72" y="8"/>
                    </a:lnTo>
                    <a:lnTo>
                      <a:pt x="62" y="12"/>
                    </a:lnTo>
                    <a:lnTo>
                      <a:pt x="58" y="16"/>
                    </a:lnTo>
                    <a:lnTo>
                      <a:pt x="54" y="18"/>
                    </a:lnTo>
                    <a:lnTo>
                      <a:pt x="50" y="22"/>
                    </a:lnTo>
                    <a:lnTo>
                      <a:pt x="48" y="28"/>
                    </a:lnTo>
                    <a:lnTo>
                      <a:pt x="56" y="28"/>
                    </a:lnTo>
                    <a:lnTo>
                      <a:pt x="60" y="24"/>
                    </a:lnTo>
                    <a:lnTo>
                      <a:pt x="64" y="18"/>
                    </a:lnTo>
                    <a:lnTo>
                      <a:pt x="70" y="14"/>
                    </a:lnTo>
                    <a:lnTo>
                      <a:pt x="76" y="12"/>
                    </a:lnTo>
                    <a:lnTo>
                      <a:pt x="94" y="6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g1252d948aef_0_565"/>
              <p:cNvSpPr/>
              <p:nvPr/>
            </p:nvSpPr>
            <p:spPr>
              <a:xfrm>
                <a:off x="2754426" y="1816523"/>
                <a:ext cx="56466" cy="30822"/>
              </a:xfrm>
              <a:custGeom>
                <a:rect b="b" l="l" r="r" t="t"/>
                <a:pathLst>
                  <a:path extrusionOk="0" h="18" w="32">
                    <a:moveTo>
                      <a:pt x="16" y="2"/>
                    </a:moveTo>
                    <a:lnTo>
                      <a:pt x="28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0" y="6"/>
                    </a:lnTo>
                    <a:lnTo>
                      <a:pt x="28" y="10"/>
                    </a:lnTo>
                    <a:lnTo>
                      <a:pt x="22" y="14"/>
                    </a:lnTo>
                    <a:lnTo>
                      <a:pt x="14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8" y="6"/>
                    </a:lnTo>
                    <a:lnTo>
                      <a:pt x="12" y="2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g1252d948aef_0_565"/>
              <p:cNvSpPr/>
              <p:nvPr/>
            </p:nvSpPr>
            <p:spPr>
              <a:xfrm>
                <a:off x="1144460" y="2367140"/>
                <a:ext cx="1524576" cy="725748"/>
              </a:xfrm>
              <a:custGeom>
                <a:rect b="b" l="l" r="r" t="t"/>
                <a:pathLst>
                  <a:path extrusionOk="0" h="434" w="872">
                    <a:moveTo>
                      <a:pt x="4" y="226"/>
                    </a:moveTo>
                    <a:lnTo>
                      <a:pt x="4" y="228"/>
                    </a:lnTo>
                    <a:lnTo>
                      <a:pt x="4" y="230"/>
                    </a:lnTo>
                    <a:lnTo>
                      <a:pt x="2" y="236"/>
                    </a:lnTo>
                    <a:lnTo>
                      <a:pt x="4" y="244"/>
                    </a:lnTo>
                    <a:lnTo>
                      <a:pt x="6" y="254"/>
                    </a:lnTo>
                    <a:lnTo>
                      <a:pt x="14" y="260"/>
                    </a:lnTo>
                    <a:lnTo>
                      <a:pt x="26" y="264"/>
                    </a:lnTo>
                    <a:lnTo>
                      <a:pt x="30" y="266"/>
                    </a:lnTo>
                    <a:lnTo>
                      <a:pt x="32" y="268"/>
                    </a:lnTo>
                    <a:lnTo>
                      <a:pt x="40" y="278"/>
                    </a:lnTo>
                    <a:lnTo>
                      <a:pt x="44" y="290"/>
                    </a:lnTo>
                    <a:lnTo>
                      <a:pt x="46" y="300"/>
                    </a:lnTo>
                    <a:lnTo>
                      <a:pt x="66" y="298"/>
                    </a:lnTo>
                    <a:lnTo>
                      <a:pt x="74" y="298"/>
                    </a:lnTo>
                    <a:lnTo>
                      <a:pt x="80" y="300"/>
                    </a:lnTo>
                    <a:lnTo>
                      <a:pt x="124" y="326"/>
                    </a:lnTo>
                    <a:lnTo>
                      <a:pt x="174" y="326"/>
                    </a:lnTo>
                    <a:lnTo>
                      <a:pt x="178" y="316"/>
                    </a:lnTo>
                    <a:lnTo>
                      <a:pt x="194" y="318"/>
                    </a:lnTo>
                    <a:lnTo>
                      <a:pt x="198" y="318"/>
                    </a:lnTo>
                    <a:lnTo>
                      <a:pt x="204" y="316"/>
                    </a:lnTo>
                    <a:lnTo>
                      <a:pt x="206" y="324"/>
                    </a:lnTo>
                    <a:lnTo>
                      <a:pt x="212" y="328"/>
                    </a:lnTo>
                    <a:lnTo>
                      <a:pt x="216" y="332"/>
                    </a:lnTo>
                    <a:lnTo>
                      <a:pt x="220" y="336"/>
                    </a:lnTo>
                    <a:lnTo>
                      <a:pt x="224" y="356"/>
                    </a:lnTo>
                    <a:lnTo>
                      <a:pt x="226" y="360"/>
                    </a:lnTo>
                    <a:lnTo>
                      <a:pt x="230" y="364"/>
                    </a:lnTo>
                    <a:lnTo>
                      <a:pt x="234" y="366"/>
                    </a:lnTo>
                    <a:lnTo>
                      <a:pt x="238" y="366"/>
                    </a:lnTo>
                    <a:lnTo>
                      <a:pt x="244" y="364"/>
                    </a:lnTo>
                    <a:lnTo>
                      <a:pt x="250" y="360"/>
                    </a:lnTo>
                    <a:lnTo>
                      <a:pt x="254" y="354"/>
                    </a:lnTo>
                    <a:lnTo>
                      <a:pt x="256" y="354"/>
                    </a:lnTo>
                    <a:lnTo>
                      <a:pt x="262" y="354"/>
                    </a:lnTo>
                    <a:lnTo>
                      <a:pt x="270" y="354"/>
                    </a:lnTo>
                    <a:lnTo>
                      <a:pt x="276" y="358"/>
                    </a:lnTo>
                    <a:lnTo>
                      <a:pt x="278" y="366"/>
                    </a:lnTo>
                    <a:lnTo>
                      <a:pt x="282" y="374"/>
                    </a:lnTo>
                    <a:lnTo>
                      <a:pt x="286" y="392"/>
                    </a:lnTo>
                    <a:lnTo>
                      <a:pt x="288" y="408"/>
                    </a:lnTo>
                    <a:lnTo>
                      <a:pt x="290" y="412"/>
                    </a:lnTo>
                    <a:lnTo>
                      <a:pt x="294" y="414"/>
                    </a:lnTo>
                    <a:lnTo>
                      <a:pt x="302" y="420"/>
                    </a:lnTo>
                    <a:lnTo>
                      <a:pt x="320" y="426"/>
                    </a:lnTo>
                    <a:lnTo>
                      <a:pt x="322" y="426"/>
                    </a:lnTo>
                    <a:lnTo>
                      <a:pt x="322" y="408"/>
                    </a:lnTo>
                    <a:lnTo>
                      <a:pt x="322" y="402"/>
                    </a:lnTo>
                    <a:lnTo>
                      <a:pt x="324" y="394"/>
                    </a:lnTo>
                    <a:lnTo>
                      <a:pt x="328" y="388"/>
                    </a:lnTo>
                    <a:lnTo>
                      <a:pt x="332" y="382"/>
                    </a:lnTo>
                    <a:lnTo>
                      <a:pt x="338" y="378"/>
                    </a:lnTo>
                    <a:lnTo>
                      <a:pt x="340" y="374"/>
                    </a:lnTo>
                    <a:lnTo>
                      <a:pt x="342" y="370"/>
                    </a:lnTo>
                    <a:lnTo>
                      <a:pt x="350" y="370"/>
                    </a:lnTo>
                    <a:lnTo>
                      <a:pt x="358" y="368"/>
                    </a:lnTo>
                    <a:lnTo>
                      <a:pt x="370" y="360"/>
                    </a:lnTo>
                    <a:lnTo>
                      <a:pt x="372" y="358"/>
                    </a:lnTo>
                    <a:lnTo>
                      <a:pt x="374" y="356"/>
                    </a:lnTo>
                    <a:lnTo>
                      <a:pt x="374" y="354"/>
                    </a:lnTo>
                    <a:lnTo>
                      <a:pt x="378" y="352"/>
                    </a:lnTo>
                    <a:lnTo>
                      <a:pt x="384" y="354"/>
                    </a:lnTo>
                    <a:lnTo>
                      <a:pt x="386" y="352"/>
                    </a:lnTo>
                    <a:lnTo>
                      <a:pt x="386" y="350"/>
                    </a:lnTo>
                    <a:lnTo>
                      <a:pt x="388" y="348"/>
                    </a:lnTo>
                    <a:lnTo>
                      <a:pt x="392" y="348"/>
                    </a:lnTo>
                    <a:lnTo>
                      <a:pt x="398" y="348"/>
                    </a:lnTo>
                    <a:lnTo>
                      <a:pt x="404" y="350"/>
                    </a:lnTo>
                    <a:lnTo>
                      <a:pt x="408" y="352"/>
                    </a:lnTo>
                    <a:lnTo>
                      <a:pt x="414" y="354"/>
                    </a:lnTo>
                    <a:lnTo>
                      <a:pt x="418" y="352"/>
                    </a:lnTo>
                    <a:lnTo>
                      <a:pt x="424" y="352"/>
                    </a:lnTo>
                    <a:lnTo>
                      <a:pt x="430" y="356"/>
                    </a:lnTo>
                    <a:lnTo>
                      <a:pt x="434" y="358"/>
                    </a:lnTo>
                    <a:lnTo>
                      <a:pt x="440" y="360"/>
                    </a:lnTo>
                    <a:lnTo>
                      <a:pt x="444" y="358"/>
                    </a:lnTo>
                    <a:lnTo>
                      <a:pt x="450" y="356"/>
                    </a:lnTo>
                    <a:lnTo>
                      <a:pt x="452" y="358"/>
                    </a:lnTo>
                    <a:lnTo>
                      <a:pt x="454" y="360"/>
                    </a:lnTo>
                    <a:lnTo>
                      <a:pt x="456" y="362"/>
                    </a:lnTo>
                    <a:lnTo>
                      <a:pt x="460" y="362"/>
                    </a:lnTo>
                    <a:lnTo>
                      <a:pt x="462" y="362"/>
                    </a:lnTo>
                    <a:lnTo>
                      <a:pt x="462" y="358"/>
                    </a:lnTo>
                    <a:lnTo>
                      <a:pt x="458" y="356"/>
                    </a:lnTo>
                    <a:lnTo>
                      <a:pt x="456" y="354"/>
                    </a:lnTo>
                    <a:lnTo>
                      <a:pt x="456" y="340"/>
                    </a:lnTo>
                    <a:lnTo>
                      <a:pt x="466" y="338"/>
                    </a:lnTo>
                    <a:lnTo>
                      <a:pt x="474" y="336"/>
                    </a:lnTo>
                    <a:lnTo>
                      <a:pt x="486" y="340"/>
                    </a:lnTo>
                    <a:lnTo>
                      <a:pt x="490" y="338"/>
                    </a:lnTo>
                    <a:lnTo>
                      <a:pt x="494" y="336"/>
                    </a:lnTo>
                    <a:lnTo>
                      <a:pt x="510" y="336"/>
                    </a:lnTo>
                    <a:lnTo>
                      <a:pt x="512" y="338"/>
                    </a:lnTo>
                    <a:lnTo>
                      <a:pt x="516" y="340"/>
                    </a:lnTo>
                    <a:lnTo>
                      <a:pt x="522" y="342"/>
                    </a:lnTo>
                    <a:lnTo>
                      <a:pt x="524" y="346"/>
                    </a:lnTo>
                    <a:lnTo>
                      <a:pt x="524" y="348"/>
                    </a:lnTo>
                    <a:lnTo>
                      <a:pt x="524" y="352"/>
                    </a:lnTo>
                    <a:lnTo>
                      <a:pt x="530" y="350"/>
                    </a:lnTo>
                    <a:lnTo>
                      <a:pt x="532" y="348"/>
                    </a:lnTo>
                    <a:lnTo>
                      <a:pt x="542" y="344"/>
                    </a:lnTo>
                    <a:lnTo>
                      <a:pt x="550" y="346"/>
                    </a:lnTo>
                    <a:lnTo>
                      <a:pt x="552" y="350"/>
                    </a:lnTo>
                    <a:lnTo>
                      <a:pt x="552" y="354"/>
                    </a:lnTo>
                    <a:lnTo>
                      <a:pt x="554" y="356"/>
                    </a:lnTo>
                    <a:lnTo>
                      <a:pt x="556" y="360"/>
                    </a:lnTo>
                    <a:lnTo>
                      <a:pt x="558" y="362"/>
                    </a:lnTo>
                    <a:lnTo>
                      <a:pt x="562" y="364"/>
                    </a:lnTo>
                    <a:lnTo>
                      <a:pt x="560" y="370"/>
                    </a:lnTo>
                    <a:lnTo>
                      <a:pt x="558" y="372"/>
                    </a:lnTo>
                    <a:lnTo>
                      <a:pt x="556" y="376"/>
                    </a:lnTo>
                    <a:lnTo>
                      <a:pt x="556" y="380"/>
                    </a:lnTo>
                    <a:lnTo>
                      <a:pt x="558" y="382"/>
                    </a:lnTo>
                    <a:lnTo>
                      <a:pt x="560" y="386"/>
                    </a:lnTo>
                    <a:lnTo>
                      <a:pt x="558" y="388"/>
                    </a:lnTo>
                    <a:lnTo>
                      <a:pt x="558" y="390"/>
                    </a:lnTo>
                    <a:lnTo>
                      <a:pt x="558" y="400"/>
                    </a:lnTo>
                    <a:lnTo>
                      <a:pt x="564" y="408"/>
                    </a:lnTo>
                    <a:lnTo>
                      <a:pt x="564" y="416"/>
                    </a:lnTo>
                    <a:lnTo>
                      <a:pt x="566" y="422"/>
                    </a:lnTo>
                    <a:lnTo>
                      <a:pt x="570" y="428"/>
                    </a:lnTo>
                    <a:lnTo>
                      <a:pt x="574" y="432"/>
                    </a:lnTo>
                    <a:lnTo>
                      <a:pt x="578" y="434"/>
                    </a:lnTo>
                    <a:lnTo>
                      <a:pt x="584" y="434"/>
                    </a:lnTo>
                    <a:lnTo>
                      <a:pt x="584" y="428"/>
                    </a:lnTo>
                    <a:lnTo>
                      <a:pt x="588" y="420"/>
                    </a:lnTo>
                    <a:lnTo>
                      <a:pt x="590" y="414"/>
                    </a:lnTo>
                    <a:lnTo>
                      <a:pt x="592" y="408"/>
                    </a:lnTo>
                    <a:lnTo>
                      <a:pt x="592" y="398"/>
                    </a:lnTo>
                    <a:lnTo>
                      <a:pt x="594" y="388"/>
                    </a:lnTo>
                    <a:lnTo>
                      <a:pt x="592" y="380"/>
                    </a:lnTo>
                    <a:lnTo>
                      <a:pt x="588" y="370"/>
                    </a:lnTo>
                    <a:lnTo>
                      <a:pt x="586" y="358"/>
                    </a:lnTo>
                    <a:lnTo>
                      <a:pt x="584" y="348"/>
                    </a:lnTo>
                    <a:lnTo>
                      <a:pt x="586" y="332"/>
                    </a:lnTo>
                    <a:lnTo>
                      <a:pt x="590" y="322"/>
                    </a:lnTo>
                    <a:lnTo>
                      <a:pt x="598" y="310"/>
                    </a:lnTo>
                    <a:lnTo>
                      <a:pt x="606" y="300"/>
                    </a:lnTo>
                    <a:lnTo>
                      <a:pt x="608" y="300"/>
                    </a:lnTo>
                    <a:lnTo>
                      <a:pt x="612" y="298"/>
                    </a:lnTo>
                    <a:lnTo>
                      <a:pt x="616" y="296"/>
                    </a:lnTo>
                    <a:lnTo>
                      <a:pt x="618" y="294"/>
                    </a:lnTo>
                    <a:lnTo>
                      <a:pt x="624" y="292"/>
                    </a:lnTo>
                    <a:lnTo>
                      <a:pt x="626" y="290"/>
                    </a:lnTo>
                    <a:lnTo>
                      <a:pt x="632" y="282"/>
                    </a:lnTo>
                    <a:lnTo>
                      <a:pt x="634" y="276"/>
                    </a:lnTo>
                    <a:lnTo>
                      <a:pt x="638" y="274"/>
                    </a:lnTo>
                    <a:lnTo>
                      <a:pt x="644" y="274"/>
                    </a:lnTo>
                    <a:lnTo>
                      <a:pt x="644" y="272"/>
                    </a:lnTo>
                    <a:lnTo>
                      <a:pt x="646" y="272"/>
                    </a:lnTo>
                    <a:lnTo>
                      <a:pt x="650" y="272"/>
                    </a:lnTo>
                    <a:lnTo>
                      <a:pt x="654" y="268"/>
                    </a:lnTo>
                    <a:lnTo>
                      <a:pt x="658" y="264"/>
                    </a:lnTo>
                    <a:lnTo>
                      <a:pt x="660" y="260"/>
                    </a:lnTo>
                    <a:lnTo>
                      <a:pt x="668" y="258"/>
                    </a:lnTo>
                    <a:lnTo>
                      <a:pt x="672" y="258"/>
                    </a:lnTo>
                    <a:lnTo>
                      <a:pt x="678" y="254"/>
                    </a:lnTo>
                    <a:lnTo>
                      <a:pt x="676" y="250"/>
                    </a:lnTo>
                    <a:lnTo>
                      <a:pt x="678" y="246"/>
                    </a:lnTo>
                    <a:lnTo>
                      <a:pt x="688" y="244"/>
                    </a:lnTo>
                    <a:lnTo>
                      <a:pt x="690" y="242"/>
                    </a:lnTo>
                    <a:lnTo>
                      <a:pt x="692" y="240"/>
                    </a:lnTo>
                    <a:lnTo>
                      <a:pt x="696" y="238"/>
                    </a:lnTo>
                    <a:lnTo>
                      <a:pt x="698" y="234"/>
                    </a:lnTo>
                    <a:lnTo>
                      <a:pt x="696" y="230"/>
                    </a:lnTo>
                    <a:lnTo>
                      <a:pt x="696" y="226"/>
                    </a:lnTo>
                    <a:lnTo>
                      <a:pt x="694" y="222"/>
                    </a:lnTo>
                    <a:lnTo>
                      <a:pt x="692" y="218"/>
                    </a:lnTo>
                    <a:lnTo>
                      <a:pt x="690" y="216"/>
                    </a:lnTo>
                    <a:lnTo>
                      <a:pt x="688" y="214"/>
                    </a:lnTo>
                    <a:lnTo>
                      <a:pt x="694" y="214"/>
                    </a:lnTo>
                    <a:lnTo>
                      <a:pt x="692" y="214"/>
                    </a:lnTo>
                    <a:lnTo>
                      <a:pt x="692" y="212"/>
                    </a:lnTo>
                    <a:lnTo>
                      <a:pt x="694" y="208"/>
                    </a:lnTo>
                    <a:lnTo>
                      <a:pt x="700" y="210"/>
                    </a:lnTo>
                    <a:lnTo>
                      <a:pt x="704" y="208"/>
                    </a:lnTo>
                    <a:lnTo>
                      <a:pt x="706" y="206"/>
                    </a:lnTo>
                    <a:lnTo>
                      <a:pt x="706" y="198"/>
                    </a:lnTo>
                    <a:lnTo>
                      <a:pt x="702" y="190"/>
                    </a:lnTo>
                    <a:lnTo>
                      <a:pt x="702" y="188"/>
                    </a:lnTo>
                    <a:lnTo>
                      <a:pt x="706" y="192"/>
                    </a:lnTo>
                    <a:lnTo>
                      <a:pt x="708" y="196"/>
                    </a:lnTo>
                    <a:lnTo>
                      <a:pt x="714" y="196"/>
                    </a:lnTo>
                    <a:lnTo>
                      <a:pt x="716" y="194"/>
                    </a:lnTo>
                    <a:lnTo>
                      <a:pt x="718" y="188"/>
                    </a:lnTo>
                    <a:lnTo>
                      <a:pt x="718" y="168"/>
                    </a:lnTo>
                    <a:lnTo>
                      <a:pt x="718" y="172"/>
                    </a:lnTo>
                    <a:lnTo>
                      <a:pt x="718" y="174"/>
                    </a:lnTo>
                    <a:lnTo>
                      <a:pt x="720" y="174"/>
                    </a:lnTo>
                    <a:lnTo>
                      <a:pt x="720" y="178"/>
                    </a:lnTo>
                    <a:lnTo>
                      <a:pt x="722" y="182"/>
                    </a:lnTo>
                    <a:lnTo>
                      <a:pt x="726" y="176"/>
                    </a:lnTo>
                    <a:lnTo>
                      <a:pt x="732" y="172"/>
                    </a:lnTo>
                    <a:lnTo>
                      <a:pt x="734" y="172"/>
                    </a:lnTo>
                    <a:lnTo>
                      <a:pt x="740" y="164"/>
                    </a:lnTo>
                    <a:lnTo>
                      <a:pt x="744" y="158"/>
                    </a:lnTo>
                    <a:lnTo>
                      <a:pt x="742" y="150"/>
                    </a:lnTo>
                    <a:lnTo>
                      <a:pt x="744" y="148"/>
                    </a:lnTo>
                    <a:lnTo>
                      <a:pt x="746" y="146"/>
                    </a:lnTo>
                    <a:lnTo>
                      <a:pt x="756" y="146"/>
                    </a:lnTo>
                    <a:lnTo>
                      <a:pt x="766" y="146"/>
                    </a:lnTo>
                    <a:lnTo>
                      <a:pt x="770" y="142"/>
                    </a:lnTo>
                    <a:lnTo>
                      <a:pt x="752" y="142"/>
                    </a:lnTo>
                    <a:lnTo>
                      <a:pt x="760" y="140"/>
                    </a:lnTo>
                    <a:lnTo>
                      <a:pt x="770" y="140"/>
                    </a:lnTo>
                    <a:lnTo>
                      <a:pt x="776" y="138"/>
                    </a:lnTo>
                    <a:lnTo>
                      <a:pt x="786" y="134"/>
                    </a:lnTo>
                    <a:lnTo>
                      <a:pt x="790" y="132"/>
                    </a:lnTo>
                    <a:lnTo>
                      <a:pt x="792" y="130"/>
                    </a:lnTo>
                    <a:lnTo>
                      <a:pt x="802" y="132"/>
                    </a:lnTo>
                    <a:lnTo>
                      <a:pt x="808" y="130"/>
                    </a:lnTo>
                    <a:lnTo>
                      <a:pt x="812" y="128"/>
                    </a:lnTo>
                    <a:lnTo>
                      <a:pt x="810" y="124"/>
                    </a:lnTo>
                    <a:lnTo>
                      <a:pt x="808" y="126"/>
                    </a:lnTo>
                    <a:lnTo>
                      <a:pt x="806" y="128"/>
                    </a:lnTo>
                    <a:lnTo>
                      <a:pt x="800" y="128"/>
                    </a:lnTo>
                    <a:lnTo>
                      <a:pt x="802" y="126"/>
                    </a:lnTo>
                    <a:lnTo>
                      <a:pt x="802" y="122"/>
                    </a:lnTo>
                    <a:lnTo>
                      <a:pt x="800" y="118"/>
                    </a:lnTo>
                    <a:lnTo>
                      <a:pt x="802" y="112"/>
                    </a:lnTo>
                    <a:lnTo>
                      <a:pt x="804" y="108"/>
                    </a:lnTo>
                    <a:lnTo>
                      <a:pt x="806" y="104"/>
                    </a:lnTo>
                    <a:lnTo>
                      <a:pt x="808" y="98"/>
                    </a:lnTo>
                    <a:lnTo>
                      <a:pt x="814" y="94"/>
                    </a:lnTo>
                    <a:lnTo>
                      <a:pt x="822" y="90"/>
                    </a:lnTo>
                    <a:lnTo>
                      <a:pt x="838" y="84"/>
                    </a:lnTo>
                    <a:lnTo>
                      <a:pt x="854" y="80"/>
                    </a:lnTo>
                    <a:lnTo>
                      <a:pt x="870" y="74"/>
                    </a:lnTo>
                    <a:lnTo>
                      <a:pt x="864" y="54"/>
                    </a:lnTo>
                    <a:lnTo>
                      <a:pt x="864" y="50"/>
                    </a:lnTo>
                    <a:lnTo>
                      <a:pt x="866" y="46"/>
                    </a:lnTo>
                    <a:lnTo>
                      <a:pt x="872" y="38"/>
                    </a:lnTo>
                    <a:lnTo>
                      <a:pt x="852" y="32"/>
                    </a:lnTo>
                    <a:lnTo>
                      <a:pt x="846" y="34"/>
                    </a:lnTo>
                    <a:lnTo>
                      <a:pt x="840" y="38"/>
                    </a:lnTo>
                    <a:lnTo>
                      <a:pt x="830" y="52"/>
                    </a:lnTo>
                    <a:lnTo>
                      <a:pt x="824" y="58"/>
                    </a:lnTo>
                    <a:lnTo>
                      <a:pt x="820" y="66"/>
                    </a:lnTo>
                    <a:lnTo>
                      <a:pt x="814" y="70"/>
                    </a:lnTo>
                    <a:lnTo>
                      <a:pt x="804" y="72"/>
                    </a:lnTo>
                    <a:lnTo>
                      <a:pt x="798" y="74"/>
                    </a:lnTo>
                    <a:lnTo>
                      <a:pt x="766" y="74"/>
                    </a:lnTo>
                    <a:lnTo>
                      <a:pt x="758" y="78"/>
                    </a:lnTo>
                    <a:lnTo>
                      <a:pt x="750" y="80"/>
                    </a:lnTo>
                    <a:lnTo>
                      <a:pt x="738" y="90"/>
                    </a:lnTo>
                    <a:lnTo>
                      <a:pt x="724" y="100"/>
                    </a:lnTo>
                    <a:lnTo>
                      <a:pt x="718" y="102"/>
                    </a:lnTo>
                    <a:lnTo>
                      <a:pt x="712" y="104"/>
                    </a:lnTo>
                    <a:lnTo>
                      <a:pt x="706" y="102"/>
                    </a:lnTo>
                    <a:lnTo>
                      <a:pt x="700" y="100"/>
                    </a:lnTo>
                    <a:lnTo>
                      <a:pt x="694" y="100"/>
                    </a:lnTo>
                    <a:lnTo>
                      <a:pt x="692" y="102"/>
                    </a:lnTo>
                    <a:lnTo>
                      <a:pt x="688" y="106"/>
                    </a:lnTo>
                    <a:lnTo>
                      <a:pt x="686" y="110"/>
                    </a:lnTo>
                    <a:lnTo>
                      <a:pt x="684" y="116"/>
                    </a:lnTo>
                    <a:lnTo>
                      <a:pt x="672" y="122"/>
                    </a:lnTo>
                    <a:lnTo>
                      <a:pt x="658" y="128"/>
                    </a:lnTo>
                    <a:lnTo>
                      <a:pt x="642" y="134"/>
                    </a:lnTo>
                    <a:lnTo>
                      <a:pt x="632" y="136"/>
                    </a:lnTo>
                    <a:lnTo>
                      <a:pt x="622" y="134"/>
                    </a:lnTo>
                    <a:lnTo>
                      <a:pt x="618" y="134"/>
                    </a:lnTo>
                    <a:lnTo>
                      <a:pt x="618" y="132"/>
                    </a:lnTo>
                    <a:lnTo>
                      <a:pt x="618" y="126"/>
                    </a:lnTo>
                    <a:lnTo>
                      <a:pt x="622" y="122"/>
                    </a:lnTo>
                    <a:lnTo>
                      <a:pt x="630" y="118"/>
                    </a:lnTo>
                    <a:lnTo>
                      <a:pt x="636" y="112"/>
                    </a:lnTo>
                    <a:lnTo>
                      <a:pt x="640" y="108"/>
                    </a:lnTo>
                    <a:lnTo>
                      <a:pt x="640" y="106"/>
                    </a:lnTo>
                    <a:lnTo>
                      <a:pt x="638" y="104"/>
                    </a:lnTo>
                    <a:lnTo>
                      <a:pt x="636" y="102"/>
                    </a:lnTo>
                    <a:lnTo>
                      <a:pt x="638" y="96"/>
                    </a:lnTo>
                    <a:lnTo>
                      <a:pt x="636" y="94"/>
                    </a:lnTo>
                    <a:lnTo>
                      <a:pt x="634" y="88"/>
                    </a:lnTo>
                    <a:lnTo>
                      <a:pt x="632" y="92"/>
                    </a:lnTo>
                    <a:lnTo>
                      <a:pt x="630" y="96"/>
                    </a:lnTo>
                    <a:lnTo>
                      <a:pt x="622" y="96"/>
                    </a:lnTo>
                    <a:lnTo>
                      <a:pt x="626" y="90"/>
                    </a:lnTo>
                    <a:lnTo>
                      <a:pt x="632" y="86"/>
                    </a:lnTo>
                    <a:lnTo>
                      <a:pt x="634" y="80"/>
                    </a:lnTo>
                    <a:lnTo>
                      <a:pt x="636" y="72"/>
                    </a:lnTo>
                    <a:lnTo>
                      <a:pt x="636" y="68"/>
                    </a:lnTo>
                    <a:lnTo>
                      <a:pt x="632" y="66"/>
                    </a:lnTo>
                    <a:lnTo>
                      <a:pt x="630" y="64"/>
                    </a:lnTo>
                    <a:lnTo>
                      <a:pt x="622" y="64"/>
                    </a:lnTo>
                    <a:lnTo>
                      <a:pt x="618" y="64"/>
                    </a:lnTo>
                    <a:lnTo>
                      <a:pt x="610" y="72"/>
                    </a:lnTo>
                    <a:lnTo>
                      <a:pt x="602" y="78"/>
                    </a:lnTo>
                    <a:lnTo>
                      <a:pt x="592" y="82"/>
                    </a:lnTo>
                    <a:lnTo>
                      <a:pt x="584" y="92"/>
                    </a:lnTo>
                    <a:lnTo>
                      <a:pt x="582" y="96"/>
                    </a:lnTo>
                    <a:lnTo>
                      <a:pt x="580" y="104"/>
                    </a:lnTo>
                    <a:lnTo>
                      <a:pt x="578" y="116"/>
                    </a:lnTo>
                    <a:lnTo>
                      <a:pt x="576" y="122"/>
                    </a:lnTo>
                    <a:lnTo>
                      <a:pt x="572" y="128"/>
                    </a:lnTo>
                    <a:lnTo>
                      <a:pt x="566" y="132"/>
                    </a:lnTo>
                    <a:lnTo>
                      <a:pt x="558" y="134"/>
                    </a:lnTo>
                    <a:lnTo>
                      <a:pt x="554" y="132"/>
                    </a:lnTo>
                    <a:lnTo>
                      <a:pt x="552" y="130"/>
                    </a:lnTo>
                    <a:lnTo>
                      <a:pt x="550" y="128"/>
                    </a:lnTo>
                    <a:lnTo>
                      <a:pt x="552" y="122"/>
                    </a:lnTo>
                    <a:lnTo>
                      <a:pt x="554" y="114"/>
                    </a:lnTo>
                    <a:lnTo>
                      <a:pt x="560" y="102"/>
                    </a:lnTo>
                    <a:lnTo>
                      <a:pt x="568" y="90"/>
                    </a:lnTo>
                    <a:lnTo>
                      <a:pt x="576" y="80"/>
                    </a:lnTo>
                    <a:lnTo>
                      <a:pt x="576" y="78"/>
                    </a:lnTo>
                    <a:lnTo>
                      <a:pt x="578" y="74"/>
                    </a:lnTo>
                    <a:lnTo>
                      <a:pt x="584" y="66"/>
                    </a:lnTo>
                    <a:lnTo>
                      <a:pt x="594" y="60"/>
                    </a:lnTo>
                    <a:lnTo>
                      <a:pt x="602" y="58"/>
                    </a:lnTo>
                    <a:lnTo>
                      <a:pt x="620" y="58"/>
                    </a:lnTo>
                    <a:lnTo>
                      <a:pt x="624" y="56"/>
                    </a:lnTo>
                    <a:lnTo>
                      <a:pt x="628" y="56"/>
                    </a:lnTo>
                    <a:lnTo>
                      <a:pt x="634" y="52"/>
                    </a:lnTo>
                    <a:lnTo>
                      <a:pt x="626" y="50"/>
                    </a:lnTo>
                    <a:lnTo>
                      <a:pt x="618" y="50"/>
                    </a:lnTo>
                    <a:lnTo>
                      <a:pt x="612" y="50"/>
                    </a:lnTo>
                    <a:lnTo>
                      <a:pt x="606" y="48"/>
                    </a:lnTo>
                    <a:lnTo>
                      <a:pt x="596" y="46"/>
                    </a:lnTo>
                    <a:lnTo>
                      <a:pt x="592" y="44"/>
                    </a:lnTo>
                    <a:lnTo>
                      <a:pt x="590" y="40"/>
                    </a:lnTo>
                    <a:lnTo>
                      <a:pt x="590" y="36"/>
                    </a:lnTo>
                    <a:lnTo>
                      <a:pt x="584" y="36"/>
                    </a:lnTo>
                    <a:lnTo>
                      <a:pt x="582" y="36"/>
                    </a:lnTo>
                    <a:lnTo>
                      <a:pt x="580" y="34"/>
                    </a:lnTo>
                    <a:lnTo>
                      <a:pt x="586" y="30"/>
                    </a:lnTo>
                    <a:lnTo>
                      <a:pt x="564" y="38"/>
                    </a:lnTo>
                    <a:lnTo>
                      <a:pt x="550" y="40"/>
                    </a:lnTo>
                    <a:lnTo>
                      <a:pt x="540" y="42"/>
                    </a:lnTo>
                    <a:lnTo>
                      <a:pt x="536" y="42"/>
                    </a:lnTo>
                    <a:lnTo>
                      <a:pt x="532" y="42"/>
                    </a:lnTo>
                    <a:lnTo>
                      <a:pt x="528" y="40"/>
                    </a:lnTo>
                    <a:lnTo>
                      <a:pt x="536" y="34"/>
                    </a:lnTo>
                    <a:lnTo>
                      <a:pt x="544" y="30"/>
                    </a:lnTo>
                    <a:lnTo>
                      <a:pt x="552" y="26"/>
                    </a:lnTo>
                    <a:lnTo>
                      <a:pt x="562" y="22"/>
                    </a:lnTo>
                    <a:lnTo>
                      <a:pt x="550" y="20"/>
                    </a:lnTo>
                    <a:lnTo>
                      <a:pt x="540" y="16"/>
                    </a:lnTo>
                    <a:lnTo>
                      <a:pt x="540" y="18"/>
                    </a:lnTo>
                    <a:lnTo>
                      <a:pt x="534" y="16"/>
                    </a:lnTo>
                    <a:lnTo>
                      <a:pt x="528" y="14"/>
                    </a:lnTo>
                    <a:lnTo>
                      <a:pt x="522" y="14"/>
                    </a:lnTo>
                    <a:lnTo>
                      <a:pt x="516" y="12"/>
                    </a:lnTo>
                    <a:lnTo>
                      <a:pt x="510" y="10"/>
                    </a:lnTo>
                    <a:lnTo>
                      <a:pt x="506" y="6"/>
                    </a:lnTo>
                    <a:lnTo>
                      <a:pt x="506" y="0"/>
                    </a:lnTo>
                    <a:lnTo>
                      <a:pt x="112" y="0"/>
                    </a:lnTo>
                    <a:lnTo>
                      <a:pt x="110" y="6"/>
                    </a:lnTo>
                    <a:lnTo>
                      <a:pt x="106" y="14"/>
                    </a:lnTo>
                    <a:lnTo>
                      <a:pt x="104" y="22"/>
                    </a:lnTo>
                    <a:lnTo>
                      <a:pt x="100" y="24"/>
                    </a:lnTo>
                    <a:lnTo>
                      <a:pt x="96" y="26"/>
                    </a:lnTo>
                    <a:lnTo>
                      <a:pt x="94" y="22"/>
                    </a:lnTo>
                    <a:lnTo>
                      <a:pt x="92" y="20"/>
                    </a:lnTo>
                    <a:lnTo>
                      <a:pt x="82" y="16"/>
                    </a:lnTo>
                    <a:lnTo>
                      <a:pt x="78" y="26"/>
                    </a:lnTo>
                    <a:lnTo>
                      <a:pt x="64" y="52"/>
                    </a:lnTo>
                    <a:lnTo>
                      <a:pt x="48" y="80"/>
                    </a:lnTo>
                    <a:lnTo>
                      <a:pt x="40" y="90"/>
                    </a:lnTo>
                    <a:lnTo>
                      <a:pt x="32" y="98"/>
                    </a:lnTo>
                    <a:lnTo>
                      <a:pt x="26" y="106"/>
                    </a:lnTo>
                    <a:lnTo>
                      <a:pt x="20" y="114"/>
                    </a:lnTo>
                    <a:lnTo>
                      <a:pt x="14" y="126"/>
                    </a:lnTo>
                    <a:lnTo>
                      <a:pt x="12" y="136"/>
                    </a:lnTo>
                    <a:lnTo>
                      <a:pt x="8" y="146"/>
                    </a:lnTo>
                    <a:lnTo>
                      <a:pt x="2" y="158"/>
                    </a:lnTo>
                    <a:lnTo>
                      <a:pt x="2" y="162"/>
                    </a:lnTo>
                    <a:lnTo>
                      <a:pt x="2" y="166"/>
                    </a:lnTo>
                    <a:lnTo>
                      <a:pt x="2" y="170"/>
                    </a:lnTo>
                    <a:lnTo>
                      <a:pt x="0" y="172"/>
                    </a:lnTo>
                    <a:lnTo>
                      <a:pt x="0" y="174"/>
                    </a:lnTo>
                    <a:lnTo>
                      <a:pt x="0" y="178"/>
                    </a:lnTo>
                    <a:lnTo>
                      <a:pt x="2" y="190"/>
                    </a:lnTo>
                    <a:lnTo>
                      <a:pt x="4" y="198"/>
                    </a:lnTo>
                    <a:lnTo>
                      <a:pt x="6" y="196"/>
                    </a:lnTo>
                    <a:lnTo>
                      <a:pt x="10" y="194"/>
                    </a:lnTo>
                    <a:lnTo>
                      <a:pt x="18" y="196"/>
                    </a:lnTo>
                    <a:lnTo>
                      <a:pt x="10" y="196"/>
                    </a:lnTo>
                    <a:lnTo>
                      <a:pt x="8" y="198"/>
                    </a:lnTo>
                    <a:lnTo>
                      <a:pt x="6" y="200"/>
                    </a:lnTo>
                    <a:lnTo>
                      <a:pt x="8" y="204"/>
                    </a:lnTo>
                    <a:lnTo>
                      <a:pt x="4" y="202"/>
                    </a:lnTo>
                    <a:lnTo>
                      <a:pt x="2" y="206"/>
                    </a:lnTo>
                    <a:lnTo>
                      <a:pt x="4" y="214"/>
                    </a:lnTo>
                    <a:lnTo>
                      <a:pt x="4" y="216"/>
                    </a:lnTo>
                    <a:lnTo>
                      <a:pt x="6" y="216"/>
                    </a:lnTo>
                    <a:lnTo>
                      <a:pt x="6" y="220"/>
                    </a:lnTo>
                    <a:lnTo>
                      <a:pt x="6" y="222"/>
                    </a:lnTo>
                    <a:lnTo>
                      <a:pt x="4" y="22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g1252d948aef_0_565"/>
              <p:cNvSpPr/>
              <p:nvPr/>
            </p:nvSpPr>
            <p:spPr>
              <a:xfrm>
                <a:off x="484774" y="1746470"/>
                <a:ext cx="1001235" cy="463750"/>
              </a:xfrm>
              <a:custGeom>
                <a:rect b="b" l="l" r="r" t="t"/>
                <a:pathLst>
                  <a:path extrusionOk="0" h="278" w="574">
                    <a:moveTo>
                      <a:pt x="400" y="178"/>
                    </a:moveTo>
                    <a:lnTo>
                      <a:pt x="388" y="182"/>
                    </a:lnTo>
                    <a:lnTo>
                      <a:pt x="376" y="184"/>
                    </a:lnTo>
                    <a:lnTo>
                      <a:pt x="366" y="182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8" y="172"/>
                    </a:lnTo>
                    <a:lnTo>
                      <a:pt x="346" y="168"/>
                    </a:lnTo>
                    <a:lnTo>
                      <a:pt x="338" y="168"/>
                    </a:lnTo>
                    <a:lnTo>
                      <a:pt x="324" y="178"/>
                    </a:lnTo>
                    <a:lnTo>
                      <a:pt x="318" y="182"/>
                    </a:lnTo>
                    <a:lnTo>
                      <a:pt x="308" y="184"/>
                    </a:lnTo>
                    <a:lnTo>
                      <a:pt x="300" y="184"/>
                    </a:lnTo>
                    <a:lnTo>
                      <a:pt x="290" y="188"/>
                    </a:lnTo>
                    <a:lnTo>
                      <a:pt x="282" y="192"/>
                    </a:lnTo>
                    <a:lnTo>
                      <a:pt x="272" y="200"/>
                    </a:lnTo>
                    <a:lnTo>
                      <a:pt x="258" y="200"/>
                    </a:lnTo>
                    <a:lnTo>
                      <a:pt x="262" y="194"/>
                    </a:lnTo>
                    <a:lnTo>
                      <a:pt x="266" y="190"/>
                    </a:lnTo>
                    <a:lnTo>
                      <a:pt x="276" y="182"/>
                    </a:lnTo>
                    <a:lnTo>
                      <a:pt x="286" y="178"/>
                    </a:lnTo>
                    <a:lnTo>
                      <a:pt x="298" y="170"/>
                    </a:lnTo>
                    <a:lnTo>
                      <a:pt x="290" y="170"/>
                    </a:lnTo>
                    <a:lnTo>
                      <a:pt x="282" y="174"/>
                    </a:lnTo>
                    <a:lnTo>
                      <a:pt x="268" y="180"/>
                    </a:lnTo>
                    <a:lnTo>
                      <a:pt x="252" y="190"/>
                    </a:lnTo>
                    <a:lnTo>
                      <a:pt x="246" y="192"/>
                    </a:lnTo>
                    <a:lnTo>
                      <a:pt x="240" y="194"/>
                    </a:lnTo>
                    <a:lnTo>
                      <a:pt x="234" y="196"/>
                    </a:lnTo>
                    <a:lnTo>
                      <a:pt x="230" y="202"/>
                    </a:lnTo>
                    <a:lnTo>
                      <a:pt x="224" y="206"/>
                    </a:lnTo>
                    <a:lnTo>
                      <a:pt x="218" y="210"/>
                    </a:lnTo>
                    <a:lnTo>
                      <a:pt x="206" y="214"/>
                    </a:lnTo>
                    <a:lnTo>
                      <a:pt x="194" y="218"/>
                    </a:lnTo>
                    <a:lnTo>
                      <a:pt x="184" y="220"/>
                    </a:lnTo>
                    <a:lnTo>
                      <a:pt x="172" y="224"/>
                    </a:lnTo>
                    <a:lnTo>
                      <a:pt x="164" y="230"/>
                    </a:lnTo>
                    <a:lnTo>
                      <a:pt x="160" y="234"/>
                    </a:lnTo>
                    <a:lnTo>
                      <a:pt x="154" y="234"/>
                    </a:lnTo>
                    <a:lnTo>
                      <a:pt x="132" y="240"/>
                    </a:lnTo>
                    <a:lnTo>
                      <a:pt x="110" y="248"/>
                    </a:lnTo>
                    <a:lnTo>
                      <a:pt x="86" y="258"/>
                    </a:lnTo>
                    <a:lnTo>
                      <a:pt x="64" y="266"/>
                    </a:lnTo>
                    <a:lnTo>
                      <a:pt x="64" y="264"/>
                    </a:lnTo>
                    <a:lnTo>
                      <a:pt x="62" y="262"/>
                    </a:lnTo>
                    <a:lnTo>
                      <a:pt x="60" y="262"/>
                    </a:lnTo>
                    <a:lnTo>
                      <a:pt x="54" y="262"/>
                    </a:lnTo>
                    <a:lnTo>
                      <a:pt x="48" y="264"/>
                    </a:lnTo>
                    <a:lnTo>
                      <a:pt x="34" y="270"/>
                    </a:lnTo>
                    <a:lnTo>
                      <a:pt x="22" y="276"/>
                    </a:lnTo>
                    <a:lnTo>
                      <a:pt x="14" y="278"/>
                    </a:lnTo>
                    <a:lnTo>
                      <a:pt x="8" y="278"/>
                    </a:lnTo>
                    <a:lnTo>
                      <a:pt x="0" y="278"/>
                    </a:lnTo>
                    <a:lnTo>
                      <a:pt x="14" y="270"/>
                    </a:lnTo>
                    <a:lnTo>
                      <a:pt x="36" y="262"/>
                    </a:lnTo>
                    <a:lnTo>
                      <a:pt x="58" y="258"/>
                    </a:lnTo>
                    <a:lnTo>
                      <a:pt x="76" y="256"/>
                    </a:lnTo>
                    <a:lnTo>
                      <a:pt x="82" y="256"/>
                    </a:lnTo>
                    <a:lnTo>
                      <a:pt x="84" y="254"/>
                    </a:lnTo>
                    <a:lnTo>
                      <a:pt x="90" y="248"/>
                    </a:lnTo>
                    <a:lnTo>
                      <a:pt x="96" y="244"/>
                    </a:lnTo>
                    <a:lnTo>
                      <a:pt x="102" y="242"/>
                    </a:lnTo>
                    <a:lnTo>
                      <a:pt x="120" y="236"/>
                    </a:lnTo>
                    <a:lnTo>
                      <a:pt x="136" y="232"/>
                    </a:lnTo>
                    <a:lnTo>
                      <a:pt x="166" y="210"/>
                    </a:lnTo>
                    <a:lnTo>
                      <a:pt x="164" y="206"/>
                    </a:lnTo>
                    <a:lnTo>
                      <a:pt x="162" y="204"/>
                    </a:lnTo>
                    <a:lnTo>
                      <a:pt x="154" y="210"/>
                    </a:lnTo>
                    <a:lnTo>
                      <a:pt x="146" y="210"/>
                    </a:lnTo>
                    <a:lnTo>
                      <a:pt x="146" y="204"/>
                    </a:lnTo>
                    <a:lnTo>
                      <a:pt x="144" y="202"/>
                    </a:lnTo>
                    <a:lnTo>
                      <a:pt x="140" y="202"/>
                    </a:lnTo>
                    <a:lnTo>
                      <a:pt x="136" y="202"/>
                    </a:lnTo>
                    <a:lnTo>
                      <a:pt x="132" y="204"/>
                    </a:lnTo>
                    <a:lnTo>
                      <a:pt x="124" y="208"/>
                    </a:lnTo>
                    <a:lnTo>
                      <a:pt x="112" y="208"/>
                    </a:lnTo>
                    <a:lnTo>
                      <a:pt x="118" y="204"/>
                    </a:lnTo>
                    <a:lnTo>
                      <a:pt x="126" y="198"/>
                    </a:lnTo>
                    <a:lnTo>
                      <a:pt x="132" y="192"/>
                    </a:lnTo>
                    <a:lnTo>
                      <a:pt x="136" y="186"/>
                    </a:lnTo>
                    <a:lnTo>
                      <a:pt x="132" y="186"/>
                    </a:lnTo>
                    <a:lnTo>
                      <a:pt x="128" y="186"/>
                    </a:lnTo>
                    <a:lnTo>
                      <a:pt x="120" y="186"/>
                    </a:lnTo>
                    <a:lnTo>
                      <a:pt x="116" y="186"/>
                    </a:lnTo>
                    <a:lnTo>
                      <a:pt x="112" y="184"/>
                    </a:lnTo>
                    <a:lnTo>
                      <a:pt x="110" y="178"/>
                    </a:lnTo>
                    <a:lnTo>
                      <a:pt x="110" y="160"/>
                    </a:lnTo>
                    <a:lnTo>
                      <a:pt x="152" y="128"/>
                    </a:lnTo>
                    <a:lnTo>
                      <a:pt x="158" y="130"/>
                    </a:lnTo>
                    <a:lnTo>
                      <a:pt x="166" y="132"/>
                    </a:lnTo>
                    <a:lnTo>
                      <a:pt x="190" y="130"/>
                    </a:lnTo>
                    <a:lnTo>
                      <a:pt x="214" y="124"/>
                    </a:lnTo>
                    <a:lnTo>
                      <a:pt x="224" y="122"/>
                    </a:lnTo>
                    <a:lnTo>
                      <a:pt x="236" y="116"/>
                    </a:lnTo>
                    <a:lnTo>
                      <a:pt x="244" y="110"/>
                    </a:lnTo>
                    <a:lnTo>
                      <a:pt x="246" y="104"/>
                    </a:lnTo>
                    <a:lnTo>
                      <a:pt x="234" y="108"/>
                    </a:lnTo>
                    <a:lnTo>
                      <a:pt x="228" y="110"/>
                    </a:lnTo>
                    <a:lnTo>
                      <a:pt x="220" y="112"/>
                    </a:lnTo>
                    <a:lnTo>
                      <a:pt x="212" y="110"/>
                    </a:lnTo>
                    <a:lnTo>
                      <a:pt x="202" y="108"/>
                    </a:lnTo>
                    <a:lnTo>
                      <a:pt x="186" y="102"/>
                    </a:lnTo>
                    <a:lnTo>
                      <a:pt x="234" y="70"/>
                    </a:lnTo>
                    <a:lnTo>
                      <a:pt x="242" y="70"/>
                    </a:lnTo>
                    <a:lnTo>
                      <a:pt x="252" y="72"/>
                    </a:lnTo>
                    <a:lnTo>
                      <a:pt x="252" y="78"/>
                    </a:lnTo>
                    <a:lnTo>
                      <a:pt x="254" y="80"/>
                    </a:lnTo>
                    <a:lnTo>
                      <a:pt x="258" y="82"/>
                    </a:lnTo>
                    <a:lnTo>
                      <a:pt x="264" y="82"/>
                    </a:lnTo>
                    <a:lnTo>
                      <a:pt x="268" y="82"/>
                    </a:lnTo>
                    <a:lnTo>
                      <a:pt x="272" y="80"/>
                    </a:lnTo>
                    <a:lnTo>
                      <a:pt x="272" y="76"/>
                    </a:lnTo>
                    <a:lnTo>
                      <a:pt x="274" y="70"/>
                    </a:lnTo>
                    <a:lnTo>
                      <a:pt x="270" y="70"/>
                    </a:lnTo>
                    <a:lnTo>
                      <a:pt x="268" y="68"/>
                    </a:lnTo>
                    <a:lnTo>
                      <a:pt x="268" y="66"/>
                    </a:lnTo>
                    <a:lnTo>
                      <a:pt x="268" y="60"/>
                    </a:lnTo>
                    <a:lnTo>
                      <a:pt x="266" y="58"/>
                    </a:lnTo>
                    <a:lnTo>
                      <a:pt x="266" y="54"/>
                    </a:lnTo>
                    <a:lnTo>
                      <a:pt x="266" y="46"/>
                    </a:lnTo>
                    <a:lnTo>
                      <a:pt x="280" y="36"/>
                    </a:lnTo>
                    <a:lnTo>
                      <a:pt x="288" y="38"/>
                    </a:lnTo>
                    <a:lnTo>
                      <a:pt x="296" y="40"/>
                    </a:lnTo>
                    <a:lnTo>
                      <a:pt x="306" y="38"/>
                    </a:lnTo>
                    <a:lnTo>
                      <a:pt x="318" y="32"/>
                    </a:lnTo>
                    <a:lnTo>
                      <a:pt x="324" y="28"/>
                    </a:lnTo>
                    <a:lnTo>
                      <a:pt x="332" y="22"/>
                    </a:lnTo>
                    <a:lnTo>
                      <a:pt x="356" y="14"/>
                    </a:lnTo>
                    <a:lnTo>
                      <a:pt x="384" y="10"/>
                    </a:lnTo>
                    <a:lnTo>
                      <a:pt x="410" y="4"/>
                    </a:lnTo>
                    <a:lnTo>
                      <a:pt x="436" y="0"/>
                    </a:lnTo>
                    <a:lnTo>
                      <a:pt x="444" y="2"/>
                    </a:lnTo>
                    <a:lnTo>
                      <a:pt x="452" y="4"/>
                    </a:lnTo>
                    <a:lnTo>
                      <a:pt x="462" y="6"/>
                    </a:lnTo>
                    <a:lnTo>
                      <a:pt x="472" y="6"/>
                    </a:lnTo>
                    <a:lnTo>
                      <a:pt x="474" y="12"/>
                    </a:lnTo>
                    <a:lnTo>
                      <a:pt x="476" y="12"/>
                    </a:lnTo>
                    <a:lnTo>
                      <a:pt x="510" y="12"/>
                    </a:lnTo>
                    <a:lnTo>
                      <a:pt x="516" y="14"/>
                    </a:lnTo>
                    <a:lnTo>
                      <a:pt x="520" y="16"/>
                    </a:lnTo>
                    <a:lnTo>
                      <a:pt x="534" y="16"/>
                    </a:lnTo>
                    <a:lnTo>
                      <a:pt x="548" y="16"/>
                    </a:lnTo>
                    <a:lnTo>
                      <a:pt x="554" y="18"/>
                    </a:lnTo>
                    <a:lnTo>
                      <a:pt x="562" y="20"/>
                    </a:lnTo>
                    <a:lnTo>
                      <a:pt x="574" y="20"/>
                    </a:lnTo>
                    <a:lnTo>
                      <a:pt x="402" y="178"/>
                    </a:lnTo>
                    <a:lnTo>
                      <a:pt x="400" y="17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g1252d948aef_0_565"/>
              <p:cNvSpPr/>
              <p:nvPr/>
            </p:nvSpPr>
            <p:spPr>
              <a:xfrm>
                <a:off x="1224339" y="2865917"/>
                <a:ext cx="746452" cy="559021"/>
              </a:xfrm>
              <a:custGeom>
                <a:rect b="b" l="l" r="r" t="t"/>
                <a:pathLst>
                  <a:path extrusionOk="0" h="336" w="428">
                    <a:moveTo>
                      <a:pt x="400" y="274"/>
                    </a:moveTo>
                    <a:lnTo>
                      <a:pt x="402" y="270"/>
                    </a:lnTo>
                    <a:lnTo>
                      <a:pt x="408" y="260"/>
                    </a:lnTo>
                    <a:lnTo>
                      <a:pt x="410" y="250"/>
                    </a:lnTo>
                    <a:lnTo>
                      <a:pt x="416" y="234"/>
                    </a:lnTo>
                    <a:lnTo>
                      <a:pt x="418" y="228"/>
                    </a:lnTo>
                    <a:lnTo>
                      <a:pt x="422" y="222"/>
                    </a:lnTo>
                    <a:lnTo>
                      <a:pt x="428" y="210"/>
                    </a:lnTo>
                    <a:lnTo>
                      <a:pt x="426" y="206"/>
                    </a:lnTo>
                    <a:lnTo>
                      <a:pt x="426" y="202"/>
                    </a:lnTo>
                    <a:lnTo>
                      <a:pt x="422" y="202"/>
                    </a:lnTo>
                    <a:lnTo>
                      <a:pt x="410" y="202"/>
                    </a:lnTo>
                    <a:lnTo>
                      <a:pt x="394" y="204"/>
                    </a:lnTo>
                    <a:lnTo>
                      <a:pt x="378" y="208"/>
                    </a:lnTo>
                    <a:lnTo>
                      <a:pt x="372" y="212"/>
                    </a:lnTo>
                    <a:lnTo>
                      <a:pt x="368" y="216"/>
                    </a:lnTo>
                    <a:lnTo>
                      <a:pt x="364" y="224"/>
                    </a:lnTo>
                    <a:lnTo>
                      <a:pt x="358" y="234"/>
                    </a:lnTo>
                    <a:lnTo>
                      <a:pt x="352" y="246"/>
                    </a:lnTo>
                    <a:lnTo>
                      <a:pt x="346" y="254"/>
                    </a:lnTo>
                    <a:lnTo>
                      <a:pt x="334" y="256"/>
                    </a:lnTo>
                    <a:lnTo>
                      <a:pt x="320" y="260"/>
                    </a:lnTo>
                    <a:lnTo>
                      <a:pt x="310" y="262"/>
                    </a:lnTo>
                    <a:lnTo>
                      <a:pt x="298" y="264"/>
                    </a:lnTo>
                    <a:lnTo>
                      <a:pt x="288" y="262"/>
                    </a:lnTo>
                    <a:lnTo>
                      <a:pt x="280" y="256"/>
                    </a:lnTo>
                    <a:lnTo>
                      <a:pt x="272" y="248"/>
                    </a:lnTo>
                    <a:lnTo>
                      <a:pt x="266" y="238"/>
                    </a:lnTo>
                    <a:lnTo>
                      <a:pt x="260" y="226"/>
                    </a:lnTo>
                    <a:lnTo>
                      <a:pt x="258" y="216"/>
                    </a:lnTo>
                    <a:lnTo>
                      <a:pt x="256" y="204"/>
                    </a:lnTo>
                    <a:lnTo>
                      <a:pt x="256" y="194"/>
                    </a:lnTo>
                    <a:lnTo>
                      <a:pt x="258" y="178"/>
                    </a:lnTo>
                    <a:lnTo>
                      <a:pt x="260" y="160"/>
                    </a:lnTo>
                    <a:lnTo>
                      <a:pt x="268" y="142"/>
                    </a:lnTo>
                    <a:lnTo>
                      <a:pt x="276" y="128"/>
                    </a:lnTo>
                    <a:lnTo>
                      <a:pt x="256" y="122"/>
                    </a:lnTo>
                    <a:lnTo>
                      <a:pt x="248" y="116"/>
                    </a:lnTo>
                    <a:lnTo>
                      <a:pt x="244" y="114"/>
                    </a:lnTo>
                    <a:lnTo>
                      <a:pt x="242" y="110"/>
                    </a:lnTo>
                    <a:lnTo>
                      <a:pt x="240" y="94"/>
                    </a:lnTo>
                    <a:lnTo>
                      <a:pt x="236" y="76"/>
                    </a:lnTo>
                    <a:lnTo>
                      <a:pt x="232" y="68"/>
                    </a:lnTo>
                    <a:lnTo>
                      <a:pt x="230" y="60"/>
                    </a:lnTo>
                    <a:lnTo>
                      <a:pt x="224" y="56"/>
                    </a:lnTo>
                    <a:lnTo>
                      <a:pt x="216" y="56"/>
                    </a:lnTo>
                    <a:lnTo>
                      <a:pt x="210" y="56"/>
                    </a:lnTo>
                    <a:lnTo>
                      <a:pt x="208" y="56"/>
                    </a:lnTo>
                    <a:lnTo>
                      <a:pt x="204" y="62"/>
                    </a:lnTo>
                    <a:lnTo>
                      <a:pt x="198" y="66"/>
                    </a:lnTo>
                    <a:lnTo>
                      <a:pt x="192" y="68"/>
                    </a:lnTo>
                    <a:lnTo>
                      <a:pt x="188" y="68"/>
                    </a:lnTo>
                    <a:lnTo>
                      <a:pt x="184" y="66"/>
                    </a:lnTo>
                    <a:lnTo>
                      <a:pt x="180" y="62"/>
                    </a:lnTo>
                    <a:lnTo>
                      <a:pt x="178" y="58"/>
                    </a:lnTo>
                    <a:lnTo>
                      <a:pt x="174" y="38"/>
                    </a:lnTo>
                    <a:lnTo>
                      <a:pt x="170" y="34"/>
                    </a:lnTo>
                    <a:lnTo>
                      <a:pt x="166" y="30"/>
                    </a:lnTo>
                    <a:lnTo>
                      <a:pt x="160" y="26"/>
                    </a:lnTo>
                    <a:lnTo>
                      <a:pt x="158" y="18"/>
                    </a:lnTo>
                    <a:lnTo>
                      <a:pt x="152" y="20"/>
                    </a:lnTo>
                    <a:lnTo>
                      <a:pt x="148" y="20"/>
                    </a:lnTo>
                    <a:lnTo>
                      <a:pt x="132" y="18"/>
                    </a:lnTo>
                    <a:lnTo>
                      <a:pt x="128" y="28"/>
                    </a:lnTo>
                    <a:lnTo>
                      <a:pt x="78" y="28"/>
                    </a:lnTo>
                    <a:lnTo>
                      <a:pt x="34" y="2"/>
                    </a:lnTo>
                    <a:lnTo>
                      <a:pt x="28" y="0"/>
                    </a:lnTo>
                    <a:lnTo>
                      <a:pt x="20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36"/>
                    </a:lnTo>
                    <a:lnTo>
                      <a:pt x="2" y="38"/>
                    </a:lnTo>
                    <a:lnTo>
                      <a:pt x="2" y="42"/>
                    </a:lnTo>
                    <a:lnTo>
                      <a:pt x="4" y="48"/>
                    </a:lnTo>
                    <a:lnTo>
                      <a:pt x="4" y="54"/>
                    </a:lnTo>
                    <a:lnTo>
                      <a:pt x="8" y="56"/>
                    </a:lnTo>
                    <a:lnTo>
                      <a:pt x="12" y="62"/>
                    </a:lnTo>
                    <a:lnTo>
                      <a:pt x="20" y="70"/>
                    </a:lnTo>
                    <a:lnTo>
                      <a:pt x="22" y="74"/>
                    </a:lnTo>
                    <a:lnTo>
                      <a:pt x="22" y="78"/>
                    </a:lnTo>
                    <a:lnTo>
                      <a:pt x="20" y="82"/>
                    </a:lnTo>
                    <a:lnTo>
                      <a:pt x="14" y="84"/>
                    </a:lnTo>
                    <a:lnTo>
                      <a:pt x="12" y="88"/>
                    </a:lnTo>
                    <a:lnTo>
                      <a:pt x="8" y="92"/>
                    </a:lnTo>
                    <a:lnTo>
                      <a:pt x="8" y="96"/>
                    </a:lnTo>
                    <a:lnTo>
                      <a:pt x="12" y="102"/>
                    </a:lnTo>
                    <a:lnTo>
                      <a:pt x="16" y="108"/>
                    </a:lnTo>
                    <a:lnTo>
                      <a:pt x="24" y="110"/>
                    </a:lnTo>
                    <a:lnTo>
                      <a:pt x="32" y="112"/>
                    </a:lnTo>
                    <a:lnTo>
                      <a:pt x="34" y="118"/>
                    </a:lnTo>
                    <a:lnTo>
                      <a:pt x="38" y="120"/>
                    </a:lnTo>
                    <a:lnTo>
                      <a:pt x="40" y="124"/>
                    </a:lnTo>
                    <a:lnTo>
                      <a:pt x="40" y="130"/>
                    </a:lnTo>
                    <a:lnTo>
                      <a:pt x="40" y="134"/>
                    </a:lnTo>
                    <a:lnTo>
                      <a:pt x="40" y="138"/>
                    </a:lnTo>
                    <a:lnTo>
                      <a:pt x="38" y="140"/>
                    </a:lnTo>
                    <a:lnTo>
                      <a:pt x="38" y="144"/>
                    </a:lnTo>
                    <a:lnTo>
                      <a:pt x="38" y="148"/>
                    </a:lnTo>
                    <a:lnTo>
                      <a:pt x="40" y="150"/>
                    </a:lnTo>
                    <a:lnTo>
                      <a:pt x="42" y="154"/>
                    </a:lnTo>
                    <a:lnTo>
                      <a:pt x="48" y="158"/>
                    </a:lnTo>
                    <a:lnTo>
                      <a:pt x="54" y="164"/>
                    </a:lnTo>
                    <a:lnTo>
                      <a:pt x="66" y="182"/>
                    </a:lnTo>
                    <a:lnTo>
                      <a:pt x="68" y="180"/>
                    </a:lnTo>
                    <a:lnTo>
                      <a:pt x="72" y="178"/>
                    </a:lnTo>
                    <a:lnTo>
                      <a:pt x="74" y="176"/>
                    </a:lnTo>
                    <a:lnTo>
                      <a:pt x="76" y="172"/>
                    </a:lnTo>
                    <a:lnTo>
                      <a:pt x="74" y="164"/>
                    </a:lnTo>
                    <a:lnTo>
                      <a:pt x="68" y="158"/>
                    </a:lnTo>
                    <a:lnTo>
                      <a:pt x="66" y="152"/>
                    </a:lnTo>
                    <a:lnTo>
                      <a:pt x="60" y="146"/>
                    </a:lnTo>
                    <a:lnTo>
                      <a:pt x="62" y="142"/>
                    </a:lnTo>
                    <a:lnTo>
                      <a:pt x="60" y="138"/>
                    </a:lnTo>
                    <a:lnTo>
                      <a:pt x="56" y="128"/>
                    </a:lnTo>
                    <a:lnTo>
                      <a:pt x="54" y="116"/>
                    </a:lnTo>
                    <a:lnTo>
                      <a:pt x="50" y="108"/>
                    </a:lnTo>
                    <a:lnTo>
                      <a:pt x="48" y="106"/>
                    </a:lnTo>
                    <a:lnTo>
                      <a:pt x="46" y="104"/>
                    </a:lnTo>
                    <a:lnTo>
                      <a:pt x="46" y="102"/>
                    </a:lnTo>
                    <a:lnTo>
                      <a:pt x="44" y="90"/>
                    </a:lnTo>
                    <a:lnTo>
                      <a:pt x="42" y="82"/>
                    </a:lnTo>
                    <a:lnTo>
                      <a:pt x="36" y="62"/>
                    </a:lnTo>
                    <a:lnTo>
                      <a:pt x="34" y="60"/>
                    </a:lnTo>
                    <a:lnTo>
                      <a:pt x="34" y="58"/>
                    </a:lnTo>
                    <a:lnTo>
                      <a:pt x="32" y="56"/>
                    </a:lnTo>
                    <a:lnTo>
                      <a:pt x="30" y="56"/>
                    </a:lnTo>
                    <a:lnTo>
                      <a:pt x="28" y="56"/>
                    </a:lnTo>
                    <a:lnTo>
                      <a:pt x="26" y="48"/>
                    </a:lnTo>
                    <a:lnTo>
                      <a:pt x="28" y="30"/>
                    </a:lnTo>
                    <a:lnTo>
                      <a:pt x="30" y="24"/>
                    </a:lnTo>
                    <a:lnTo>
                      <a:pt x="30" y="22"/>
                    </a:lnTo>
                    <a:lnTo>
                      <a:pt x="32" y="20"/>
                    </a:lnTo>
                    <a:lnTo>
                      <a:pt x="38" y="22"/>
                    </a:lnTo>
                    <a:lnTo>
                      <a:pt x="42" y="24"/>
                    </a:lnTo>
                    <a:lnTo>
                      <a:pt x="46" y="28"/>
                    </a:lnTo>
                    <a:lnTo>
                      <a:pt x="48" y="32"/>
                    </a:lnTo>
                    <a:lnTo>
                      <a:pt x="52" y="44"/>
                    </a:lnTo>
                    <a:lnTo>
                      <a:pt x="54" y="56"/>
                    </a:lnTo>
                    <a:lnTo>
                      <a:pt x="54" y="58"/>
                    </a:lnTo>
                    <a:lnTo>
                      <a:pt x="52" y="64"/>
                    </a:lnTo>
                    <a:lnTo>
                      <a:pt x="50" y="70"/>
                    </a:lnTo>
                    <a:lnTo>
                      <a:pt x="50" y="72"/>
                    </a:lnTo>
                    <a:lnTo>
                      <a:pt x="52" y="74"/>
                    </a:lnTo>
                    <a:lnTo>
                      <a:pt x="58" y="74"/>
                    </a:lnTo>
                    <a:lnTo>
                      <a:pt x="58" y="80"/>
                    </a:lnTo>
                    <a:lnTo>
                      <a:pt x="62" y="84"/>
                    </a:lnTo>
                    <a:lnTo>
                      <a:pt x="66" y="88"/>
                    </a:lnTo>
                    <a:lnTo>
                      <a:pt x="68" y="88"/>
                    </a:lnTo>
                    <a:lnTo>
                      <a:pt x="72" y="100"/>
                    </a:lnTo>
                    <a:lnTo>
                      <a:pt x="76" y="106"/>
                    </a:lnTo>
                    <a:lnTo>
                      <a:pt x="80" y="110"/>
                    </a:lnTo>
                    <a:lnTo>
                      <a:pt x="84" y="112"/>
                    </a:lnTo>
                    <a:lnTo>
                      <a:pt x="86" y="114"/>
                    </a:lnTo>
                    <a:lnTo>
                      <a:pt x="88" y="116"/>
                    </a:lnTo>
                    <a:lnTo>
                      <a:pt x="86" y="120"/>
                    </a:lnTo>
                    <a:lnTo>
                      <a:pt x="84" y="126"/>
                    </a:lnTo>
                    <a:lnTo>
                      <a:pt x="86" y="132"/>
                    </a:lnTo>
                    <a:lnTo>
                      <a:pt x="92" y="140"/>
                    </a:lnTo>
                    <a:lnTo>
                      <a:pt x="104" y="154"/>
                    </a:lnTo>
                    <a:lnTo>
                      <a:pt x="112" y="162"/>
                    </a:lnTo>
                    <a:lnTo>
                      <a:pt x="118" y="168"/>
                    </a:lnTo>
                    <a:lnTo>
                      <a:pt x="122" y="178"/>
                    </a:lnTo>
                    <a:lnTo>
                      <a:pt x="130" y="188"/>
                    </a:lnTo>
                    <a:lnTo>
                      <a:pt x="130" y="202"/>
                    </a:lnTo>
                    <a:lnTo>
                      <a:pt x="132" y="206"/>
                    </a:lnTo>
                    <a:lnTo>
                      <a:pt x="132" y="210"/>
                    </a:lnTo>
                    <a:lnTo>
                      <a:pt x="132" y="216"/>
                    </a:lnTo>
                    <a:lnTo>
                      <a:pt x="130" y="220"/>
                    </a:lnTo>
                    <a:lnTo>
                      <a:pt x="128" y="220"/>
                    </a:lnTo>
                    <a:lnTo>
                      <a:pt x="128" y="226"/>
                    </a:lnTo>
                    <a:lnTo>
                      <a:pt x="124" y="226"/>
                    </a:lnTo>
                    <a:lnTo>
                      <a:pt x="124" y="232"/>
                    </a:lnTo>
                    <a:lnTo>
                      <a:pt x="126" y="238"/>
                    </a:lnTo>
                    <a:lnTo>
                      <a:pt x="130" y="244"/>
                    </a:lnTo>
                    <a:lnTo>
                      <a:pt x="138" y="250"/>
                    </a:lnTo>
                    <a:lnTo>
                      <a:pt x="148" y="256"/>
                    </a:lnTo>
                    <a:lnTo>
                      <a:pt x="150" y="262"/>
                    </a:lnTo>
                    <a:lnTo>
                      <a:pt x="154" y="266"/>
                    </a:lnTo>
                    <a:lnTo>
                      <a:pt x="158" y="270"/>
                    </a:lnTo>
                    <a:lnTo>
                      <a:pt x="166" y="270"/>
                    </a:lnTo>
                    <a:lnTo>
                      <a:pt x="174" y="272"/>
                    </a:lnTo>
                    <a:lnTo>
                      <a:pt x="178" y="274"/>
                    </a:lnTo>
                    <a:lnTo>
                      <a:pt x="190" y="284"/>
                    </a:lnTo>
                    <a:lnTo>
                      <a:pt x="198" y="290"/>
                    </a:lnTo>
                    <a:lnTo>
                      <a:pt x="204" y="294"/>
                    </a:lnTo>
                    <a:lnTo>
                      <a:pt x="218" y="300"/>
                    </a:lnTo>
                    <a:lnTo>
                      <a:pt x="232" y="306"/>
                    </a:lnTo>
                    <a:lnTo>
                      <a:pt x="246" y="312"/>
                    </a:lnTo>
                    <a:lnTo>
                      <a:pt x="254" y="314"/>
                    </a:lnTo>
                    <a:lnTo>
                      <a:pt x="260" y="314"/>
                    </a:lnTo>
                    <a:lnTo>
                      <a:pt x="266" y="314"/>
                    </a:lnTo>
                    <a:lnTo>
                      <a:pt x="274" y="308"/>
                    </a:lnTo>
                    <a:lnTo>
                      <a:pt x="280" y="304"/>
                    </a:lnTo>
                    <a:lnTo>
                      <a:pt x="286" y="302"/>
                    </a:lnTo>
                    <a:lnTo>
                      <a:pt x="290" y="304"/>
                    </a:lnTo>
                    <a:lnTo>
                      <a:pt x="296" y="306"/>
                    </a:lnTo>
                    <a:lnTo>
                      <a:pt x="306" y="312"/>
                    </a:lnTo>
                    <a:lnTo>
                      <a:pt x="314" y="320"/>
                    </a:lnTo>
                    <a:lnTo>
                      <a:pt x="318" y="328"/>
                    </a:lnTo>
                    <a:lnTo>
                      <a:pt x="324" y="336"/>
                    </a:lnTo>
                    <a:lnTo>
                      <a:pt x="328" y="324"/>
                    </a:lnTo>
                    <a:lnTo>
                      <a:pt x="330" y="318"/>
                    </a:lnTo>
                    <a:lnTo>
                      <a:pt x="334" y="312"/>
                    </a:lnTo>
                    <a:lnTo>
                      <a:pt x="354" y="312"/>
                    </a:lnTo>
                    <a:lnTo>
                      <a:pt x="354" y="306"/>
                    </a:lnTo>
                    <a:lnTo>
                      <a:pt x="352" y="302"/>
                    </a:lnTo>
                    <a:lnTo>
                      <a:pt x="348" y="300"/>
                    </a:lnTo>
                    <a:lnTo>
                      <a:pt x="346" y="296"/>
                    </a:lnTo>
                    <a:lnTo>
                      <a:pt x="344" y="292"/>
                    </a:lnTo>
                    <a:lnTo>
                      <a:pt x="348" y="284"/>
                    </a:lnTo>
                    <a:lnTo>
                      <a:pt x="352" y="280"/>
                    </a:lnTo>
                    <a:lnTo>
                      <a:pt x="356" y="278"/>
                    </a:lnTo>
                    <a:lnTo>
                      <a:pt x="380" y="278"/>
                    </a:lnTo>
                    <a:lnTo>
                      <a:pt x="384" y="278"/>
                    </a:lnTo>
                    <a:lnTo>
                      <a:pt x="386" y="276"/>
                    </a:lnTo>
                    <a:lnTo>
                      <a:pt x="388" y="274"/>
                    </a:lnTo>
                    <a:lnTo>
                      <a:pt x="390" y="270"/>
                    </a:lnTo>
                    <a:lnTo>
                      <a:pt x="392" y="268"/>
                    </a:lnTo>
                    <a:lnTo>
                      <a:pt x="396" y="268"/>
                    </a:lnTo>
                    <a:lnTo>
                      <a:pt x="398" y="270"/>
                    </a:lnTo>
                    <a:lnTo>
                      <a:pt x="398" y="274"/>
                    </a:lnTo>
                    <a:lnTo>
                      <a:pt x="400" y="27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g1252d948aef_0_565"/>
              <p:cNvSpPr/>
              <p:nvPr/>
            </p:nvSpPr>
            <p:spPr>
              <a:xfrm>
                <a:off x="2027256" y="3158738"/>
                <a:ext cx="282329" cy="106481"/>
              </a:xfrm>
              <a:custGeom>
                <a:rect b="b" l="l" r="r" t="t"/>
                <a:pathLst>
                  <a:path extrusionOk="0" h="64" w="162">
                    <a:moveTo>
                      <a:pt x="44" y="18"/>
                    </a:moveTo>
                    <a:lnTo>
                      <a:pt x="44" y="16"/>
                    </a:lnTo>
                    <a:lnTo>
                      <a:pt x="48" y="16"/>
                    </a:lnTo>
                    <a:lnTo>
                      <a:pt x="48" y="12"/>
                    </a:lnTo>
                    <a:lnTo>
                      <a:pt x="44" y="10"/>
                    </a:lnTo>
                    <a:lnTo>
                      <a:pt x="44" y="12"/>
                    </a:lnTo>
                    <a:lnTo>
                      <a:pt x="36" y="12"/>
                    </a:lnTo>
                    <a:lnTo>
                      <a:pt x="30" y="16"/>
                    </a:lnTo>
                    <a:lnTo>
                      <a:pt x="22" y="18"/>
                    </a:lnTo>
                    <a:lnTo>
                      <a:pt x="16" y="20"/>
                    </a:lnTo>
                    <a:lnTo>
                      <a:pt x="14" y="22"/>
                    </a:lnTo>
                    <a:lnTo>
                      <a:pt x="12" y="24"/>
                    </a:lnTo>
                    <a:lnTo>
                      <a:pt x="6" y="26"/>
                    </a:lnTo>
                    <a:lnTo>
                      <a:pt x="0" y="26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18"/>
                    </a:lnTo>
                    <a:lnTo>
                      <a:pt x="12" y="14"/>
                    </a:lnTo>
                    <a:lnTo>
                      <a:pt x="18" y="10"/>
                    </a:lnTo>
                    <a:lnTo>
                      <a:pt x="24" y="6"/>
                    </a:lnTo>
                    <a:lnTo>
                      <a:pt x="42" y="0"/>
                    </a:lnTo>
                    <a:lnTo>
                      <a:pt x="56" y="0"/>
                    </a:lnTo>
                    <a:lnTo>
                      <a:pt x="60" y="0"/>
                    </a:lnTo>
                    <a:lnTo>
                      <a:pt x="62" y="2"/>
                    </a:lnTo>
                    <a:lnTo>
                      <a:pt x="66" y="4"/>
                    </a:lnTo>
                    <a:lnTo>
                      <a:pt x="78" y="8"/>
                    </a:lnTo>
                    <a:lnTo>
                      <a:pt x="86" y="16"/>
                    </a:lnTo>
                    <a:lnTo>
                      <a:pt x="90" y="16"/>
                    </a:lnTo>
                    <a:lnTo>
                      <a:pt x="96" y="16"/>
                    </a:lnTo>
                    <a:lnTo>
                      <a:pt x="102" y="18"/>
                    </a:lnTo>
                    <a:lnTo>
                      <a:pt x="114" y="24"/>
                    </a:lnTo>
                    <a:lnTo>
                      <a:pt x="122" y="32"/>
                    </a:lnTo>
                    <a:lnTo>
                      <a:pt x="130" y="38"/>
                    </a:lnTo>
                    <a:lnTo>
                      <a:pt x="142" y="42"/>
                    </a:lnTo>
                    <a:lnTo>
                      <a:pt x="140" y="44"/>
                    </a:lnTo>
                    <a:lnTo>
                      <a:pt x="154" y="48"/>
                    </a:lnTo>
                    <a:lnTo>
                      <a:pt x="160" y="52"/>
                    </a:lnTo>
                    <a:lnTo>
                      <a:pt x="162" y="58"/>
                    </a:lnTo>
                    <a:lnTo>
                      <a:pt x="154" y="60"/>
                    </a:lnTo>
                    <a:lnTo>
                      <a:pt x="152" y="60"/>
                    </a:lnTo>
                    <a:lnTo>
                      <a:pt x="152" y="62"/>
                    </a:lnTo>
                    <a:lnTo>
                      <a:pt x="142" y="64"/>
                    </a:lnTo>
                    <a:lnTo>
                      <a:pt x="130" y="64"/>
                    </a:lnTo>
                    <a:lnTo>
                      <a:pt x="108" y="62"/>
                    </a:lnTo>
                    <a:lnTo>
                      <a:pt x="112" y="58"/>
                    </a:lnTo>
                    <a:lnTo>
                      <a:pt x="118" y="52"/>
                    </a:lnTo>
                    <a:lnTo>
                      <a:pt x="118" y="48"/>
                    </a:lnTo>
                    <a:lnTo>
                      <a:pt x="110" y="48"/>
                    </a:lnTo>
                    <a:lnTo>
                      <a:pt x="102" y="46"/>
                    </a:lnTo>
                    <a:lnTo>
                      <a:pt x="100" y="44"/>
                    </a:lnTo>
                    <a:lnTo>
                      <a:pt x="98" y="38"/>
                    </a:lnTo>
                    <a:lnTo>
                      <a:pt x="98" y="34"/>
                    </a:lnTo>
                    <a:lnTo>
                      <a:pt x="96" y="32"/>
                    </a:lnTo>
                    <a:lnTo>
                      <a:pt x="92" y="30"/>
                    </a:lnTo>
                    <a:lnTo>
                      <a:pt x="78" y="30"/>
                    </a:lnTo>
                    <a:lnTo>
                      <a:pt x="76" y="28"/>
                    </a:lnTo>
                    <a:lnTo>
                      <a:pt x="72" y="26"/>
                    </a:lnTo>
                    <a:lnTo>
                      <a:pt x="60" y="22"/>
                    </a:lnTo>
                    <a:lnTo>
                      <a:pt x="50" y="18"/>
                    </a:lnTo>
                    <a:lnTo>
                      <a:pt x="44" y="16"/>
                    </a:lnTo>
                    <a:lnTo>
                      <a:pt x="44" y="1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g1252d948aef_0_565"/>
              <p:cNvSpPr/>
              <p:nvPr/>
            </p:nvSpPr>
            <p:spPr>
              <a:xfrm>
                <a:off x="2193899" y="3300244"/>
                <a:ext cx="55088" cy="25219"/>
              </a:xfrm>
              <a:custGeom>
                <a:rect b="b" l="l" r="r" t="t"/>
                <a:pathLst>
                  <a:path extrusionOk="0" h="14" w="30">
                    <a:moveTo>
                      <a:pt x="0" y="8"/>
                    </a:moveTo>
                    <a:lnTo>
                      <a:pt x="0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30" y="12"/>
                    </a:lnTo>
                    <a:lnTo>
                      <a:pt x="26" y="12"/>
                    </a:lnTo>
                    <a:lnTo>
                      <a:pt x="20" y="14"/>
                    </a:lnTo>
                    <a:lnTo>
                      <a:pt x="8" y="12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g1252d948aef_0_565"/>
              <p:cNvSpPr/>
              <p:nvPr/>
            </p:nvSpPr>
            <p:spPr>
              <a:xfrm>
                <a:off x="2492755" y="3300244"/>
                <a:ext cx="45449" cy="22417"/>
              </a:xfrm>
              <a:custGeom>
                <a:rect b="b" l="l" r="r" t="t"/>
                <a:pathLst>
                  <a:path extrusionOk="0" h="12" w="26">
                    <a:moveTo>
                      <a:pt x="10" y="2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6" y="6"/>
                    </a:lnTo>
                    <a:lnTo>
                      <a:pt x="24" y="8"/>
                    </a:lnTo>
                    <a:lnTo>
                      <a:pt x="22" y="10"/>
                    </a:lnTo>
                    <a:lnTo>
                      <a:pt x="12" y="12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g1252d948aef_0_565"/>
              <p:cNvSpPr/>
              <p:nvPr/>
            </p:nvSpPr>
            <p:spPr>
              <a:xfrm>
                <a:off x="2217311" y="3105497"/>
                <a:ext cx="16526" cy="23818"/>
              </a:xfrm>
              <a:custGeom>
                <a:rect b="b" l="l" r="r" t="t"/>
                <a:pathLst>
                  <a:path extrusionOk="0" h="14" w="10">
                    <a:moveTo>
                      <a:pt x="10" y="8"/>
                    </a:moveTo>
                    <a:lnTo>
                      <a:pt x="8" y="12"/>
                    </a:lnTo>
                    <a:lnTo>
                      <a:pt x="4" y="14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g1252d948aef_0_565"/>
              <p:cNvSpPr/>
              <p:nvPr/>
            </p:nvSpPr>
            <p:spPr>
              <a:xfrm>
                <a:off x="2039651" y="3573451"/>
                <a:ext cx="151494" cy="68651"/>
              </a:xfrm>
              <a:custGeom>
                <a:rect b="b" l="l" r="r" t="t"/>
                <a:pathLst>
                  <a:path extrusionOk="0" h="42" w="88">
                    <a:moveTo>
                      <a:pt x="0" y="22"/>
                    </a:moveTo>
                    <a:lnTo>
                      <a:pt x="0" y="18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8" y="6"/>
                    </a:lnTo>
                    <a:lnTo>
                      <a:pt x="12" y="10"/>
                    </a:lnTo>
                    <a:lnTo>
                      <a:pt x="16" y="10"/>
                    </a:lnTo>
                    <a:lnTo>
                      <a:pt x="20" y="14"/>
                    </a:lnTo>
                    <a:lnTo>
                      <a:pt x="26" y="14"/>
                    </a:lnTo>
                    <a:lnTo>
                      <a:pt x="30" y="14"/>
                    </a:lnTo>
                    <a:lnTo>
                      <a:pt x="36" y="12"/>
                    </a:lnTo>
                    <a:lnTo>
                      <a:pt x="38" y="8"/>
                    </a:lnTo>
                    <a:lnTo>
                      <a:pt x="44" y="2"/>
                    </a:lnTo>
                    <a:lnTo>
                      <a:pt x="48" y="0"/>
                    </a:lnTo>
                    <a:lnTo>
                      <a:pt x="52" y="0"/>
                    </a:lnTo>
                    <a:lnTo>
                      <a:pt x="62" y="2"/>
                    </a:lnTo>
                    <a:lnTo>
                      <a:pt x="70" y="8"/>
                    </a:lnTo>
                    <a:lnTo>
                      <a:pt x="80" y="14"/>
                    </a:lnTo>
                    <a:lnTo>
                      <a:pt x="86" y="18"/>
                    </a:lnTo>
                    <a:lnTo>
                      <a:pt x="88" y="18"/>
                    </a:lnTo>
                    <a:lnTo>
                      <a:pt x="86" y="20"/>
                    </a:lnTo>
                    <a:lnTo>
                      <a:pt x="86" y="26"/>
                    </a:lnTo>
                    <a:lnTo>
                      <a:pt x="88" y="32"/>
                    </a:lnTo>
                    <a:lnTo>
                      <a:pt x="86" y="34"/>
                    </a:lnTo>
                    <a:lnTo>
                      <a:pt x="82" y="38"/>
                    </a:lnTo>
                    <a:lnTo>
                      <a:pt x="76" y="42"/>
                    </a:lnTo>
                    <a:lnTo>
                      <a:pt x="70" y="30"/>
                    </a:lnTo>
                    <a:lnTo>
                      <a:pt x="70" y="26"/>
                    </a:lnTo>
                    <a:lnTo>
                      <a:pt x="76" y="26"/>
                    </a:lnTo>
                    <a:lnTo>
                      <a:pt x="68" y="16"/>
                    </a:lnTo>
                    <a:lnTo>
                      <a:pt x="64" y="14"/>
                    </a:lnTo>
                    <a:lnTo>
                      <a:pt x="56" y="14"/>
                    </a:lnTo>
                    <a:lnTo>
                      <a:pt x="52" y="14"/>
                    </a:lnTo>
                    <a:lnTo>
                      <a:pt x="46" y="20"/>
                    </a:lnTo>
                    <a:lnTo>
                      <a:pt x="38" y="30"/>
                    </a:lnTo>
                    <a:lnTo>
                      <a:pt x="40" y="32"/>
                    </a:lnTo>
                    <a:lnTo>
                      <a:pt x="44" y="32"/>
                    </a:lnTo>
                    <a:lnTo>
                      <a:pt x="44" y="38"/>
                    </a:lnTo>
                    <a:lnTo>
                      <a:pt x="42" y="42"/>
                    </a:lnTo>
                    <a:lnTo>
                      <a:pt x="38" y="42"/>
                    </a:lnTo>
                    <a:lnTo>
                      <a:pt x="36" y="42"/>
                    </a:lnTo>
                    <a:lnTo>
                      <a:pt x="32" y="42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24" y="34"/>
                    </a:lnTo>
                    <a:lnTo>
                      <a:pt x="20" y="32"/>
                    </a:lnTo>
                    <a:lnTo>
                      <a:pt x="16" y="30"/>
                    </a:lnTo>
                    <a:lnTo>
                      <a:pt x="12" y="26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g1252d948aef_0_565"/>
              <p:cNvSpPr/>
              <p:nvPr/>
            </p:nvSpPr>
            <p:spPr>
              <a:xfrm>
                <a:off x="1958394" y="3535622"/>
                <a:ext cx="93650" cy="74256"/>
              </a:xfrm>
              <a:custGeom>
                <a:rect b="b" l="l" r="r" t="t"/>
                <a:pathLst>
                  <a:path extrusionOk="0" h="44" w="54">
                    <a:moveTo>
                      <a:pt x="38" y="6"/>
                    </a:moveTo>
                    <a:lnTo>
                      <a:pt x="46" y="18"/>
                    </a:lnTo>
                    <a:lnTo>
                      <a:pt x="54" y="28"/>
                    </a:lnTo>
                    <a:lnTo>
                      <a:pt x="46" y="28"/>
                    </a:lnTo>
                    <a:lnTo>
                      <a:pt x="46" y="44"/>
                    </a:lnTo>
                    <a:lnTo>
                      <a:pt x="32" y="40"/>
                    </a:lnTo>
                    <a:lnTo>
                      <a:pt x="34" y="36"/>
                    </a:lnTo>
                    <a:lnTo>
                      <a:pt x="34" y="34"/>
                    </a:lnTo>
                    <a:lnTo>
                      <a:pt x="24" y="22"/>
                    </a:lnTo>
                    <a:lnTo>
                      <a:pt x="18" y="16"/>
                    </a:lnTo>
                    <a:lnTo>
                      <a:pt x="12" y="14"/>
                    </a:lnTo>
                    <a:lnTo>
                      <a:pt x="16" y="22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4" y="20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20" y="4"/>
                    </a:ln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g1252d948aef_0_565"/>
              <p:cNvSpPr/>
              <p:nvPr/>
            </p:nvSpPr>
            <p:spPr>
              <a:xfrm>
                <a:off x="1919832" y="3416532"/>
                <a:ext cx="125327" cy="130299"/>
              </a:xfrm>
              <a:custGeom>
                <a:rect b="b" l="l" r="r" t="t"/>
                <a:pathLst>
                  <a:path extrusionOk="0" h="78" w="72">
                    <a:moveTo>
                      <a:pt x="72" y="0"/>
                    </a:moveTo>
                    <a:lnTo>
                      <a:pt x="72" y="2"/>
                    </a:lnTo>
                    <a:lnTo>
                      <a:pt x="70" y="10"/>
                    </a:lnTo>
                    <a:lnTo>
                      <a:pt x="68" y="20"/>
                    </a:lnTo>
                    <a:lnTo>
                      <a:pt x="66" y="26"/>
                    </a:lnTo>
                    <a:lnTo>
                      <a:pt x="64" y="36"/>
                    </a:lnTo>
                    <a:lnTo>
                      <a:pt x="64" y="44"/>
                    </a:lnTo>
                    <a:lnTo>
                      <a:pt x="60" y="50"/>
                    </a:lnTo>
                    <a:lnTo>
                      <a:pt x="56" y="54"/>
                    </a:lnTo>
                    <a:lnTo>
                      <a:pt x="56" y="60"/>
                    </a:lnTo>
                    <a:lnTo>
                      <a:pt x="56" y="66"/>
                    </a:lnTo>
                    <a:lnTo>
                      <a:pt x="58" y="74"/>
                    </a:lnTo>
                    <a:lnTo>
                      <a:pt x="60" y="78"/>
                    </a:lnTo>
                    <a:lnTo>
                      <a:pt x="42" y="76"/>
                    </a:lnTo>
                    <a:lnTo>
                      <a:pt x="26" y="72"/>
                    </a:lnTo>
                    <a:lnTo>
                      <a:pt x="24" y="66"/>
                    </a:lnTo>
                    <a:lnTo>
                      <a:pt x="24" y="62"/>
                    </a:lnTo>
                    <a:lnTo>
                      <a:pt x="16" y="58"/>
                    </a:lnTo>
                    <a:lnTo>
                      <a:pt x="8" y="50"/>
                    </a:lnTo>
                    <a:lnTo>
                      <a:pt x="4" y="44"/>
                    </a:lnTo>
                    <a:lnTo>
                      <a:pt x="0" y="36"/>
                    </a:lnTo>
                    <a:lnTo>
                      <a:pt x="6" y="36"/>
                    </a:lnTo>
                    <a:lnTo>
                      <a:pt x="10" y="30"/>
                    </a:lnTo>
                    <a:lnTo>
                      <a:pt x="12" y="26"/>
                    </a:lnTo>
                    <a:lnTo>
                      <a:pt x="14" y="24"/>
                    </a:lnTo>
                    <a:lnTo>
                      <a:pt x="16" y="22"/>
                    </a:lnTo>
                    <a:lnTo>
                      <a:pt x="22" y="20"/>
                    </a:lnTo>
                    <a:lnTo>
                      <a:pt x="26" y="20"/>
                    </a:lnTo>
                    <a:lnTo>
                      <a:pt x="32" y="18"/>
                    </a:lnTo>
                    <a:lnTo>
                      <a:pt x="40" y="8"/>
                    </a:lnTo>
                    <a:lnTo>
                      <a:pt x="44" y="4"/>
                    </a:lnTo>
                    <a:lnTo>
                      <a:pt x="48" y="4"/>
                    </a:lnTo>
                    <a:lnTo>
                      <a:pt x="50" y="4"/>
                    </a:lnTo>
                    <a:lnTo>
                      <a:pt x="52" y="4"/>
                    </a:lnTo>
                    <a:lnTo>
                      <a:pt x="52" y="6"/>
                    </a:lnTo>
                    <a:lnTo>
                      <a:pt x="58" y="4"/>
                    </a:lnTo>
                    <a:lnTo>
                      <a:pt x="62" y="2"/>
                    </a:lnTo>
                    <a:lnTo>
                      <a:pt x="66" y="2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g1252d948aef_0_565"/>
              <p:cNvSpPr/>
              <p:nvPr/>
            </p:nvSpPr>
            <p:spPr>
              <a:xfrm>
                <a:off x="1849595" y="3437549"/>
                <a:ext cx="67484" cy="25219"/>
              </a:xfrm>
              <a:custGeom>
                <a:rect b="b" l="l" r="r" t="t"/>
                <a:pathLst>
                  <a:path extrusionOk="0" h="16" w="38">
                    <a:moveTo>
                      <a:pt x="36" y="16"/>
                    </a:moveTo>
                    <a:lnTo>
                      <a:pt x="30" y="16"/>
                    </a:lnTo>
                    <a:lnTo>
                      <a:pt x="24" y="16"/>
                    </a:lnTo>
                    <a:lnTo>
                      <a:pt x="10" y="14"/>
                    </a:lnTo>
                    <a:lnTo>
                      <a:pt x="4" y="12"/>
                    </a:lnTo>
                    <a:lnTo>
                      <a:pt x="0" y="8"/>
                    </a:lnTo>
                    <a:lnTo>
                      <a:pt x="6" y="6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20" y="4"/>
                    </a:lnTo>
                    <a:lnTo>
                      <a:pt x="24" y="8"/>
                    </a:lnTo>
                    <a:lnTo>
                      <a:pt x="30" y="10"/>
                    </a:lnTo>
                    <a:lnTo>
                      <a:pt x="34" y="10"/>
                    </a:lnTo>
                    <a:lnTo>
                      <a:pt x="36" y="12"/>
                    </a:lnTo>
                    <a:lnTo>
                      <a:pt x="38" y="14"/>
                    </a:lnTo>
                    <a:lnTo>
                      <a:pt x="38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g1252d948aef_0_565"/>
              <p:cNvSpPr/>
              <p:nvPr/>
            </p:nvSpPr>
            <p:spPr>
              <a:xfrm>
                <a:off x="1870253" y="3375901"/>
                <a:ext cx="174906" cy="99476"/>
              </a:xfrm>
              <a:custGeom>
                <a:rect b="b" l="l" r="r" t="t"/>
                <a:pathLst>
                  <a:path extrusionOk="0" h="60" w="100">
                    <a:moveTo>
                      <a:pt x="100" y="24"/>
                    </a:moveTo>
                    <a:lnTo>
                      <a:pt x="94" y="26"/>
                    </a:lnTo>
                    <a:lnTo>
                      <a:pt x="90" y="26"/>
                    </a:lnTo>
                    <a:lnTo>
                      <a:pt x="86" y="28"/>
                    </a:lnTo>
                    <a:lnTo>
                      <a:pt x="80" y="30"/>
                    </a:lnTo>
                    <a:lnTo>
                      <a:pt x="80" y="28"/>
                    </a:lnTo>
                    <a:lnTo>
                      <a:pt x="78" y="28"/>
                    </a:lnTo>
                    <a:lnTo>
                      <a:pt x="76" y="28"/>
                    </a:lnTo>
                    <a:lnTo>
                      <a:pt x="72" y="28"/>
                    </a:lnTo>
                    <a:lnTo>
                      <a:pt x="68" y="32"/>
                    </a:lnTo>
                    <a:lnTo>
                      <a:pt x="60" y="42"/>
                    </a:lnTo>
                    <a:lnTo>
                      <a:pt x="54" y="44"/>
                    </a:lnTo>
                    <a:lnTo>
                      <a:pt x="50" y="44"/>
                    </a:lnTo>
                    <a:lnTo>
                      <a:pt x="44" y="46"/>
                    </a:lnTo>
                    <a:lnTo>
                      <a:pt x="42" y="48"/>
                    </a:lnTo>
                    <a:lnTo>
                      <a:pt x="40" y="50"/>
                    </a:lnTo>
                    <a:lnTo>
                      <a:pt x="38" y="54"/>
                    </a:lnTo>
                    <a:lnTo>
                      <a:pt x="34" y="60"/>
                    </a:lnTo>
                    <a:lnTo>
                      <a:pt x="28" y="60"/>
                    </a:lnTo>
                    <a:lnTo>
                      <a:pt x="26" y="52"/>
                    </a:lnTo>
                    <a:lnTo>
                      <a:pt x="26" y="50"/>
                    </a:lnTo>
                    <a:lnTo>
                      <a:pt x="24" y="48"/>
                    </a:lnTo>
                    <a:lnTo>
                      <a:pt x="22" y="46"/>
                    </a:lnTo>
                    <a:lnTo>
                      <a:pt x="18" y="46"/>
                    </a:lnTo>
                    <a:lnTo>
                      <a:pt x="12" y="44"/>
                    </a:lnTo>
                    <a:lnTo>
                      <a:pt x="8" y="40"/>
                    </a:lnTo>
                    <a:lnTo>
                      <a:pt x="4" y="38"/>
                    </a:lnTo>
                    <a:lnTo>
                      <a:pt x="0" y="36"/>
                    </a:lnTo>
                    <a:lnTo>
                      <a:pt x="4" y="28"/>
                    </a:lnTo>
                    <a:lnTo>
                      <a:pt x="8" y="22"/>
                    </a:lnTo>
                    <a:lnTo>
                      <a:pt x="18" y="16"/>
                    </a:lnTo>
                    <a:lnTo>
                      <a:pt x="22" y="8"/>
                    </a:lnTo>
                    <a:lnTo>
                      <a:pt x="26" y="2"/>
                    </a:lnTo>
                    <a:lnTo>
                      <a:pt x="34" y="0"/>
                    </a:lnTo>
                    <a:lnTo>
                      <a:pt x="80" y="0"/>
                    </a:lnTo>
                    <a:lnTo>
                      <a:pt x="84" y="6"/>
                    </a:lnTo>
                    <a:lnTo>
                      <a:pt x="90" y="12"/>
                    </a:lnTo>
                    <a:lnTo>
                      <a:pt x="96" y="18"/>
                    </a:lnTo>
                    <a:lnTo>
                      <a:pt x="100" y="2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g1252d948aef_0_565"/>
              <p:cNvSpPr/>
              <p:nvPr/>
            </p:nvSpPr>
            <p:spPr>
              <a:xfrm>
                <a:off x="1882648" y="3312854"/>
                <a:ext cx="41317" cy="68651"/>
              </a:xfrm>
              <a:custGeom>
                <a:rect b="b" l="l" r="r" t="t"/>
                <a:pathLst>
                  <a:path extrusionOk="0" h="42" w="24">
                    <a:moveTo>
                      <a:pt x="24" y="6"/>
                    </a:moveTo>
                    <a:lnTo>
                      <a:pt x="18" y="10"/>
                    </a:lnTo>
                    <a:lnTo>
                      <a:pt x="18" y="18"/>
                    </a:lnTo>
                    <a:lnTo>
                      <a:pt x="16" y="26"/>
                    </a:lnTo>
                    <a:lnTo>
                      <a:pt x="14" y="32"/>
                    </a:lnTo>
                    <a:lnTo>
                      <a:pt x="10" y="36"/>
                    </a:lnTo>
                    <a:lnTo>
                      <a:pt x="10" y="42"/>
                    </a:lnTo>
                    <a:lnTo>
                      <a:pt x="0" y="42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4" y="2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2" y="2"/>
                    </a:lnTo>
                    <a:lnTo>
                      <a:pt x="22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g1252d948aef_0_565"/>
              <p:cNvSpPr/>
              <p:nvPr/>
            </p:nvSpPr>
            <p:spPr>
              <a:xfrm>
                <a:off x="1791752" y="3328265"/>
                <a:ext cx="125327" cy="121893"/>
              </a:xfrm>
              <a:custGeom>
                <a:rect b="b" l="l" r="r" t="t"/>
                <a:pathLst>
                  <a:path extrusionOk="0" h="72" w="72">
                    <a:moveTo>
                      <a:pt x="72" y="30"/>
                    </a:moveTo>
                    <a:lnTo>
                      <a:pt x="68" y="32"/>
                    </a:lnTo>
                    <a:lnTo>
                      <a:pt x="62" y="32"/>
                    </a:lnTo>
                    <a:lnTo>
                      <a:pt x="52" y="32"/>
                    </a:lnTo>
                    <a:lnTo>
                      <a:pt x="5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4" y="6"/>
                    </a:lnTo>
                    <a:lnTo>
                      <a:pt x="20" y="14"/>
                    </a:lnTo>
                    <a:lnTo>
                      <a:pt x="22" y="18"/>
                    </a:lnTo>
                    <a:lnTo>
                      <a:pt x="24" y="22"/>
                    </a:lnTo>
                    <a:lnTo>
                      <a:pt x="28" y="24"/>
                    </a:lnTo>
                    <a:lnTo>
                      <a:pt x="30" y="28"/>
                    </a:lnTo>
                    <a:lnTo>
                      <a:pt x="30" y="34"/>
                    </a:lnTo>
                    <a:lnTo>
                      <a:pt x="10" y="34"/>
                    </a:lnTo>
                    <a:lnTo>
                      <a:pt x="6" y="40"/>
                    </a:lnTo>
                    <a:lnTo>
                      <a:pt x="4" y="46"/>
                    </a:lnTo>
                    <a:lnTo>
                      <a:pt x="0" y="58"/>
                    </a:lnTo>
                    <a:lnTo>
                      <a:pt x="8" y="66"/>
                    </a:lnTo>
                    <a:lnTo>
                      <a:pt x="14" y="68"/>
                    </a:lnTo>
                    <a:lnTo>
                      <a:pt x="16" y="70"/>
                    </a:lnTo>
                    <a:lnTo>
                      <a:pt x="26" y="70"/>
                    </a:lnTo>
                    <a:lnTo>
                      <a:pt x="30" y="70"/>
                    </a:lnTo>
                    <a:lnTo>
                      <a:pt x="34" y="72"/>
                    </a:lnTo>
                    <a:lnTo>
                      <a:pt x="40" y="70"/>
                    </a:lnTo>
                    <a:lnTo>
                      <a:pt x="42" y="64"/>
                    </a:lnTo>
                    <a:lnTo>
                      <a:pt x="46" y="64"/>
                    </a:lnTo>
                    <a:lnTo>
                      <a:pt x="50" y="56"/>
                    </a:lnTo>
                    <a:lnTo>
                      <a:pt x="54" y="50"/>
                    </a:lnTo>
                    <a:lnTo>
                      <a:pt x="64" y="44"/>
                    </a:lnTo>
                    <a:lnTo>
                      <a:pt x="68" y="36"/>
                    </a:lnTo>
                    <a:lnTo>
                      <a:pt x="72" y="3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g1252d948aef_0_565"/>
              <p:cNvSpPr/>
              <p:nvPr/>
            </p:nvSpPr>
            <p:spPr>
              <a:xfrm>
                <a:off x="2297190" y="3258212"/>
                <a:ext cx="77124" cy="61646"/>
              </a:xfrm>
              <a:custGeom>
                <a:rect b="b" l="l" r="r" t="t"/>
                <a:pathLst>
                  <a:path extrusionOk="0" h="36" w="44">
                    <a:moveTo>
                      <a:pt x="42" y="36"/>
                    </a:moveTo>
                    <a:lnTo>
                      <a:pt x="42" y="34"/>
                    </a:lnTo>
                    <a:lnTo>
                      <a:pt x="14" y="34"/>
                    </a:lnTo>
                    <a:lnTo>
                      <a:pt x="4" y="32"/>
                    </a:lnTo>
                    <a:lnTo>
                      <a:pt x="2" y="30"/>
                    </a:lnTo>
                    <a:lnTo>
                      <a:pt x="0" y="26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6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28" y="18"/>
                    </a:lnTo>
                    <a:lnTo>
                      <a:pt x="28" y="14"/>
                    </a:lnTo>
                    <a:lnTo>
                      <a:pt x="28" y="10"/>
                    </a:lnTo>
                    <a:lnTo>
                      <a:pt x="24" y="8"/>
                    </a:lnTo>
                    <a:lnTo>
                      <a:pt x="22" y="6"/>
                    </a:lnTo>
                    <a:lnTo>
                      <a:pt x="22" y="2"/>
                    </a:lnTo>
                    <a:lnTo>
                      <a:pt x="26" y="2"/>
                    </a:lnTo>
                    <a:lnTo>
                      <a:pt x="28" y="0"/>
                    </a:lnTo>
                    <a:lnTo>
                      <a:pt x="44" y="2"/>
                    </a:lnTo>
                    <a:lnTo>
                      <a:pt x="44" y="6"/>
                    </a:lnTo>
                    <a:lnTo>
                      <a:pt x="42" y="8"/>
                    </a:lnTo>
                    <a:lnTo>
                      <a:pt x="42" y="18"/>
                    </a:lnTo>
                    <a:lnTo>
                      <a:pt x="40" y="28"/>
                    </a:lnTo>
                    <a:lnTo>
                      <a:pt x="40" y="34"/>
                    </a:lnTo>
                    <a:lnTo>
                      <a:pt x="42" y="3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g1252d948aef_0_565"/>
              <p:cNvSpPr/>
              <p:nvPr/>
            </p:nvSpPr>
            <p:spPr>
              <a:xfrm>
                <a:off x="2366051" y="3263817"/>
                <a:ext cx="101914" cy="58844"/>
              </a:xfrm>
              <a:custGeom>
                <a:rect b="b" l="l" r="r" t="t"/>
                <a:pathLst>
                  <a:path extrusionOk="0" h="36" w="58">
                    <a:moveTo>
                      <a:pt x="0" y="32"/>
                    </a:moveTo>
                    <a:lnTo>
                      <a:pt x="0" y="26"/>
                    </a:lnTo>
                    <a:lnTo>
                      <a:pt x="2" y="16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14" y="2"/>
                    </a:lnTo>
                    <a:lnTo>
                      <a:pt x="26" y="2"/>
                    </a:lnTo>
                    <a:lnTo>
                      <a:pt x="26" y="4"/>
                    </a:lnTo>
                    <a:lnTo>
                      <a:pt x="28" y="4"/>
                    </a:lnTo>
                    <a:lnTo>
                      <a:pt x="34" y="4"/>
                    </a:lnTo>
                    <a:lnTo>
                      <a:pt x="36" y="4"/>
                    </a:lnTo>
                    <a:lnTo>
                      <a:pt x="38" y="6"/>
                    </a:lnTo>
                    <a:lnTo>
                      <a:pt x="40" y="8"/>
                    </a:lnTo>
                    <a:lnTo>
                      <a:pt x="42" y="8"/>
                    </a:lnTo>
                    <a:lnTo>
                      <a:pt x="42" y="10"/>
                    </a:lnTo>
                    <a:lnTo>
                      <a:pt x="42" y="12"/>
                    </a:lnTo>
                    <a:lnTo>
                      <a:pt x="48" y="14"/>
                    </a:lnTo>
                    <a:lnTo>
                      <a:pt x="52" y="16"/>
                    </a:lnTo>
                    <a:lnTo>
                      <a:pt x="54" y="18"/>
                    </a:lnTo>
                    <a:lnTo>
                      <a:pt x="58" y="26"/>
                    </a:lnTo>
                    <a:lnTo>
                      <a:pt x="52" y="28"/>
                    </a:lnTo>
                    <a:lnTo>
                      <a:pt x="50" y="32"/>
                    </a:lnTo>
                    <a:lnTo>
                      <a:pt x="48" y="30"/>
                    </a:lnTo>
                    <a:lnTo>
                      <a:pt x="46" y="28"/>
                    </a:lnTo>
                    <a:lnTo>
                      <a:pt x="30" y="28"/>
                    </a:lnTo>
                    <a:lnTo>
                      <a:pt x="28" y="30"/>
                    </a:lnTo>
                    <a:lnTo>
                      <a:pt x="26" y="30"/>
                    </a:lnTo>
                    <a:lnTo>
                      <a:pt x="18" y="30"/>
                    </a:lnTo>
                    <a:lnTo>
                      <a:pt x="14" y="30"/>
                    </a:lnTo>
                    <a:lnTo>
                      <a:pt x="12" y="34"/>
                    </a:lnTo>
                    <a:lnTo>
                      <a:pt x="8" y="36"/>
                    </a:lnTo>
                    <a:lnTo>
                      <a:pt x="2" y="36"/>
                    </a:lnTo>
                    <a:lnTo>
                      <a:pt x="2" y="34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g1252d948aef_0_565"/>
              <p:cNvSpPr/>
              <p:nvPr/>
            </p:nvSpPr>
            <p:spPr>
              <a:xfrm>
                <a:off x="2629099" y="3535622"/>
                <a:ext cx="19282" cy="21015"/>
              </a:xfrm>
              <a:custGeom>
                <a:rect b="b" l="l" r="r" t="t"/>
                <a:pathLst>
                  <a:path extrusionOk="0" h="12" w="12">
                    <a:moveTo>
                      <a:pt x="8" y="12"/>
                    </a:moveTo>
                    <a:lnTo>
                      <a:pt x="10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0" y="10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g1252d948aef_0_565"/>
              <p:cNvSpPr/>
              <p:nvPr/>
            </p:nvSpPr>
            <p:spPr>
              <a:xfrm>
                <a:off x="2929332" y="3862068"/>
                <a:ext cx="68861" cy="57443"/>
              </a:xfrm>
              <a:custGeom>
                <a:rect b="b" l="l" r="r" t="t"/>
                <a:pathLst>
                  <a:path extrusionOk="0" h="34" w="40">
                    <a:moveTo>
                      <a:pt x="0" y="22"/>
                    </a:moveTo>
                    <a:lnTo>
                      <a:pt x="4" y="30"/>
                    </a:lnTo>
                    <a:lnTo>
                      <a:pt x="18" y="32"/>
                    </a:lnTo>
                    <a:lnTo>
                      <a:pt x="26" y="34"/>
                    </a:lnTo>
                    <a:lnTo>
                      <a:pt x="28" y="32"/>
                    </a:lnTo>
                    <a:lnTo>
                      <a:pt x="32" y="32"/>
                    </a:lnTo>
                    <a:lnTo>
                      <a:pt x="36" y="22"/>
                    </a:lnTo>
                    <a:lnTo>
                      <a:pt x="38" y="12"/>
                    </a:lnTo>
                    <a:lnTo>
                      <a:pt x="40" y="6"/>
                    </a:lnTo>
                    <a:lnTo>
                      <a:pt x="30" y="4"/>
                    </a:lnTo>
                    <a:lnTo>
                      <a:pt x="22" y="4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14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g1252d948aef_0_565"/>
              <p:cNvSpPr/>
              <p:nvPr/>
            </p:nvSpPr>
            <p:spPr>
              <a:xfrm>
                <a:off x="2889393" y="5428451"/>
                <a:ext cx="71616" cy="26620"/>
              </a:xfrm>
              <a:custGeom>
                <a:rect b="b" l="l" r="r" t="t"/>
                <a:pathLst>
                  <a:path extrusionOk="0" h="16" w="40">
                    <a:moveTo>
                      <a:pt x="12" y="14"/>
                    </a:moveTo>
                    <a:lnTo>
                      <a:pt x="14" y="14"/>
                    </a:lnTo>
                    <a:lnTo>
                      <a:pt x="14" y="12"/>
                    </a:lnTo>
                    <a:lnTo>
                      <a:pt x="16" y="8"/>
                    </a:lnTo>
                    <a:lnTo>
                      <a:pt x="16" y="14"/>
                    </a:lnTo>
                    <a:lnTo>
                      <a:pt x="18" y="16"/>
                    </a:lnTo>
                    <a:lnTo>
                      <a:pt x="20" y="16"/>
                    </a:lnTo>
                    <a:lnTo>
                      <a:pt x="22" y="14"/>
                    </a:lnTo>
                    <a:lnTo>
                      <a:pt x="28" y="14"/>
                    </a:lnTo>
                    <a:lnTo>
                      <a:pt x="32" y="10"/>
                    </a:lnTo>
                    <a:lnTo>
                      <a:pt x="38" y="6"/>
                    </a:lnTo>
                    <a:lnTo>
                      <a:pt x="40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8" y="2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2" y="1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g1252d948aef_0_565"/>
              <p:cNvSpPr/>
              <p:nvPr/>
            </p:nvSpPr>
            <p:spPr>
              <a:xfrm>
                <a:off x="2631853" y="3602874"/>
                <a:ext cx="122572" cy="231174"/>
              </a:xfrm>
              <a:custGeom>
                <a:rect b="b" l="l" r="r" t="t"/>
                <a:pathLst>
                  <a:path extrusionOk="0" h="138" w="70">
                    <a:moveTo>
                      <a:pt x="26" y="0"/>
                    </a:moveTo>
                    <a:lnTo>
                      <a:pt x="22" y="8"/>
                    </a:lnTo>
                    <a:lnTo>
                      <a:pt x="18" y="14"/>
                    </a:lnTo>
                    <a:lnTo>
                      <a:pt x="12" y="18"/>
                    </a:lnTo>
                    <a:lnTo>
                      <a:pt x="10" y="24"/>
                    </a:lnTo>
                    <a:lnTo>
                      <a:pt x="12" y="28"/>
                    </a:lnTo>
                    <a:lnTo>
                      <a:pt x="18" y="32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2" y="58"/>
                    </a:lnTo>
                    <a:lnTo>
                      <a:pt x="4" y="60"/>
                    </a:lnTo>
                    <a:lnTo>
                      <a:pt x="8" y="64"/>
                    </a:lnTo>
                    <a:lnTo>
                      <a:pt x="8" y="68"/>
                    </a:lnTo>
                    <a:lnTo>
                      <a:pt x="20" y="68"/>
                    </a:lnTo>
                    <a:lnTo>
                      <a:pt x="20" y="76"/>
                    </a:lnTo>
                    <a:lnTo>
                      <a:pt x="20" y="78"/>
                    </a:lnTo>
                    <a:lnTo>
                      <a:pt x="24" y="82"/>
                    </a:lnTo>
                    <a:lnTo>
                      <a:pt x="26" y="88"/>
                    </a:lnTo>
                    <a:lnTo>
                      <a:pt x="26" y="94"/>
                    </a:lnTo>
                    <a:lnTo>
                      <a:pt x="26" y="98"/>
                    </a:lnTo>
                    <a:lnTo>
                      <a:pt x="26" y="102"/>
                    </a:lnTo>
                    <a:lnTo>
                      <a:pt x="24" y="106"/>
                    </a:lnTo>
                    <a:lnTo>
                      <a:pt x="22" y="112"/>
                    </a:lnTo>
                    <a:lnTo>
                      <a:pt x="24" y="122"/>
                    </a:lnTo>
                    <a:lnTo>
                      <a:pt x="26" y="130"/>
                    </a:lnTo>
                    <a:lnTo>
                      <a:pt x="32" y="136"/>
                    </a:lnTo>
                    <a:lnTo>
                      <a:pt x="34" y="138"/>
                    </a:lnTo>
                    <a:lnTo>
                      <a:pt x="38" y="138"/>
                    </a:lnTo>
                    <a:lnTo>
                      <a:pt x="44" y="138"/>
                    </a:lnTo>
                    <a:lnTo>
                      <a:pt x="48" y="136"/>
                    </a:lnTo>
                    <a:lnTo>
                      <a:pt x="54" y="132"/>
                    </a:lnTo>
                    <a:lnTo>
                      <a:pt x="60" y="126"/>
                    </a:lnTo>
                    <a:lnTo>
                      <a:pt x="64" y="124"/>
                    </a:lnTo>
                    <a:lnTo>
                      <a:pt x="70" y="124"/>
                    </a:lnTo>
                    <a:lnTo>
                      <a:pt x="68" y="118"/>
                    </a:lnTo>
                    <a:lnTo>
                      <a:pt x="66" y="112"/>
                    </a:lnTo>
                    <a:lnTo>
                      <a:pt x="60" y="104"/>
                    </a:lnTo>
                    <a:lnTo>
                      <a:pt x="54" y="96"/>
                    </a:lnTo>
                    <a:lnTo>
                      <a:pt x="54" y="92"/>
                    </a:lnTo>
                    <a:lnTo>
                      <a:pt x="54" y="86"/>
                    </a:lnTo>
                    <a:lnTo>
                      <a:pt x="54" y="82"/>
                    </a:lnTo>
                    <a:lnTo>
                      <a:pt x="54" y="78"/>
                    </a:lnTo>
                    <a:lnTo>
                      <a:pt x="58" y="74"/>
                    </a:lnTo>
                    <a:lnTo>
                      <a:pt x="64" y="70"/>
                    </a:lnTo>
                    <a:lnTo>
                      <a:pt x="68" y="64"/>
                    </a:lnTo>
                    <a:lnTo>
                      <a:pt x="70" y="44"/>
                    </a:lnTo>
                    <a:lnTo>
                      <a:pt x="60" y="36"/>
                    </a:lnTo>
                    <a:lnTo>
                      <a:pt x="56" y="32"/>
                    </a:lnTo>
                    <a:lnTo>
                      <a:pt x="52" y="32"/>
                    </a:lnTo>
                    <a:lnTo>
                      <a:pt x="46" y="32"/>
                    </a:lnTo>
                    <a:lnTo>
                      <a:pt x="46" y="24"/>
                    </a:lnTo>
                    <a:lnTo>
                      <a:pt x="44" y="20"/>
                    </a:lnTo>
                    <a:lnTo>
                      <a:pt x="40" y="12"/>
                    </a:lnTo>
                    <a:lnTo>
                      <a:pt x="32" y="4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g1252d948aef_0_565"/>
              <p:cNvSpPr/>
              <p:nvPr/>
            </p:nvSpPr>
            <p:spPr>
              <a:xfrm>
                <a:off x="2725503" y="3677129"/>
                <a:ext cx="115686" cy="142908"/>
              </a:xfrm>
              <a:custGeom>
                <a:rect b="b" l="l" r="r" t="t"/>
                <a:pathLst>
                  <a:path extrusionOk="0" h="86" w="66">
                    <a:moveTo>
                      <a:pt x="66" y="10"/>
                    </a:moveTo>
                    <a:lnTo>
                      <a:pt x="64" y="18"/>
                    </a:lnTo>
                    <a:lnTo>
                      <a:pt x="60" y="24"/>
                    </a:lnTo>
                    <a:lnTo>
                      <a:pt x="58" y="30"/>
                    </a:lnTo>
                    <a:lnTo>
                      <a:pt x="56" y="36"/>
                    </a:lnTo>
                    <a:lnTo>
                      <a:pt x="58" y="42"/>
                    </a:lnTo>
                    <a:lnTo>
                      <a:pt x="60" y="46"/>
                    </a:lnTo>
                    <a:lnTo>
                      <a:pt x="62" y="52"/>
                    </a:lnTo>
                    <a:lnTo>
                      <a:pt x="64" y="58"/>
                    </a:lnTo>
                    <a:lnTo>
                      <a:pt x="62" y="62"/>
                    </a:lnTo>
                    <a:lnTo>
                      <a:pt x="58" y="66"/>
                    </a:lnTo>
                    <a:lnTo>
                      <a:pt x="54" y="76"/>
                    </a:lnTo>
                    <a:lnTo>
                      <a:pt x="52" y="74"/>
                    </a:lnTo>
                    <a:lnTo>
                      <a:pt x="50" y="68"/>
                    </a:lnTo>
                    <a:lnTo>
                      <a:pt x="40" y="72"/>
                    </a:lnTo>
                    <a:lnTo>
                      <a:pt x="28" y="76"/>
                    </a:lnTo>
                    <a:lnTo>
                      <a:pt x="28" y="86"/>
                    </a:lnTo>
                    <a:lnTo>
                      <a:pt x="26" y="84"/>
                    </a:lnTo>
                    <a:lnTo>
                      <a:pt x="22" y="82"/>
                    </a:lnTo>
                    <a:lnTo>
                      <a:pt x="20" y="80"/>
                    </a:lnTo>
                    <a:lnTo>
                      <a:pt x="16" y="80"/>
                    </a:lnTo>
                    <a:lnTo>
                      <a:pt x="14" y="74"/>
                    </a:lnTo>
                    <a:lnTo>
                      <a:pt x="12" y="68"/>
                    </a:lnTo>
                    <a:lnTo>
                      <a:pt x="6" y="60"/>
                    </a:lnTo>
                    <a:lnTo>
                      <a:pt x="0" y="52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38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0" y="26"/>
                    </a:lnTo>
                    <a:lnTo>
                      <a:pt x="14" y="20"/>
                    </a:lnTo>
                    <a:lnTo>
                      <a:pt x="16" y="0"/>
                    </a:lnTo>
                    <a:lnTo>
                      <a:pt x="24" y="6"/>
                    </a:lnTo>
                    <a:lnTo>
                      <a:pt x="28" y="6"/>
                    </a:lnTo>
                    <a:lnTo>
                      <a:pt x="44" y="6"/>
                    </a:lnTo>
                    <a:lnTo>
                      <a:pt x="48" y="8"/>
                    </a:lnTo>
                    <a:lnTo>
                      <a:pt x="66" y="1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g1252d948aef_0_565"/>
              <p:cNvSpPr/>
              <p:nvPr/>
            </p:nvSpPr>
            <p:spPr>
              <a:xfrm>
                <a:off x="2820532" y="3693942"/>
                <a:ext cx="99160" cy="112085"/>
              </a:xfrm>
              <a:custGeom>
                <a:rect b="b" l="l" r="r" t="t"/>
                <a:pathLst>
                  <a:path extrusionOk="0" h="68" w="56">
                    <a:moveTo>
                      <a:pt x="56" y="28"/>
                    </a:moveTo>
                    <a:lnTo>
                      <a:pt x="54" y="26"/>
                    </a:lnTo>
                    <a:lnTo>
                      <a:pt x="48" y="40"/>
                    </a:lnTo>
                    <a:lnTo>
                      <a:pt x="40" y="52"/>
                    </a:lnTo>
                    <a:lnTo>
                      <a:pt x="34" y="58"/>
                    </a:lnTo>
                    <a:lnTo>
                      <a:pt x="28" y="64"/>
                    </a:lnTo>
                    <a:lnTo>
                      <a:pt x="22" y="68"/>
                    </a:lnTo>
                    <a:lnTo>
                      <a:pt x="12" y="68"/>
                    </a:lnTo>
                    <a:lnTo>
                      <a:pt x="6" y="68"/>
                    </a:lnTo>
                    <a:lnTo>
                      <a:pt x="0" y="66"/>
                    </a:lnTo>
                    <a:lnTo>
                      <a:pt x="4" y="56"/>
                    </a:lnTo>
                    <a:lnTo>
                      <a:pt x="8" y="52"/>
                    </a:lnTo>
                    <a:lnTo>
                      <a:pt x="10" y="48"/>
                    </a:lnTo>
                    <a:lnTo>
                      <a:pt x="8" y="42"/>
                    </a:lnTo>
                    <a:lnTo>
                      <a:pt x="6" y="36"/>
                    </a:lnTo>
                    <a:lnTo>
                      <a:pt x="4" y="32"/>
                    </a:lnTo>
                    <a:lnTo>
                      <a:pt x="2" y="26"/>
                    </a:lnTo>
                    <a:lnTo>
                      <a:pt x="4" y="20"/>
                    </a:lnTo>
                    <a:lnTo>
                      <a:pt x="6" y="14"/>
                    </a:lnTo>
                    <a:lnTo>
                      <a:pt x="10" y="8"/>
                    </a:lnTo>
                    <a:lnTo>
                      <a:pt x="12" y="0"/>
                    </a:lnTo>
                    <a:lnTo>
                      <a:pt x="26" y="4"/>
                    </a:lnTo>
                    <a:lnTo>
                      <a:pt x="34" y="10"/>
                    </a:lnTo>
                    <a:lnTo>
                      <a:pt x="44" y="18"/>
                    </a:lnTo>
                    <a:lnTo>
                      <a:pt x="54" y="26"/>
                    </a:lnTo>
                    <a:lnTo>
                      <a:pt x="56" y="2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g1252d948aef_0_565"/>
              <p:cNvSpPr/>
              <p:nvPr/>
            </p:nvSpPr>
            <p:spPr>
              <a:xfrm>
                <a:off x="2302698" y="3510403"/>
                <a:ext cx="375980" cy="340458"/>
              </a:xfrm>
              <a:custGeom>
                <a:rect b="b" l="l" r="r" t="t"/>
                <a:pathLst>
                  <a:path extrusionOk="0" h="204" w="214">
                    <a:moveTo>
                      <a:pt x="214" y="56"/>
                    </a:moveTo>
                    <a:lnTo>
                      <a:pt x="210" y="64"/>
                    </a:lnTo>
                    <a:lnTo>
                      <a:pt x="206" y="70"/>
                    </a:lnTo>
                    <a:lnTo>
                      <a:pt x="200" y="74"/>
                    </a:lnTo>
                    <a:lnTo>
                      <a:pt x="198" y="80"/>
                    </a:lnTo>
                    <a:lnTo>
                      <a:pt x="200" y="84"/>
                    </a:lnTo>
                    <a:lnTo>
                      <a:pt x="206" y="88"/>
                    </a:lnTo>
                    <a:lnTo>
                      <a:pt x="188" y="98"/>
                    </a:lnTo>
                    <a:lnTo>
                      <a:pt x="188" y="110"/>
                    </a:lnTo>
                    <a:lnTo>
                      <a:pt x="190" y="114"/>
                    </a:lnTo>
                    <a:lnTo>
                      <a:pt x="192" y="116"/>
                    </a:lnTo>
                    <a:lnTo>
                      <a:pt x="196" y="120"/>
                    </a:lnTo>
                    <a:lnTo>
                      <a:pt x="196" y="124"/>
                    </a:lnTo>
                    <a:lnTo>
                      <a:pt x="196" y="130"/>
                    </a:lnTo>
                    <a:lnTo>
                      <a:pt x="192" y="134"/>
                    </a:lnTo>
                    <a:lnTo>
                      <a:pt x="188" y="136"/>
                    </a:lnTo>
                    <a:lnTo>
                      <a:pt x="184" y="140"/>
                    </a:lnTo>
                    <a:lnTo>
                      <a:pt x="170" y="146"/>
                    </a:lnTo>
                    <a:lnTo>
                      <a:pt x="166" y="150"/>
                    </a:lnTo>
                    <a:lnTo>
                      <a:pt x="162" y="154"/>
                    </a:lnTo>
                    <a:lnTo>
                      <a:pt x="150" y="148"/>
                    </a:lnTo>
                    <a:lnTo>
                      <a:pt x="144" y="144"/>
                    </a:lnTo>
                    <a:lnTo>
                      <a:pt x="134" y="142"/>
                    </a:lnTo>
                    <a:lnTo>
                      <a:pt x="142" y="162"/>
                    </a:lnTo>
                    <a:lnTo>
                      <a:pt x="146" y="170"/>
                    </a:lnTo>
                    <a:lnTo>
                      <a:pt x="148" y="172"/>
                    </a:lnTo>
                    <a:lnTo>
                      <a:pt x="152" y="176"/>
                    </a:lnTo>
                    <a:lnTo>
                      <a:pt x="146" y="186"/>
                    </a:lnTo>
                    <a:lnTo>
                      <a:pt x="134" y="194"/>
                    </a:lnTo>
                    <a:lnTo>
                      <a:pt x="124" y="200"/>
                    </a:lnTo>
                    <a:lnTo>
                      <a:pt x="116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98" y="202"/>
                    </a:lnTo>
                    <a:lnTo>
                      <a:pt x="96" y="198"/>
                    </a:lnTo>
                    <a:lnTo>
                      <a:pt x="96" y="188"/>
                    </a:lnTo>
                    <a:lnTo>
                      <a:pt x="92" y="178"/>
                    </a:lnTo>
                    <a:lnTo>
                      <a:pt x="88" y="170"/>
                    </a:lnTo>
                    <a:lnTo>
                      <a:pt x="86" y="166"/>
                    </a:lnTo>
                    <a:lnTo>
                      <a:pt x="86" y="162"/>
                    </a:lnTo>
                    <a:lnTo>
                      <a:pt x="88" y="162"/>
                    </a:lnTo>
                    <a:lnTo>
                      <a:pt x="90" y="158"/>
                    </a:lnTo>
                    <a:lnTo>
                      <a:pt x="90" y="156"/>
                    </a:lnTo>
                    <a:lnTo>
                      <a:pt x="88" y="150"/>
                    </a:lnTo>
                    <a:lnTo>
                      <a:pt x="86" y="146"/>
                    </a:lnTo>
                    <a:lnTo>
                      <a:pt x="82" y="142"/>
                    </a:lnTo>
                    <a:lnTo>
                      <a:pt x="80" y="136"/>
                    </a:lnTo>
                    <a:lnTo>
                      <a:pt x="82" y="130"/>
                    </a:lnTo>
                    <a:lnTo>
                      <a:pt x="84" y="120"/>
                    </a:lnTo>
                    <a:lnTo>
                      <a:pt x="92" y="104"/>
                    </a:lnTo>
                    <a:lnTo>
                      <a:pt x="84" y="104"/>
                    </a:lnTo>
                    <a:lnTo>
                      <a:pt x="78" y="106"/>
                    </a:lnTo>
                    <a:lnTo>
                      <a:pt x="74" y="106"/>
                    </a:lnTo>
                    <a:lnTo>
                      <a:pt x="66" y="106"/>
                    </a:lnTo>
                    <a:lnTo>
                      <a:pt x="60" y="106"/>
                    </a:lnTo>
                    <a:lnTo>
                      <a:pt x="54" y="104"/>
                    </a:lnTo>
                    <a:lnTo>
                      <a:pt x="50" y="100"/>
                    </a:lnTo>
                    <a:lnTo>
                      <a:pt x="50" y="94"/>
                    </a:lnTo>
                    <a:lnTo>
                      <a:pt x="38" y="92"/>
                    </a:lnTo>
                    <a:lnTo>
                      <a:pt x="24" y="90"/>
                    </a:lnTo>
                    <a:lnTo>
                      <a:pt x="20" y="8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10" y="80"/>
                    </a:lnTo>
                    <a:lnTo>
                      <a:pt x="12" y="76"/>
                    </a:lnTo>
                    <a:lnTo>
                      <a:pt x="16" y="70"/>
                    </a:lnTo>
                    <a:lnTo>
                      <a:pt x="14" y="64"/>
                    </a:lnTo>
                    <a:lnTo>
                      <a:pt x="10" y="60"/>
                    </a:lnTo>
                    <a:lnTo>
                      <a:pt x="8" y="56"/>
                    </a:lnTo>
                    <a:lnTo>
                      <a:pt x="6" y="52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2" y="36"/>
                    </a:lnTo>
                    <a:lnTo>
                      <a:pt x="6" y="28"/>
                    </a:lnTo>
                    <a:lnTo>
                      <a:pt x="18" y="16"/>
                    </a:lnTo>
                    <a:lnTo>
                      <a:pt x="26" y="6"/>
                    </a:lnTo>
                    <a:lnTo>
                      <a:pt x="28" y="12"/>
                    </a:lnTo>
                    <a:lnTo>
                      <a:pt x="30" y="16"/>
                    </a:lnTo>
                    <a:lnTo>
                      <a:pt x="30" y="20"/>
                    </a:lnTo>
                    <a:lnTo>
                      <a:pt x="28" y="24"/>
                    </a:lnTo>
                    <a:lnTo>
                      <a:pt x="24" y="28"/>
                    </a:lnTo>
                    <a:lnTo>
                      <a:pt x="24" y="34"/>
                    </a:lnTo>
                    <a:lnTo>
                      <a:pt x="24" y="44"/>
                    </a:lnTo>
                    <a:lnTo>
                      <a:pt x="28" y="48"/>
                    </a:lnTo>
                    <a:lnTo>
                      <a:pt x="30" y="48"/>
                    </a:lnTo>
                    <a:lnTo>
                      <a:pt x="34" y="46"/>
                    </a:lnTo>
                    <a:lnTo>
                      <a:pt x="38" y="44"/>
                    </a:lnTo>
                    <a:lnTo>
                      <a:pt x="40" y="38"/>
                    </a:lnTo>
                    <a:lnTo>
                      <a:pt x="38" y="34"/>
                    </a:lnTo>
                    <a:lnTo>
                      <a:pt x="36" y="30"/>
                    </a:lnTo>
                    <a:lnTo>
                      <a:pt x="32" y="26"/>
                    </a:lnTo>
                    <a:lnTo>
                      <a:pt x="30" y="24"/>
                    </a:lnTo>
                    <a:lnTo>
                      <a:pt x="32" y="20"/>
                    </a:lnTo>
                    <a:lnTo>
                      <a:pt x="34" y="16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8" y="0"/>
                    </a:lnTo>
                    <a:lnTo>
                      <a:pt x="62" y="4"/>
                    </a:lnTo>
                    <a:lnTo>
                      <a:pt x="66" y="4"/>
                    </a:lnTo>
                    <a:lnTo>
                      <a:pt x="70" y="6"/>
                    </a:lnTo>
                    <a:lnTo>
                      <a:pt x="76" y="6"/>
                    </a:lnTo>
                    <a:lnTo>
                      <a:pt x="82" y="12"/>
                    </a:lnTo>
                    <a:lnTo>
                      <a:pt x="88" y="18"/>
                    </a:lnTo>
                    <a:lnTo>
                      <a:pt x="94" y="20"/>
                    </a:lnTo>
                    <a:lnTo>
                      <a:pt x="106" y="22"/>
                    </a:lnTo>
                    <a:lnTo>
                      <a:pt x="114" y="22"/>
                    </a:lnTo>
                    <a:lnTo>
                      <a:pt x="120" y="24"/>
                    </a:lnTo>
                    <a:lnTo>
                      <a:pt x="126" y="26"/>
                    </a:lnTo>
                    <a:lnTo>
                      <a:pt x="132" y="28"/>
                    </a:lnTo>
                    <a:lnTo>
                      <a:pt x="146" y="24"/>
                    </a:lnTo>
                    <a:lnTo>
                      <a:pt x="162" y="20"/>
                    </a:lnTo>
                    <a:lnTo>
                      <a:pt x="174" y="16"/>
                    </a:lnTo>
                    <a:lnTo>
                      <a:pt x="176" y="16"/>
                    </a:lnTo>
                    <a:lnTo>
                      <a:pt x="174" y="18"/>
                    </a:lnTo>
                    <a:lnTo>
                      <a:pt x="170" y="24"/>
                    </a:lnTo>
                    <a:lnTo>
                      <a:pt x="170" y="26"/>
                    </a:lnTo>
                    <a:lnTo>
                      <a:pt x="174" y="34"/>
                    </a:lnTo>
                    <a:lnTo>
                      <a:pt x="180" y="32"/>
                    </a:lnTo>
                    <a:lnTo>
                      <a:pt x="184" y="34"/>
                    </a:lnTo>
                    <a:lnTo>
                      <a:pt x="190" y="38"/>
                    </a:lnTo>
                    <a:lnTo>
                      <a:pt x="194" y="40"/>
                    </a:lnTo>
                    <a:lnTo>
                      <a:pt x="196" y="46"/>
                    </a:lnTo>
                    <a:lnTo>
                      <a:pt x="196" y="52"/>
                    </a:lnTo>
                    <a:lnTo>
                      <a:pt x="192" y="56"/>
                    </a:lnTo>
                    <a:lnTo>
                      <a:pt x="200" y="54"/>
                    </a:lnTo>
                    <a:lnTo>
                      <a:pt x="204" y="54"/>
                    </a:lnTo>
                    <a:lnTo>
                      <a:pt x="208" y="56"/>
                    </a:lnTo>
                    <a:lnTo>
                      <a:pt x="214" y="5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g1252d948aef_0_565"/>
              <p:cNvSpPr/>
              <p:nvPr/>
            </p:nvSpPr>
            <p:spPr>
              <a:xfrm>
                <a:off x="2282040" y="3716358"/>
                <a:ext cx="1104527" cy="1164280"/>
              </a:xfrm>
              <a:custGeom>
                <a:rect b="b" l="l" r="r" t="t"/>
                <a:pathLst>
                  <a:path extrusionOk="0" h="698" w="632">
                    <a:moveTo>
                      <a:pt x="362" y="12"/>
                    </a:moveTo>
                    <a:lnTo>
                      <a:pt x="356" y="26"/>
                    </a:lnTo>
                    <a:lnTo>
                      <a:pt x="348" y="38"/>
                    </a:lnTo>
                    <a:lnTo>
                      <a:pt x="342" y="44"/>
                    </a:lnTo>
                    <a:lnTo>
                      <a:pt x="336" y="50"/>
                    </a:lnTo>
                    <a:lnTo>
                      <a:pt x="330" y="54"/>
                    </a:lnTo>
                    <a:lnTo>
                      <a:pt x="320" y="54"/>
                    </a:lnTo>
                    <a:lnTo>
                      <a:pt x="314" y="54"/>
                    </a:lnTo>
                    <a:lnTo>
                      <a:pt x="308" y="52"/>
                    </a:lnTo>
                    <a:lnTo>
                      <a:pt x="306" y="50"/>
                    </a:lnTo>
                    <a:lnTo>
                      <a:pt x="304" y="44"/>
                    </a:lnTo>
                    <a:lnTo>
                      <a:pt x="294" y="48"/>
                    </a:lnTo>
                    <a:lnTo>
                      <a:pt x="282" y="52"/>
                    </a:lnTo>
                    <a:lnTo>
                      <a:pt x="282" y="62"/>
                    </a:lnTo>
                    <a:lnTo>
                      <a:pt x="280" y="60"/>
                    </a:lnTo>
                    <a:lnTo>
                      <a:pt x="276" y="58"/>
                    </a:lnTo>
                    <a:lnTo>
                      <a:pt x="274" y="56"/>
                    </a:lnTo>
                    <a:lnTo>
                      <a:pt x="270" y="56"/>
                    </a:lnTo>
                    <a:lnTo>
                      <a:pt x="264" y="56"/>
                    </a:lnTo>
                    <a:lnTo>
                      <a:pt x="260" y="58"/>
                    </a:lnTo>
                    <a:lnTo>
                      <a:pt x="254" y="64"/>
                    </a:lnTo>
                    <a:lnTo>
                      <a:pt x="248" y="68"/>
                    </a:lnTo>
                    <a:lnTo>
                      <a:pt x="244" y="70"/>
                    </a:lnTo>
                    <a:lnTo>
                      <a:pt x="238" y="70"/>
                    </a:lnTo>
                    <a:lnTo>
                      <a:pt x="234" y="70"/>
                    </a:lnTo>
                    <a:lnTo>
                      <a:pt x="232" y="68"/>
                    </a:lnTo>
                    <a:lnTo>
                      <a:pt x="226" y="62"/>
                    </a:lnTo>
                    <a:lnTo>
                      <a:pt x="224" y="54"/>
                    </a:lnTo>
                    <a:lnTo>
                      <a:pt x="222" y="44"/>
                    </a:lnTo>
                    <a:lnTo>
                      <a:pt x="224" y="38"/>
                    </a:lnTo>
                    <a:lnTo>
                      <a:pt x="226" y="34"/>
                    </a:lnTo>
                    <a:lnTo>
                      <a:pt x="226" y="30"/>
                    </a:lnTo>
                    <a:lnTo>
                      <a:pt x="226" y="26"/>
                    </a:lnTo>
                    <a:lnTo>
                      <a:pt x="226" y="20"/>
                    </a:lnTo>
                    <a:lnTo>
                      <a:pt x="224" y="14"/>
                    </a:lnTo>
                    <a:lnTo>
                      <a:pt x="220" y="10"/>
                    </a:lnTo>
                    <a:lnTo>
                      <a:pt x="220" y="8"/>
                    </a:lnTo>
                    <a:lnTo>
                      <a:pt x="220" y="0"/>
                    </a:lnTo>
                    <a:lnTo>
                      <a:pt x="208" y="0"/>
                    </a:lnTo>
                    <a:lnTo>
                      <a:pt x="208" y="6"/>
                    </a:lnTo>
                    <a:lnTo>
                      <a:pt x="204" y="10"/>
                    </a:lnTo>
                    <a:lnTo>
                      <a:pt x="200" y="12"/>
                    </a:lnTo>
                    <a:lnTo>
                      <a:pt x="196" y="16"/>
                    </a:lnTo>
                    <a:lnTo>
                      <a:pt x="182" y="22"/>
                    </a:lnTo>
                    <a:lnTo>
                      <a:pt x="178" y="26"/>
                    </a:lnTo>
                    <a:lnTo>
                      <a:pt x="174" y="30"/>
                    </a:lnTo>
                    <a:lnTo>
                      <a:pt x="162" y="24"/>
                    </a:lnTo>
                    <a:lnTo>
                      <a:pt x="156" y="20"/>
                    </a:lnTo>
                    <a:lnTo>
                      <a:pt x="146" y="18"/>
                    </a:lnTo>
                    <a:lnTo>
                      <a:pt x="154" y="38"/>
                    </a:lnTo>
                    <a:lnTo>
                      <a:pt x="158" y="46"/>
                    </a:lnTo>
                    <a:lnTo>
                      <a:pt x="160" y="48"/>
                    </a:lnTo>
                    <a:lnTo>
                      <a:pt x="164" y="52"/>
                    </a:lnTo>
                    <a:lnTo>
                      <a:pt x="158" y="62"/>
                    </a:lnTo>
                    <a:lnTo>
                      <a:pt x="146" y="70"/>
                    </a:lnTo>
                    <a:lnTo>
                      <a:pt x="136" y="76"/>
                    </a:lnTo>
                    <a:lnTo>
                      <a:pt x="128" y="80"/>
                    </a:lnTo>
                    <a:lnTo>
                      <a:pt x="120" y="80"/>
                    </a:lnTo>
                    <a:lnTo>
                      <a:pt x="114" y="80"/>
                    </a:lnTo>
                    <a:lnTo>
                      <a:pt x="110" y="78"/>
                    </a:lnTo>
                    <a:lnTo>
                      <a:pt x="108" y="74"/>
                    </a:lnTo>
                    <a:lnTo>
                      <a:pt x="108" y="64"/>
                    </a:lnTo>
                    <a:lnTo>
                      <a:pt x="104" y="54"/>
                    </a:lnTo>
                    <a:lnTo>
                      <a:pt x="90" y="62"/>
                    </a:lnTo>
                    <a:lnTo>
                      <a:pt x="80" y="64"/>
                    </a:lnTo>
                    <a:lnTo>
                      <a:pt x="68" y="64"/>
                    </a:lnTo>
                    <a:lnTo>
                      <a:pt x="62" y="68"/>
                    </a:lnTo>
                    <a:lnTo>
                      <a:pt x="64" y="68"/>
                    </a:lnTo>
                    <a:lnTo>
                      <a:pt x="66" y="70"/>
                    </a:lnTo>
                    <a:lnTo>
                      <a:pt x="68" y="74"/>
                    </a:lnTo>
                    <a:lnTo>
                      <a:pt x="72" y="76"/>
                    </a:lnTo>
                    <a:lnTo>
                      <a:pt x="72" y="84"/>
                    </a:lnTo>
                    <a:lnTo>
                      <a:pt x="66" y="84"/>
                    </a:lnTo>
                    <a:lnTo>
                      <a:pt x="62" y="86"/>
                    </a:lnTo>
                    <a:lnTo>
                      <a:pt x="60" y="90"/>
                    </a:lnTo>
                    <a:lnTo>
                      <a:pt x="58" y="92"/>
                    </a:lnTo>
                    <a:lnTo>
                      <a:pt x="60" y="98"/>
                    </a:lnTo>
                    <a:lnTo>
                      <a:pt x="62" y="104"/>
                    </a:lnTo>
                    <a:lnTo>
                      <a:pt x="66" y="110"/>
                    </a:lnTo>
                    <a:lnTo>
                      <a:pt x="68" y="116"/>
                    </a:lnTo>
                    <a:lnTo>
                      <a:pt x="66" y="140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58" y="174"/>
                    </a:lnTo>
                    <a:lnTo>
                      <a:pt x="46" y="176"/>
                    </a:lnTo>
                    <a:lnTo>
                      <a:pt x="36" y="178"/>
                    </a:lnTo>
                    <a:lnTo>
                      <a:pt x="26" y="180"/>
                    </a:lnTo>
                    <a:lnTo>
                      <a:pt x="20" y="184"/>
                    </a:lnTo>
                    <a:lnTo>
                      <a:pt x="18" y="188"/>
                    </a:lnTo>
                    <a:lnTo>
                      <a:pt x="16" y="196"/>
                    </a:lnTo>
                    <a:lnTo>
                      <a:pt x="14" y="204"/>
                    </a:lnTo>
                    <a:lnTo>
                      <a:pt x="10" y="216"/>
                    </a:lnTo>
                    <a:lnTo>
                      <a:pt x="8" y="220"/>
                    </a:lnTo>
                    <a:lnTo>
                      <a:pt x="6" y="222"/>
                    </a:lnTo>
                    <a:lnTo>
                      <a:pt x="2" y="226"/>
                    </a:lnTo>
                    <a:lnTo>
                      <a:pt x="0" y="230"/>
                    </a:lnTo>
                    <a:lnTo>
                      <a:pt x="2" y="236"/>
                    </a:lnTo>
                    <a:lnTo>
                      <a:pt x="4" y="240"/>
                    </a:lnTo>
                    <a:lnTo>
                      <a:pt x="8" y="248"/>
                    </a:lnTo>
                    <a:lnTo>
                      <a:pt x="14" y="256"/>
                    </a:lnTo>
                    <a:lnTo>
                      <a:pt x="16" y="260"/>
                    </a:lnTo>
                    <a:lnTo>
                      <a:pt x="16" y="266"/>
                    </a:lnTo>
                    <a:lnTo>
                      <a:pt x="24" y="268"/>
                    </a:lnTo>
                    <a:lnTo>
                      <a:pt x="30" y="272"/>
                    </a:lnTo>
                    <a:lnTo>
                      <a:pt x="36" y="278"/>
                    </a:lnTo>
                    <a:lnTo>
                      <a:pt x="40" y="280"/>
                    </a:lnTo>
                    <a:lnTo>
                      <a:pt x="44" y="278"/>
                    </a:lnTo>
                    <a:lnTo>
                      <a:pt x="46" y="278"/>
                    </a:lnTo>
                    <a:lnTo>
                      <a:pt x="48" y="270"/>
                    </a:lnTo>
                    <a:lnTo>
                      <a:pt x="58" y="270"/>
                    </a:lnTo>
                    <a:lnTo>
                      <a:pt x="58" y="286"/>
                    </a:lnTo>
                    <a:lnTo>
                      <a:pt x="58" y="292"/>
                    </a:lnTo>
                    <a:lnTo>
                      <a:pt x="60" y="294"/>
                    </a:lnTo>
                    <a:lnTo>
                      <a:pt x="62" y="296"/>
                    </a:lnTo>
                    <a:lnTo>
                      <a:pt x="64" y="296"/>
                    </a:lnTo>
                    <a:lnTo>
                      <a:pt x="66" y="296"/>
                    </a:lnTo>
                    <a:lnTo>
                      <a:pt x="74" y="298"/>
                    </a:lnTo>
                    <a:lnTo>
                      <a:pt x="86" y="300"/>
                    </a:lnTo>
                    <a:lnTo>
                      <a:pt x="94" y="296"/>
                    </a:lnTo>
                    <a:lnTo>
                      <a:pt x="102" y="290"/>
                    </a:lnTo>
                    <a:lnTo>
                      <a:pt x="116" y="280"/>
                    </a:lnTo>
                    <a:lnTo>
                      <a:pt x="122" y="276"/>
                    </a:lnTo>
                    <a:lnTo>
                      <a:pt x="130" y="274"/>
                    </a:lnTo>
                    <a:lnTo>
                      <a:pt x="136" y="274"/>
                    </a:lnTo>
                    <a:lnTo>
                      <a:pt x="138" y="276"/>
                    </a:lnTo>
                    <a:lnTo>
                      <a:pt x="140" y="280"/>
                    </a:lnTo>
                    <a:lnTo>
                      <a:pt x="140" y="284"/>
                    </a:lnTo>
                    <a:lnTo>
                      <a:pt x="138" y="294"/>
                    </a:lnTo>
                    <a:lnTo>
                      <a:pt x="140" y="304"/>
                    </a:lnTo>
                    <a:lnTo>
                      <a:pt x="144" y="310"/>
                    </a:lnTo>
                    <a:lnTo>
                      <a:pt x="148" y="318"/>
                    </a:lnTo>
                    <a:lnTo>
                      <a:pt x="158" y="324"/>
                    </a:lnTo>
                    <a:lnTo>
                      <a:pt x="168" y="328"/>
                    </a:lnTo>
                    <a:lnTo>
                      <a:pt x="172" y="326"/>
                    </a:lnTo>
                    <a:lnTo>
                      <a:pt x="174" y="328"/>
                    </a:lnTo>
                    <a:lnTo>
                      <a:pt x="178" y="332"/>
                    </a:lnTo>
                    <a:lnTo>
                      <a:pt x="182" y="334"/>
                    </a:lnTo>
                    <a:lnTo>
                      <a:pt x="188" y="336"/>
                    </a:lnTo>
                    <a:lnTo>
                      <a:pt x="188" y="340"/>
                    </a:lnTo>
                    <a:lnTo>
                      <a:pt x="190" y="342"/>
                    </a:lnTo>
                    <a:lnTo>
                      <a:pt x="194" y="342"/>
                    </a:lnTo>
                    <a:lnTo>
                      <a:pt x="198" y="342"/>
                    </a:lnTo>
                    <a:lnTo>
                      <a:pt x="208" y="340"/>
                    </a:lnTo>
                    <a:lnTo>
                      <a:pt x="212" y="342"/>
                    </a:lnTo>
                    <a:lnTo>
                      <a:pt x="216" y="344"/>
                    </a:lnTo>
                    <a:lnTo>
                      <a:pt x="220" y="354"/>
                    </a:lnTo>
                    <a:lnTo>
                      <a:pt x="222" y="364"/>
                    </a:lnTo>
                    <a:lnTo>
                      <a:pt x="224" y="366"/>
                    </a:lnTo>
                    <a:lnTo>
                      <a:pt x="226" y="368"/>
                    </a:lnTo>
                    <a:lnTo>
                      <a:pt x="226" y="376"/>
                    </a:lnTo>
                    <a:lnTo>
                      <a:pt x="226" y="382"/>
                    </a:lnTo>
                    <a:lnTo>
                      <a:pt x="228" y="386"/>
                    </a:lnTo>
                    <a:lnTo>
                      <a:pt x="232" y="390"/>
                    </a:lnTo>
                    <a:lnTo>
                      <a:pt x="242" y="392"/>
                    </a:lnTo>
                    <a:lnTo>
                      <a:pt x="254" y="394"/>
                    </a:lnTo>
                    <a:lnTo>
                      <a:pt x="254" y="400"/>
                    </a:lnTo>
                    <a:lnTo>
                      <a:pt x="254" y="404"/>
                    </a:lnTo>
                    <a:lnTo>
                      <a:pt x="258" y="408"/>
                    </a:lnTo>
                    <a:lnTo>
                      <a:pt x="260" y="412"/>
                    </a:lnTo>
                    <a:lnTo>
                      <a:pt x="268" y="420"/>
                    </a:lnTo>
                    <a:lnTo>
                      <a:pt x="270" y="422"/>
                    </a:lnTo>
                    <a:lnTo>
                      <a:pt x="270" y="430"/>
                    </a:lnTo>
                    <a:lnTo>
                      <a:pt x="270" y="436"/>
                    </a:lnTo>
                    <a:lnTo>
                      <a:pt x="266" y="444"/>
                    </a:lnTo>
                    <a:lnTo>
                      <a:pt x="264" y="448"/>
                    </a:lnTo>
                    <a:lnTo>
                      <a:pt x="264" y="454"/>
                    </a:lnTo>
                    <a:lnTo>
                      <a:pt x="264" y="464"/>
                    </a:lnTo>
                    <a:lnTo>
                      <a:pt x="270" y="480"/>
                    </a:lnTo>
                    <a:lnTo>
                      <a:pt x="276" y="496"/>
                    </a:lnTo>
                    <a:lnTo>
                      <a:pt x="278" y="500"/>
                    </a:lnTo>
                    <a:lnTo>
                      <a:pt x="282" y="502"/>
                    </a:lnTo>
                    <a:lnTo>
                      <a:pt x="292" y="502"/>
                    </a:lnTo>
                    <a:lnTo>
                      <a:pt x="300" y="504"/>
                    </a:lnTo>
                    <a:lnTo>
                      <a:pt x="306" y="508"/>
                    </a:lnTo>
                    <a:lnTo>
                      <a:pt x="308" y="514"/>
                    </a:lnTo>
                    <a:lnTo>
                      <a:pt x="314" y="526"/>
                    </a:lnTo>
                    <a:lnTo>
                      <a:pt x="320" y="536"/>
                    </a:lnTo>
                    <a:lnTo>
                      <a:pt x="322" y="532"/>
                    </a:lnTo>
                    <a:lnTo>
                      <a:pt x="326" y="530"/>
                    </a:lnTo>
                    <a:lnTo>
                      <a:pt x="328" y="528"/>
                    </a:lnTo>
                    <a:lnTo>
                      <a:pt x="332" y="530"/>
                    </a:lnTo>
                    <a:lnTo>
                      <a:pt x="332" y="534"/>
                    </a:lnTo>
                    <a:lnTo>
                      <a:pt x="332" y="540"/>
                    </a:lnTo>
                    <a:lnTo>
                      <a:pt x="332" y="554"/>
                    </a:lnTo>
                    <a:lnTo>
                      <a:pt x="332" y="564"/>
                    </a:lnTo>
                    <a:lnTo>
                      <a:pt x="338" y="564"/>
                    </a:lnTo>
                    <a:lnTo>
                      <a:pt x="344" y="562"/>
                    </a:lnTo>
                    <a:lnTo>
                      <a:pt x="346" y="572"/>
                    </a:lnTo>
                    <a:lnTo>
                      <a:pt x="348" y="582"/>
                    </a:lnTo>
                    <a:lnTo>
                      <a:pt x="348" y="586"/>
                    </a:lnTo>
                    <a:lnTo>
                      <a:pt x="346" y="590"/>
                    </a:lnTo>
                    <a:lnTo>
                      <a:pt x="340" y="596"/>
                    </a:lnTo>
                    <a:lnTo>
                      <a:pt x="326" y="602"/>
                    </a:lnTo>
                    <a:lnTo>
                      <a:pt x="318" y="610"/>
                    </a:lnTo>
                    <a:lnTo>
                      <a:pt x="308" y="622"/>
                    </a:lnTo>
                    <a:lnTo>
                      <a:pt x="302" y="636"/>
                    </a:lnTo>
                    <a:lnTo>
                      <a:pt x="298" y="642"/>
                    </a:lnTo>
                    <a:lnTo>
                      <a:pt x="298" y="648"/>
                    </a:lnTo>
                    <a:lnTo>
                      <a:pt x="308" y="648"/>
                    </a:lnTo>
                    <a:lnTo>
                      <a:pt x="318" y="652"/>
                    </a:lnTo>
                    <a:lnTo>
                      <a:pt x="330" y="660"/>
                    </a:lnTo>
                    <a:lnTo>
                      <a:pt x="340" y="666"/>
                    </a:lnTo>
                    <a:lnTo>
                      <a:pt x="362" y="684"/>
                    </a:lnTo>
                    <a:lnTo>
                      <a:pt x="380" y="698"/>
                    </a:lnTo>
                    <a:lnTo>
                      <a:pt x="382" y="686"/>
                    </a:lnTo>
                    <a:lnTo>
                      <a:pt x="384" y="674"/>
                    </a:lnTo>
                    <a:lnTo>
                      <a:pt x="390" y="672"/>
                    </a:lnTo>
                    <a:lnTo>
                      <a:pt x="396" y="668"/>
                    </a:lnTo>
                    <a:lnTo>
                      <a:pt x="402" y="664"/>
                    </a:lnTo>
                    <a:lnTo>
                      <a:pt x="406" y="656"/>
                    </a:lnTo>
                    <a:lnTo>
                      <a:pt x="414" y="638"/>
                    </a:lnTo>
                    <a:lnTo>
                      <a:pt x="418" y="624"/>
                    </a:lnTo>
                    <a:lnTo>
                      <a:pt x="422" y="620"/>
                    </a:lnTo>
                    <a:lnTo>
                      <a:pt x="424" y="620"/>
                    </a:lnTo>
                    <a:lnTo>
                      <a:pt x="426" y="618"/>
                    </a:lnTo>
                    <a:lnTo>
                      <a:pt x="430" y="614"/>
                    </a:lnTo>
                    <a:lnTo>
                      <a:pt x="436" y="596"/>
                    </a:lnTo>
                    <a:lnTo>
                      <a:pt x="434" y="594"/>
                    </a:lnTo>
                    <a:lnTo>
                      <a:pt x="432" y="592"/>
                    </a:lnTo>
                    <a:lnTo>
                      <a:pt x="428" y="588"/>
                    </a:lnTo>
                    <a:lnTo>
                      <a:pt x="428" y="560"/>
                    </a:lnTo>
                    <a:lnTo>
                      <a:pt x="432" y="554"/>
                    </a:lnTo>
                    <a:lnTo>
                      <a:pt x="438" y="546"/>
                    </a:lnTo>
                    <a:lnTo>
                      <a:pt x="454" y="534"/>
                    </a:lnTo>
                    <a:lnTo>
                      <a:pt x="472" y="524"/>
                    </a:lnTo>
                    <a:lnTo>
                      <a:pt x="488" y="516"/>
                    </a:lnTo>
                    <a:lnTo>
                      <a:pt x="498" y="514"/>
                    </a:lnTo>
                    <a:lnTo>
                      <a:pt x="510" y="514"/>
                    </a:lnTo>
                    <a:lnTo>
                      <a:pt x="522" y="512"/>
                    </a:lnTo>
                    <a:lnTo>
                      <a:pt x="528" y="510"/>
                    </a:lnTo>
                    <a:lnTo>
                      <a:pt x="528" y="506"/>
                    </a:lnTo>
                    <a:lnTo>
                      <a:pt x="538" y="494"/>
                    </a:lnTo>
                    <a:lnTo>
                      <a:pt x="546" y="478"/>
                    </a:lnTo>
                    <a:lnTo>
                      <a:pt x="558" y="448"/>
                    </a:lnTo>
                    <a:lnTo>
                      <a:pt x="560" y="438"/>
                    </a:lnTo>
                    <a:lnTo>
                      <a:pt x="562" y="428"/>
                    </a:lnTo>
                    <a:lnTo>
                      <a:pt x="562" y="420"/>
                    </a:lnTo>
                    <a:lnTo>
                      <a:pt x="564" y="418"/>
                    </a:lnTo>
                    <a:lnTo>
                      <a:pt x="568" y="414"/>
                    </a:lnTo>
                    <a:lnTo>
                      <a:pt x="562" y="412"/>
                    </a:lnTo>
                    <a:lnTo>
                      <a:pt x="572" y="380"/>
                    </a:lnTo>
                    <a:lnTo>
                      <a:pt x="570" y="366"/>
                    </a:lnTo>
                    <a:lnTo>
                      <a:pt x="568" y="360"/>
                    </a:lnTo>
                    <a:lnTo>
                      <a:pt x="568" y="350"/>
                    </a:lnTo>
                    <a:lnTo>
                      <a:pt x="566" y="340"/>
                    </a:lnTo>
                    <a:lnTo>
                      <a:pt x="564" y="338"/>
                    </a:lnTo>
                    <a:lnTo>
                      <a:pt x="566" y="332"/>
                    </a:lnTo>
                    <a:lnTo>
                      <a:pt x="568" y="328"/>
                    </a:lnTo>
                    <a:lnTo>
                      <a:pt x="572" y="326"/>
                    </a:lnTo>
                    <a:lnTo>
                      <a:pt x="580" y="326"/>
                    </a:lnTo>
                    <a:lnTo>
                      <a:pt x="584" y="316"/>
                    </a:lnTo>
                    <a:lnTo>
                      <a:pt x="590" y="306"/>
                    </a:lnTo>
                    <a:lnTo>
                      <a:pt x="590" y="304"/>
                    </a:lnTo>
                    <a:lnTo>
                      <a:pt x="596" y="294"/>
                    </a:lnTo>
                    <a:lnTo>
                      <a:pt x="602" y="284"/>
                    </a:lnTo>
                    <a:lnTo>
                      <a:pt x="614" y="268"/>
                    </a:lnTo>
                    <a:lnTo>
                      <a:pt x="622" y="258"/>
                    </a:lnTo>
                    <a:lnTo>
                      <a:pt x="628" y="250"/>
                    </a:lnTo>
                    <a:lnTo>
                      <a:pt x="630" y="236"/>
                    </a:lnTo>
                    <a:lnTo>
                      <a:pt x="632" y="224"/>
                    </a:lnTo>
                    <a:lnTo>
                      <a:pt x="632" y="208"/>
                    </a:lnTo>
                    <a:lnTo>
                      <a:pt x="628" y="196"/>
                    </a:lnTo>
                    <a:lnTo>
                      <a:pt x="626" y="192"/>
                    </a:lnTo>
                    <a:lnTo>
                      <a:pt x="622" y="186"/>
                    </a:lnTo>
                    <a:lnTo>
                      <a:pt x="618" y="184"/>
                    </a:lnTo>
                    <a:lnTo>
                      <a:pt x="614" y="182"/>
                    </a:lnTo>
                    <a:lnTo>
                      <a:pt x="604" y="182"/>
                    </a:lnTo>
                    <a:lnTo>
                      <a:pt x="594" y="176"/>
                    </a:lnTo>
                    <a:lnTo>
                      <a:pt x="586" y="172"/>
                    </a:lnTo>
                    <a:lnTo>
                      <a:pt x="580" y="166"/>
                    </a:lnTo>
                    <a:lnTo>
                      <a:pt x="566" y="152"/>
                    </a:lnTo>
                    <a:lnTo>
                      <a:pt x="556" y="146"/>
                    </a:lnTo>
                    <a:lnTo>
                      <a:pt x="548" y="142"/>
                    </a:lnTo>
                    <a:lnTo>
                      <a:pt x="538" y="142"/>
                    </a:lnTo>
                    <a:lnTo>
                      <a:pt x="530" y="142"/>
                    </a:lnTo>
                    <a:lnTo>
                      <a:pt x="522" y="144"/>
                    </a:lnTo>
                    <a:lnTo>
                      <a:pt x="512" y="142"/>
                    </a:lnTo>
                    <a:lnTo>
                      <a:pt x="508" y="140"/>
                    </a:lnTo>
                    <a:lnTo>
                      <a:pt x="504" y="136"/>
                    </a:lnTo>
                    <a:lnTo>
                      <a:pt x="500" y="134"/>
                    </a:lnTo>
                    <a:lnTo>
                      <a:pt x="494" y="132"/>
                    </a:lnTo>
                    <a:lnTo>
                      <a:pt x="486" y="134"/>
                    </a:lnTo>
                    <a:lnTo>
                      <a:pt x="480" y="136"/>
                    </a:lnTo>
                    <a:lnTo>
                      <a:pt x="476" y="140"/>
                    </a:lnTo>
                    <a:lnTo>
                      <a:pt x="472" y="142"/>
                    </a:lnTo>
                    <a:lnTo>
                      <a:pt x="470" y="132"/>
                    </a:lnTo>
                    <a:lnTo>
                      <a:pt x="466" y="124"/>
                    </a:lnTo>
                    <a:lnTo>
                      <a:pt x="460" y="120"/>
                    </a:lnTo>
                    <a:lnTo>
                      <a:pt x="454" y="114"/>
                    </a:lnTo>
                    <a:lnTo>
                      <a:pt x="446" y="110"/>
                    </a:lnTo>
                    <a:lnTo>
                      <a:pt x="440" y="106"/>
                    </a:lnTo>
                    <a:lnTo>
                      <a:pt x="430" y="104"/>
                    </a:lnTo>
                    <a:lnTo>
                      <a:pt x="422" y="104"/>
                    </a:lnTo>
                    <a:lnTo>
                      <a:pt x="414" y="102"/>
                    </a:lnTo>
                    <a:lnTo>
                      <a:pt x="412" y="114"/>
                    </a:lnTo>
                    <a:lnTo>
                      <a:pt x="406" y="120"/>
                    </a:lnTo>
                    <a:lnTo>
                      <a:pt x="400" y="126"/>
                    </a:lnTo>
                    <a:lnTo>
                      <a:pt x="394" y="134"/>
                    </a:lnTo>
                    <a:lnTo>
                      <a:pt x="392" y="122"/>
                    </a:lnTo>
                    <a:lnTo>
                      <a:pt x="380" y="122"/>
                    </a:lnTo>
                    <a:lnTo>
                      <a:pt x="370" y="120"/>
                    </a:lnTo>
                    <a:lnTo>
                      <a:pt x="360" y="120"/>
                    </a:lnTo>
                    <a:lnTo>
                      <a:pt x="348" y="120"/>
                    </a:lnTo>
                    <a:lnTo>
                      <a:pt x="358" y="116"/>
                    </a:lnTo>
                    <a:lnTo>
                      <a:pt x="366" y="112"/>
                    </a:lnTo>
                    <a:lnTo>
                      <a:pt x="368" y="104"/>
                    </a:lnTo>
                    <a:lnTo>
                      <a:pt x="358" y="106"/>
                    </a:lnTo>
                    <a:lnTo>
                      <a:pt x="364" y="96"/>
                    </a:lnTo>
                    <a:lnTo>
                      <a:pt x="370" y="86"/>
                    </a:lnTo>
                    <a:lnTo>
                      <a:pt x="374" y="82"/>
                    </a:lnTo>
                    <a:lnTo>
                      <a:pt x="380" y="76"/>
                    </a:lnTo>
                    <a:lnTo>
                      <a:pt x="382" y="70"/>
                    </a:lnTo>
                    <a:lnTo>
                      <a:pt x="386" y="64"/>
                    </a:lnTo>
                    <a:lnTo>
                      <a:pt x="376" y="56"/>
                    </a:lnTo>
                    <a:lnTo>
                      <a:pt x="370" y="50"/>
                    </a:lnTo>
                    <a:lnTo>
                      <a:pt x="368" y="42"/>
                    </a:lnTo>
                    <a:lnTo>
                      <a:pt x="368" y="36"/>
                    </a:lnTo>
                    <a:lnTo>
                      <a:pt x="368" y="28"/>
                    </a:lnTo>
                    <a:lnTo>
                      <a:pt x="368" y="20"/>
                    </a:lnTo>
                    <a:lnTo>
                      <a:pt x="364" y="14"/>
                    </a:lnTo>
                    <a:lnTo>
                      <a:pt x="362" y="1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g1252d948aef_0_565"/>
              <p:cNvSpPr/>
              <p:nvPr/>
            </p:nvSpPr>
            <p:spPr>
              <a:xfrm>
                <a:off x="2083721" y="3827043"/>
                <a:ext cx="152871" cy="196148"/>
              </a:xfrm>
              <a:custGeom>
                <a:rect b="b" l="l" r="r" t="t"/>
                <a:pathLst>
                  <a:path extrusionOk="0" h="118" w="88">
                    <a:moveTo>
                      <a:pt x="12" y="86"/>
                    </a:moveTo>
                    <a:lnTo>
                      <a:pt x="10" y="90"/>
                    </a:lnTo>
                    <a:lnTo>
                      <a:pt x="12" y="92"/>
                    </a:lnTo>
                    <a:lnTo>
                      <a:pt x="12" y="98"/>
                    </a:lnTo>
                    <a:lnTo>
                      <a:pt x="10" y="102"/>
                    </a:lnTo>
                    <a:lnTo>
                      <a:pt x="8" y="106"/>
                    </a:lnTo>
                    <a:lnTo>
                      <a:pt x="18" y="112"/>
                    </a:lnTo>
                    <a:lnTo>
                      <a:pt x="30" y="118"/>
                    </a:lnTo>
                    <a:lnTo>
                      <a:pt x="34" y="116"/>
                    </a:lnTo>
                    <a:lnTo>
                      <a:pt x="36" y="112"/>
                    </a:lnTo>
                    <a:lnTo>
                      <a:pt x="40" y="102"/>
                    </a:lnTo>
                    <a:lnTo>
                      <a:pt x="46" y="88"/>
                    </a:lnTo>
                    <a:lnTo>
                      <a:pt x="50" y="84"/>
                    </a:lnTo>
                    <a:lnTo>
                      <a:pt x="56" y="80"/>
                    </a:lnTo>
                    <a:lnTo>
                      <a:pt x="68" y="74"/>
                    </a:lnTo>
                    <a:lnTo>
                      <a:pt x="78" y="66"/>
                    </a:lnTo>
                    <a:lnTo>
                      <a:pt x="84" y="54"/>
                    </a:lnTo>
                    <a:lnTo>
                      <a:pt x="86" y="50"/>
                    </a:lnTo>
                    <a:lnTo>
                      <a:pt x="86" y="42"/>
                    </a:lnTo>
                    <a:lnTo>
                      <a:pt x="88" y="40"/>
                    </a:lnTo>
                    <a:lnTo>
                      <a:pt x="86" y="32"/>
                    </a:lnTo>
                    <a:lnTo>
                      <a:pt x="84" y="28"/>
                    </a:lnTo>
                    <a:lnTo>
                      <a:pt x="86" y="26"/>
                    </a:lnTo>
                    <a:lnTo>
                      <a:pt x="70" y="24"/>
                    </a:lnTo>
                    <a:lnTo>
                      <a:pt x="56" y="18"/>
                    </a:lnTo>
                    <a:lnTo>
                      <a:pt x="42" y="10"/>
                    </a:lnTo>
                    <a:lnTo>
                      <a:pt x="34" y="2"/>
                    </a:lnTo>
                    <a:lnTo>
                      <a:pt x="28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2" y="10"/>
                    </a:lnTo>
                    <a:lnTo>
                      <a:pt x="12" y="14"/>
                    </a:lnTo>
                    <a:lnTo>
                      <a:pt x="12" y="26"/>
                    </a:lnTo>
                    <a:lnTo>
                      <a:pt x="6" y="40"/>
                    </a:lnTo>
                    <a:lnTo>
                      <a:pt x="2" y="54"/>
                    </a:lnTo>
                    <a:lnTo>
                      <a:pt x="0" y="64"/>
                    </a:lnTo>
                    <a:lnTo>
                      <a:pt x="4" y="70"/>
                    </a:lnTo>
                    <a:lnTo>
                      <a:pt x="6" y="72"/>
                    </a:lnTo>
                    <a:lnTo>
                      <a:pt x="10" y="72"/>
                    </a:lnTo>
                    <a:lnTo>
                      <a:pt x="14" y="70"/>
                    </a:lnTo>
                    <a:lnTo>
                      <a:pt x="18" y="66"/>
                    </a:lnTo>
                    <a:lnTo>
                      <a:pt x="18" y="74"/>
                    </a:lnTo>
                    <a:lnTo>
                      <a:pt x="18" y="80"/>
                    </a:lnTo>
                    <a:lnTo>
                      <a:pt x="12" y="84"/>
                    </a:lnTo>
                    <a:lnTo>
                      <a:pt x="8" y="86"/>
                    </a:lnTo>
                    <a:lnTo>
                      <a:pt x="10" y="86"/>
                    </a:lnTo>
                    <a:lnTo>
                      <a:pt x="12" y="8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g1252d948aef_0_565"/>
              <p:cNvSpPr/>
              <p:nvPr/>
            </p:nvSpPr>
            <p:spPr>
              <a:xfrm>
                <a:off x="2075457" y="3878882"/>
                <a:ext cx="364962" cy="554819"/>
              </a:xfrm>
              <a:custGeom>
                <a:rect b="b" l="l" r="r" t="t"/>
                <a:pathLst>
                  <a:path extrusionOk="0" h="332" w="208">
                    <a:moveTo>
                      <a:pt x="186" y="332"/>
                    </a:moveTo>
                    <a:lnTo>
                      <a:pt x="180" y="324"/>
                    </a:lnTo>
                    <a:lnTo>
                      <a:pt x="174" y="318"/>
                    </a:lnTo>
                    <a:lnTo>
                      <a:pt x="154" y="300"/>
                    </a:lnTo>
                    <a:lnTo>
                      <a:pt x="146" y="294"/>
                    </a:lnTo>
                    <a:lnTo>
                      <a:pt x="136" y="292"/>
                    </a:lnTo>
                    <a:lnTo>
                      <a:pt x="118" y="282"/>
                    </a:lnTo>
                    <a:lnTo>
                      <a:pt x="108" y="276"/>
                    </a:lnTo>
                    <a:lnTo>
                      <a:pt x="98" y="268"/>
                    </a:lnTo>
                    <a:lnTo>
                      <a:pt x="94" y="262"/>
                    </a:lnTo>
                    <a:lnTo>
                      <a:pt x="90" y="254"/>
                    </a:lnTo>
                    <a:lnTo>
                      <a:pt x="80" y="232"/>
                    </a:lnTo>
                    <a:lnTo>
                      <a:pt x="72" y="212"/>
                    </a:lnTo>
                    <a:lnTo>
                      <a:pt x="62" y="194"/>
                    </a:lnTo>
                    <a:lnTo>
                      <a:pt x="52" y="174"/>
                    </a:lnTo>
                    <a:lnTo>
                      <a:pt x="46" y="158"/>
                    </a:lnTo>
                    <a:lnTo>
                      <a:pt x="40" y="146"/>
                    </a:lnTo>
                    <a:lnTo>
                      <a:pt x="32" y="132"/>
                    </a:lnTo>
                    <a:lnTo>
                      <a:pt x="24" y="118"/>
                    </a:lnTo>
                    <a:lnTo>
                      <a:pt x="22" y="114"/>
                    </a:lnTo>
                    <a:lnTo>
                      <a:pt x="18" y="112"/>
                    </a:lnTo>
                    <a:lnTo>
                      <a:pt x="12" y="108"/>
                    </a:lnTo>
                    <a:lnTo>
                      <a:pt x="4" y="106"/>
                    </a:lnTo>
                    <a:lnTo>
                      <a:pt x="2" y="104"/>
                    </a:lnTo>
                    <a:lnTo>
                      <a:pt x="0" y="100"/>
                    </a:lnTo>
                    <a:lnTo>
                      <a:pt x="0" y="82"/>
                    </a:lnTo>
                    <a:lnTo>
                      <a:pt x="0" y="66"/>
                    </a:lnTo>
                    <a:lnTo>
                      <a:pt x="2" y="64"/>
                    </a:lnTo>
                    <a:lnTo>
                      <a:pt x="4" y="60"/>
                    </a:lnTo>
                    <a:lnTo>
                      <a:pt x="12" y="54"/>
                    </a:lnTo>
                    <a:lnTo>
                      <a:pt x="16" y="54"/>
                    </a:lnTo>
                    <a:lnTo>
                      <a:pt x="14" y="58"/>
                    </a:lnTo>
                    <a:lnTo>
                      <a:pt x="16" y="60"/>
                    </a:lnTo>
                    <a:lnTo>
                      <a:pt x="16" y="66"/>
                    </a:lnTo>
                    <a:lnTo>
                      <a:pt x="14" y="70"/>
                    </a:lnTo>
                    <a:lnTo>
                      <a:pt x="12" y="74"/>
                    </a:lnTo>
                    <a:lnTo>
                      <a:pt x="22" y="80"/>
                    </a:lnTo>
                    <a:lnTo>
                      <a:pt x="34" y="86"/>
                    </a:lnTo>
                    <a:lnTo>
                      <a:pt x="38" y="84"/>
                    </a:lnTo>
                    <a:lnTo>
                      <a:pt x="40" y="80"/>
                    </a:lnTo>
                    <a:lnTo>
                      <a:pt x="44" y="70"/>
                    </a:lnTo>
                    <a:lnTo>
                      <a:pt x="50" y="56"/>
                    </a:lnTo>
                    <a:lnTo>
                      <a:pt x="54" y="52"/>
                    </a:lnTo>
                    <a:lnTo>
                      <a:pt x="60" y="48"/>
                    </a:lnTo>
                    <a:lnTo>
                      <a:pt x="72" y="42"/>
                    </a:lnTo>
                    <a:lnTo>
                      <a:pt x="82" y="34"/>
                    </a:lnTo>
                    <a:lnTo>
                      <a:pt x="88" y="22"/>
                    </a:lnTo>
                    <a:lnTo>
                      <a:pt x="90" y="18"/>
                    </a:lnTo>
                    <a:lnTo>
                      <a:pt x="90" y="10"/>
                    </a:lnTo>
                    <a:lnTo>
                      <a:pt x="92" y="8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0" y="4"/>
                    </a:lnTo>
                    <a:lnTo>
                      <a:pt x="106" y="8"/>
                    </a:lnTo>
                    <a:lnTo>
                      <a:pt x="114" y="14"/>
                    </a:lnTo>
                    <a:lnTo>
                      <a:pt x="120" y="22"/>
                    </a:lnTo>
                    <a:lnTo>
                      <a:pt x="124" y="26"/>
                    </a:lnTo>
                    <a:lnTo>
                      <a:pt x="126" y="34"/>
                    </a:lnTo>
                    <a:lnTo>
                      <a:pt x="128" y="42"/>
                    </a:lnTo>
                    <a:lnTo>
                      <a:pt x="144" y="42"/>
                    </a:lnTo>
                    <a:lnTo>
                      <a:pt x="146" y="42"/>
                    </a:lnTo>
                    <a:lnTo>
                      <a:pt x="148" y="40"/>
                    </a:lnTo>
                    <a:lnTo>
                      <a:pt x="152" y="38"/>
                    </a:lnTo>
                    <a:lnTo>
                      <a:pt x="154" y="38"/>
                    </a:lnTo>
                    <a:lnTo>
                      <a:pt x="156" y="40"/>
                    </a:lnTo>
                    <a:lnTo>
                      <a:pt x="160" y="44"/>
                    </a:lnTo>
                    <a:lnTo>
                      <a:pt x="160" y="40"/>
                    </a:lnTo>
                    <a:lnTo>
                      <a:pt x="164" y="38"/>
                    </a:lnTo>
                    <a:lnTo>
                      <a:pt x="172" y="40"/>
                    </a:lnTo>
                    <a:lnTo>
                      <a:pt x="178" y="44"/>
                    </a:lnTo>
                    <a:lnTo>
                      <a:pt x="176" y="48"/>
                    </a:lnTo>
                    <a:lnTo>
                      <a:pt x="174" y="52"/>
                    </a:lnTo>
                    <a:lnTo>
                      <a:pt x="170" y="56"/>
                    </a:lnTo>
                    <a:lnTo>
                      <a:pt x="168" y="60"/>
                    </a:lnTo>
                    <a:lnTo>
                      <a:pt x="170" y="64"/>
                    </a:lnTo>
                    <a:lnTo>
                      <a:pt x="174" y="66"/>
                    </a:lnTo>
                    <a:lnTo>
                      <a:pt x="180" y="70"/>
                    </a:lnTo>
                    <a:lnTo>
                      <a:pt x="180" y="74"/>
                    </a:lnTo>
                    <a:lnTo>
                      <a:pt x="176" y="76"/>
                    </a:lnTo>
                    <a:lnTo>
                      <a:pt x="164" y="78"/>
                    </a:lnTo>
                    <a:lnTo>
                      <a:pt x="154" y="80"/>
                    </a:lnTo>
                    <a:lnTo>
                      <a:pt x="144" y="82"/>
                    </a:lnTo>
                    <a:lnTo>
                      <a:pt x="138" y="86"/>
                    </a:lnTo>
                    <a:lnTo>
                      <a:pt x="136" y="90"/>
                    </a:lnTo>
                    <a:lnTo>
                      <a:pt x="134" y="98"/>
                    </a:lnTo>
                    <a:lnTo>
                      <a:pt x="132" y="106"/>
                    </a:lnTo>
                    <a:lnTo>
                      <a:pt x="128" y="118"/>
                    </a:lnTo>
                    <a:lnTo>
                      <a:pt x="126" y="122"/>
                    </a:lnTo>
                    <a:lnTo>
                      <a:pt x="124" y="124"/>
                    </a:lnTo>
                    <a:lnTo>
                      <a:pt x="120" y="128"/>
                    </a:lnTo>
                    <a:lnTo>
                      <a:pt x="118" y="132"/>
                    </a:lnTo>
                    <a:lnTo>
                      <a:pt x="120" y="138"/>
                    </a:lnTo>
                    <a:lnTo>
                      <a:pt x="122" y="142"/>
                    </a:lnTo>
                    <a:lnTo>
                      <a:pt x="126" y="150"/>
                    </a:lnTo>
                    <a:lnTo>
                      <a:pt x="132" y="158"/>
                    </a:lnTo>
                    <a:lnTo>
                      <a:pt x="134" y="162"/>
                    </a:lnTo>
                    <a:lnTo>
                      <a:pt x="134" y="168"/>
                    </a:lnTo>
                    <a:lnTo>
                      <a:pt x="142" y="170"/>
                    </a:lnTo>
                    <a:lnTo>
                      <a:pt x="148" y="174"/>
                    </a:lnTo>
                    <a:lnTo>
                      <a:pt x="154" y="180"/>
                    </a:lnTo>
                    <a:lnTo>
                      <a:pt x="158" y="182"/>
                    </a:lnTo>
                    <a:lnTo>
                      <a:pt x="162" y="180"/>
                    </a:lnTo>
                    <a:lnTo>
                      <a:pt x="164" y="180"/>
                    </a:lnTo>
                    <a:lnTo>
                      <a:pt x="166" y="172"/>
                    </a:lnTo>
                    <a:lnTo>
                      <a:pt x="176" y="172"/>
                    </a:lnTo>
                    <a:lnTo>
                      <a:pt x="176" y="188"/>
                    </a:lnTo>
                    <a:lnTo>
                      <a:pt x="176" y="194"/>
                    </a:lnTo>
                    <a:lnTo>
                      <a:pt x="178" y="196"/>
                    </a:lnTo>
                    <a:lnTo>
                      <a:pt x="180" y="198"/>
                    </a:lnTo>
                    <a:lnTo>
                      <a:pt x="182" y="198"/>
                    </a:lnTo>
                    <a:lnTo>
                      <a:pt x="184" y="198"/>
                    </a:lnTo>
                    <a:lnTo>
                      <a:pt x="192" y="200"/>
                    </a:lnTo>
                    <a:lnTo>
                      <a:pt x="202" y="212"/>
                    </a:lnTo>
                    <a:lnTo>
                      <a:pt x="206" y="218"/>
                    </a:lnTo>
                    <a:lnTo>
                      <a:pt x="208" y="226"/>
                    </a:lnTo>
                    <a:lnTo>
                      <a:pt x="206" y="258"/>
                    </a:lnTo>
                    <a:lnTo>
                      <a:pt x="204" y="264"/>
                    </a:lnTo>
                    <a:lnTo>
                      <a:pt x="204" y="266"/>
                    </a:lnTo>
                    <a:lnTo>
                      <a:pt x="202" y="270"/>
                    </a:lnTo>
                    <a:lnTo>
                      <a:pt x="200" y="276"/>
                    </a:lnTo>
                    <a:lnTo>
                      <a:pt x="202" y="290"/>
                    </a:lnTo>
                    <a:lnTo>
                      <a:pt x="204" y="294"/>
                    </a:lnTo>
                    <a:lnTo>
                      <a:pt x="208" y="296"/>
                    </a:lnTo>
                    <a:lnTo>
                      <a:pt x="204" y="306"/>
                    </a:lnTo>
                    <a:lnTo>
                      <a:pt x="202" y="316"/>
                    </a:lnTo>
                    <a:lnTo>
                      <a:pt x="200" y="322"/>
                    </a:lnTo>
                    <a:lnTo>
                      <a:pt x="196" y="326"/>
                    </a:lnTo>
                    <a:lnTo>
                      <a:pt x="190" y="330"/>
                    </a:lnTo>
                    <a:lnTo>
                      <a:pt x="186" y="332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g1252d948aef_0_565"/>
              <p:cNvSpPr/>
              <p:nvPr/>
            </p:nvSpPr>
            <p:spPr>
              <a:xfrm>
                <a:off x="2412877" y="4173103"/>
                <a:ext cx="341549" cy="396499"/>
              </a:xfrm>
              <a:custGeom>
                <a:rect b="b" l="l" r="r" t="t"/>
                <a:pathLst>
                  <a:path extrusionOk="0" h="238" w="196">
                    <a:moveTo>
                      <a:pt x="0" y="24"/>
                    </a:moveTo>
                    <a:lnTo>
                      <a:pt x="10" y="34"/>
                    </a:lnTo>
                    <a:lnTo>
                      <a:pt x="14" y="42"/>
                    </a:lnTo>
                    <a:lnTo>
                      <a:pt x="16" y="50"/>
                    </a:lnTo>
                    <a:lnTo>
                      <a:pt x="14" y="82"/>
                    </a:lnTo>
                    <a:lnTo>
                      <a:pt x="12" y="88"/>
                    </a:lnTo>
                    <a:lnTo>
                      <a:pt x="12" y="90"/>
                    </a:lnTo>
                    <a:lnTo>
                      <a:pt x="10" y="94"/>
                    </a:lnTo>
                    <a:lnTo>
                      <a:pt x="8" y="100"/>
                    </a:lnTo>
                    <a:lnTo>
                      <a:pt x="10" y="114"/>
                    </a:lnTo>
                    <a:lnTo>
                      <a:pt x="12" y="118"/>
                    </a:lnTo>
                    <a:lnTo>
                      <a:pt x="16" y="120"/>
                    </a:lnTo>
                    <a:lnTo>
                      <a:pt x="14" y="126"/>
                    </a:lnTo>
                    <a:lnTo>
                      <a:pt x="12" y="132"/>
                    </a:lnTo>
                    <a:lnTo>
                      <a:pt x="8" y="146"/>
                    </a:lnTo>
                    <a:lnTo>
                      <a:pt x="18" y="156"/>
                    </a:lnTo>
                    <a:lnTo>
                      <a:pt x="22" y="168"/>
                    </a:lnTo>
                    <a:lnTo>
                      <a:pt x="26" y="198"/>
                    </a:lnTo>
                    <a:lnTo>
                      <a:pt x="28" y="200"/>
                    </a:lnTo>
                    <a:lnTo>
                      <a:pt x="30" y="202"/>
                    </a:lnTo>
                    <a:lnTo>
                      <a:pt x="34" y="204"/>
                    </a:lnTo>
                    <a:lnTo>
                      <a:pt x="36" y="208"/>
                    </a:lnTo>
                    <a:lnTo>
                      <a:pt x="42" y="228"/>
                    </a:lnTo>
                    <a:lnTo>
                      <a:pt x="44" y="234"/>
                    </a:lnTo>
                    <a:lnTo>
                      <a:pt x="46" y="238"/>
                    </a:lnTo>
                    <a:lnTo>
                      <a:pt x="50" y="238"/>
                    </a:lnTo>
                    <a:lnTo>
                      <a:pt x="56" y="236"/>
                    </a:lnTo>
                    <a:lnTo>
                      <a:pt x="60" y="232"/>
                    </a:lnTo>
                    <a:lnTo>
                      <a:pt x="70" y="220"/>
                    </a:lnTo>
                    <a:lnTo>
                      <a:pt x="76" y="226"/>
                    </a:lnTo>
                    <a:lnTo>
                      <a:pt x="84" y="228"/>
                    </a:lnTo>
                    <a:lnTo>
                      <a:pt x="92" y="230"/>
                    </a:lnTo>
                    <a:lnTo>
                      <a:pt x="98" y="238"/>
                    </a:lnTo>
                    <a:lnTo>
                      <a:pt x="100" y="232"/>
                    </a:lnTo>
                    <a:lnTo>
                      <a:pt x="104" y="230"/>
                    </a:lnTo>
                    <a:lnTo>
                      <a:pt x="112" y="228"/>
                    </a:lnTo>
                    <a:lnTo>
                      <a:pt x="126" y="228"/>
                    </a:lnTo>
                    <a:lnTo>
                      <a:pt x="126" y="204"/>
                    </a:lnTo>
                    <a:lnTo>
                      <a:pt x="128" y="196"/>
                    </a:lnTo>
                    <a:lnTo>
                      <a:pt x="132" y="188"/>
                    </a:lnTo>
                    <a:lnTo>
                      <a:pt x="136" y="180"/>
                    </a:lnTo>
                    <a:lnTo>
                      <a:pt x="144" y="176"/>
                    </a:lnTo>
                    <a:lnTo>
                      <a:pt x="152" y="172"/>
                    </a:lnTo>
                    <a:lnTo>
                      <a:pt x="162" y="172"/>
                    </a:lnTo>
                    <a:lnTo>
                      <a:pt x="170" y="172"/>
                    </a:lnTo>
                    <a:lnTo>
                      <a:pt x="178" y="174"/>
                    </a:lnTo>
                    <a:lnTo>
                      <a:pt x="190" y="180"/>
                    </a:lnTo>
                    <a:lnTo>
                      <a:pt x="190" y="174"/>
                    </a:lnTo>
                    <a:lnTo>
                      <a:pt x="192" y="170"/>
                    </a:lnTo>
                    <a:lnTo>
                      <a:pt x="196" y="162"/>
                    </a:lnTo>
                    <a:lnTo>
                      <a:pt x="196" y="156"/>
                    </a:lnTo>
                    <a:lnTo>
                      <a:pt x="196" y="148"/>
                    </a:lnTo>
                    <a:lnTo>
                      <a:pt x="194" y="146"/>
                    </a:lnTo>
                    <a:lnTo>
                      <a:pt x="186" y="138"/>
                    </a:lnTo>
                    <a:lnTo>
                      <a:pt x="184" y="134"/>
                    </a:lnTo>
                    <a:lnTo>
                      <a:pt x="180" y="130"/>
                    </a:lnTo>
                    <a:lnTo>
                      <a:pt x="180" y="126"/>
                    </a:lnTo>
                    <a:lnTo>
                      <a:pt x="180" y="120"/>
                    </a:lnTo>
                    <a:lnTo>
                      <a:pt x="168" y="118"/>
                    </a:lnTo>
                    <a:lnTo>
                      <a:pt x="158" y="116"/>
                    </a:lnTo>
                    <a:lnTo>
                      <a:pt x="154" y="112"/>
                    </a:lnTo>
                    <a:lnTo>
                      <a:pt x="152" y="108"/>
                    </a:lnTo>
                    <a:lnTo>
                      <a:pt x="152" y="102"/>
                    </a:lnTo>
                    <a:lnTo>
                      <a:pt x="152" y="94"/>
                    </a:lnTo>
                    <a:lnTo>
                      <a:pt x="150" y="92"/>
                    </a:lnTo>
                    <a:lnTo>
                      <a:pt x="148" y="90"/>
                    </a:lnTo>
                    <a:lnTo>
                      <a:pt x="146" y="80"/>
                    </a:lnTo>
                    <a:lnTo>
                      <a:pt x="142" y="70"/>
                    </a:lnTo>
                    <a:lnTo>
                      <a:pt x="138" y="68"/>
                    </a:lnTo>
                    <a:lnTo>
                      <a:pt x="134" y="66"/>
                    </a:lnTo>
                    <a:lnTo>
                      <a:pt x="124" y="68"/>
                    </a:lnTo>
                    <a:lnTo>
                      <a:pt x="120" y="68"/>
                    </a:lnTo>
                    <a:lnTo>
                      <a:pt x="116" y="68"/>
                    </a:lnTo>
                    <a:lnTo>
                      <a:pt x="114" y="66"/>
                    </a:lnTo>
                    <a:lnTo>
                      <a:pt x="114" y="62"/>
                    </a:lnTo>
                    <a:lnTo>
                      <a:pt x="108" y="60"/>
                    </a:lnTo>
                    <a:lnTo>
                      <a:pt x="104" y="58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4" y="54"/>
                    </a:lnTo>
                    <a:lnTo>
                      <a:pt x="84" y="50"/>
                    </a:lnTo>
                    <a:lnTo>
                      <a:pt x="74" y="44"/>
                    </a:lnTo>
                    <a:lnTo>
                      <a:pt x="70" y="36"/>
                    </a:lnTo>
                    <a:lnTo>
                      <a:pt x="66" y="30"/>
                    </a:lnTo>
                    <a:lnTo>
                      <a:pt x="64" y="20"/>
                    </a:lnTo>
                    <a:lnTo>
                      <a:pt x="66" y="10"/>
                    </a:lnTo>
                    <a:lnTo>
                      <a:pt x="66" y="6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48" y="2"/>
                    </a:lnTo>
                    <a:lnTo>
                      <a:pt x="42" y="6"/>
                    </a:lnTo>
                    <a:lnTo>
                      <a:pt x="30" y="14"/>
                    </a:lnTo>
                    <a:lnTo>
                      <a:pt x="20" y="22"/>
                    </a:lnTo>
                    <a:lnTo>
                      <a:pt x="12" y="26"/>
                    </a:lnTo>
                    <a:lnTo>
                      <a:pt x="8" y="26"/>
                    </a:lnTo>
                    <a:lnTo>
                      <a:pt x="4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g1252d948aef_0_565"/>
              <p:cNvSpPr/>
              <p:nvPr/>
            </p:nvSpPr>
            <p:spPr>
              <a:xfrm>
                <a:off x="2631853" y="4461722"/>
                <a:ext cx="234127" cy="252191"/>
              </a:xfrm>
              <a:custGeom>
                <a:rect b="b" l="l" r="r" t="t"/>
                <a:pathLst>
                  <a:path extrusionOk="0" h="152" w="134">
                    <a:moveTo>
                      <a:pt x="132" y="118"/>
                    </a:moveTo>
                    <a:lnTo>
                      <a:pt x="134" y="122"/>
                    </a:lnTo>
                    <a:lnTo>
                      <a:pt x="134" y="130"/>
                    </a:lnTo>
                    <a:lnTo>
                      <a:pt x="134" y="136"/>
                    </a:lnTo>
                    <a:lnTo>
                      <a:pt x="130" y="138"/>
                    </a:lnTo>
                    <a:lnTo>
                      <a:pt x="122" y="146"/>
                    </a:lnTo>
                    <a:lnTo>
                      <a:pt x="112" y="150"/>
                    </a:lnTo>
                    <a:lnTo>
                      <a:pt x="102" y="152"/>
                    </a:lnTo>
                    <a:lnTo>
                      <a:pt x="94" y="152"/>
                    </a:lnTo>
                    <a:lnTo>
                      <a:pt x="86" y="150"/>
                    </a:lnTo>
                    <a:lnTo>
                      <a:pt x="82" y="148"/>
                    </a:lnTo>
                    <a:lnTo>
                      <a:pt x="74" y="148"/>
                    </a:lnTo>
                    <a:lnTo>
                      <a:pt x="76" y="138"/>
                    </a:lnTo>
                    <a:lnTo>
                      <a:pt x="80" y="132"/>
                    </a:lnTo>
                    <a:lnTo>
                      <a:pt x="82" y="124"/>
                    </a:lnTo>
                    <a:lnTo>
                      <a:pt x="84" y="116"/>
                    </a:lnTo>
                    <a:lnTo>
                      <a:pt x="82" y="110"/>
                    </a:lnTo>
                    <a:lnTo>
                      <a:pt x="78" y="106"/>
                    </a:lnTo>
                    <a:lnTo>
                      <a:pt x="72" y="106"/>
                    </a:lnTo>
                    <a:lnTo>
                      <a:pt x="64" y="104"/>
                    </a:lnTo>
                    <a:lnTo>
                      <a:pt x="62" y="102"/>
                    </a:lnTo>
                    <a:lnTo>
                      <a:pt x="60" y="98"/>
                    </a:lnTo>
                    <a:lnTo>
                      <a:pt x="58" y="94"/>
                    </a:lnTo>
                    <a:lnTo>
                      <a:pt x="54" y="92"/>
                    </a:lnTo>
                    <a:lnTo>
                      <a:pt x="46" y="90"/>
                    </a:lnTo>
                    <a:lnTo>
                      <a:pt x="40" y="88"/>
                    </a:lnTo>
                    <a:lnTo>
                      <a:pt x="34" y="88"/>
                    </a:lnTo>
                    <a:lnTo>
                      <a:pt x="30" y="86"/>
                    </a:lnTo>
                    <a:lnTo>
                      <a:pt x="24" y="82"/>
                    </a:lnTo>
                    <a:lnTo>
                      <a:pt x="12" y="66"/>
                    </a:lnTo>
                    <a:lnTo>
                      <a:pt x="4" y="62"/>
                    </a:lnTo>
                    <a:lnTo>
                      <a:pt x="2" y="60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0" y="32"/>
                    </a:lnTo>
                    <a:lnTo>
                      <a:pt x="2" y="24"/>
                    </a:lnTo>
                    <a:lnTo>
                      <a:pt x="6" y="16"/>
                    </a:lnTo>
                    <a:lnTo>
                      <a:pt x="10" y="8"/>
                    </a:lnTo>
                    <a:lnTo>
                      <a:pt x="18" y="4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2" y="2"/>
                    </a:lnTo>
                    <a:lnTo>
                      <a:pt x="64" y="8"/>
                    </a:lnTo>
                    <a:lnTo>
                      <a:pt x="64" y="18"/>
                    </a:lnTo>
                    <a:lnTo>
                      <a:pt x="70" y="34"/>
                    </a:lnTo>
                    <a:lnTo>
                      <a:pt x="76" y="50"/>
                    </a:lnTo>
                    <a:lnTo>
                      <a:pt x="78" y="54"/>
                    </a:lnTo>
                    <a:lnTo>
                      <a:pt x="82" y="56"/>
                    </a:lnTo>
                    <a:lnTo>
                      <a:pt x="92" y="56"/>
                    </a:lnTo>
                    <a:lnTo>
                      <a:pt x="100" y="58"/>
                    </a:lnTo>
                    <a:lnTo>
                      <a:pt x="106" y="62"/>
                    </a:lnTo>
                    <a:lnTo>
                      <a:pt x="108" y="68"/>
                    </a:lnTo>
                    <a:lnTo>
                      <a:pt x="114" y="80"/>
                    </a:lnTo>
                    <a:lnTo>
                      <a:pt x="120" y="90"/>
                    </a:lnTo>
                    <a:lnTo>
                      <a:pt x="122" y="86"/>
                    </a:lnTo>
                    <a:lnTo>
                      <a:pt x="126" y="84"/>
                    </a:lnTo>
                    <a:lnTo>
                      <a:pt x="128" y="82"/>
                    </a:lnTo>
                    <a:lnTo>
                      <a:pt x="132" y="84"/>
                    </a:lnTo>
                    <a:lnTo>
                      <a:pt x="132" y="88"/>
                    </a:lnTo>
                    <a:lnTo>
                      <a:pt x="132" y="94"/>
                    </a:lnTo>
                    <a:lnTo>
                      <a:pt x="132" y="106"/>
                    </a:lnTo>
                    <a:lnTo>
                      <a:pt x="132" y="118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g1252d948aef_0_565"/>
              <p:cNvSpPr/>
              <p:nvPr/>
            </p:nvSpPr>
            <p:spPr>
              <a:xfrm>
                <a:off x="2799873" y="4797975"/>
                <a:ext cx="145985" cy="135904"/>
              </a:xfrm>
              <a:custGeom>
                <a:rect b="b" l="l" r="r" t="t"/>
                <a:pathLst>
                  <a:path extrusionOk="0" h="82" w="84">
                    <a:moveTo>
                      <a:pt x="2" y="0"/>
                    </a:moveTo>
                    <a:lnTo>
                      <a:pt x="12" y="0"/>
                    </a:lnTo>
                    <a:lnTo>
                      <a:pt x="22" y="4"/>
                    </a:lnTo>
                    <a:lnTo>
                      <a:pt x="34" y="12"/>
                    </a:lnTo>
                    <a:lnTo>
                      <a:pt x="44" y="18"/>
                    </a:lnTo>
                    <a:lnTo>
                      <a:pt x="66" y="36"/>
                    </a:lnTo>
                    <a:lnTo>
                      <a:pt x="84" y="50"/>
                    </a:lnTo>
                    <a:lnTo>
                      <a:pt x="78" y="62"/>
                    </a:lnTo>
                    <a:lnTo>
                      <a:pt x="72" y="72"/>
                    </a:lnTo>
                    <a:lnTo>
                      <a:pt x="66" y="78"/>
                    </a:lnTo>
                    <a:lnTo>
                      <a:pt x="60" y="82"/>
                    </a:lnTo>
                    <a:lnTo>
                      <a:pt x="58" y="82"/>
                    </a:lnTo>
                    <a:lnTo>
                      <a:pt x="40" y="80"/>
                    </a:lnTo>
                    <a:lnTo>
                      <a:pt x="24" y="76"/>
                    </a:lnTo>
                    <a:lnTo>
                      <a:pt x="12" y="72"/>
                    </a:lnTo>
                    <a:lnTo>
                      <a:pt x="0" y="6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g1252d948aef_0_565"/>
              <p:cNvSpPr/>
              <p:nvPr/>
            </p:nvSpPr>
            <p:spPr>
              <a:xfrm>
                <a:off x="2462456" y="4541582"/>
                <a:ext cx="426937" cy="920495"/>
              </a:xfrm>
              <a:custGeom>
                <a:rect b="b" l="l" r="r" t="t"/>
                <a:pathLst>
                  <a:path extrusionOk="0" h="552" w="246">
                    <a:moveTo>
                      <a:pt x="196" y="154"/>
                    </a:moveTo>
                    <a:lnTo>
                      <a:pt x="196" y="148"/>
                    </a:lnTo>
                    <a:lnTo>
                      <a:pt x="200" y="142"/>
                    </a:lnTo>
                    <a:lnTo>
                      <a:pt x="206" y="128"/>
                    </a:lnTo>
                    <a:lnTo>
                      <a:pt x="216" y="116"/>
                    </a:lnTo>
                    <a:lnTo>
                      <a:pt x="224" y="108"/>
                    </a:lnTo>
                    <a:lnTo>
                      <a:pt x="238" y="102"/>
                    </a:lnTo>
                    <a:lnTo>
                      <a:pt x="244" y="96"/>
                    </a:lnTo>
                    <a:lnTo>
                      <a:pt x="246" y="92"/>
                    </a:lnTo>
                    <a:lnTo>
                      <a:pt x="246" y="88"/>
                    </a:lnTo>
                    <a:lnTo>
                      <a:pt x="244" y="78"/>
                    </a:lnTo>
                    <a:lnTo>
                      <a:pt x="242" y="68"/>
                    </a:lnTo>
                    <a:lnTo>
                      <a:pt x="236" y="70"/>
                    </a:lnTo>
                    <a:lnTo>
                      <a:pt x="230" y="70"/>
                    </a:lnTo>
                    <a:lnTo>
                      <a:pt x="232" y="74"/>
                    </a:lnTo>
                    <a:lnTo>
                      <a:pt x="232" y="82"/>
                    </a:lnTo>
                    <a:lnTo>
                      <a:pt x="232" y="88"/>
                    </a:lnTo>
                    <a:lnTo>
                      <a:pt x="228" y="90"/>
                    </a:lnTo>
                    <a:lnTo>
                      <a:pt x="220" y="98"/>
                    </a:lnTo>
                    <a:lnTo>
                      <a:pt x="210" y="102"/>
                    </a:lnTo>
                    <a:lnTo>
                      <a:pt x="200" y="104"/>
                    </a:lnTo>
                    <a:lnTo>
                      <a:pt x="192" y="104"/>
                    </a:lnTo>
                    <a:lnTo>
                      <a:pt x="184" y="102"/>
                    </a:lnTo>
                    <a:lnTo>
                      <a:pt x="180" y="100"/>
                    </a:lnTo>
                    <a:lnTo>
                      <a:pt x="172" y="100"/>
                    </a:lnTo>
                    <a:lnTo>
                      <a:pt x="174" y="90"/>
                    </a:lnTo>
                    <a:lnTo>
                      <a:pt x="178" y="84"/>
                    </a:lnTo>
                    <a:lnTo>
                      <a:pt x="180" y="76"/>
                    </a:lnTo>
                    <a:lnTo>
                      <a:pt x="182" y="68"/>
                    </a:lnTo>
                    <a:lnTo>
                      <a:pt x="180" y="62"/>
                    </a:lnTo>
                    <a:lnTo>
                      <a:pt x="176" y="58"/>
                    </a:lnTo>
                    <a:lnTo>
                      <a:pt x="170" y="58"/>
                    </a:lnTo>
                    <a:lnTo>
                      <a:pt x="162" y="56"/>
                    </a:lnTo>
                    <a:lnTo>
                      <a:pt x="160" y="54"/>
                    </a:lnTo>
                    <a:lnTo>
                      <a:pt x="158" y="50"/>
                    </a:lnTo>
                    <a:lnTo>
                      <a:pt x="156" y="46"/>
                    </a:lnTo>
                    <a:lnTo>
                      <a:pt x="152" y="44"/>
                    </a:lnTo>
                    <a:lnTo>
                      <a:pt x="144" y="42"/>
                    </a:lnTo>
                    <a:lnTo>
                      <a:pt x="138" y="40"/>
                    </a:lnTo>
                    <a:lnTo>
                      <a:pt x="132" y="40"/>
                    </a:lnTo>
                    <a:lnTo>
                      <a:pt x="128" y="38"/>
                    </a:lnTo>
                    <a:lnTo>
                      <a:pt x="122" y="34"/>
                    </a:lnTo>
                    <a:lnTo>
                      <a:pt x="110" y="18"/>
                    </a:lnTo>
                    <a:lnTo>
                      <a:pt x="102" y="14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84" y="8"/>
                    </a:lnTo>
                    <a:lnTo>
                      <a:pt x="76" y="10"/>
                    </a:lnTo>
                    <a:lnTo>
                      <a:pt x="72" y="12"/>
                    </a:lnTo>
                    <a:lnTo>
                      <a:pt x="70" y="18"/>
                    </a:lnTo>
                    <a:lnTo>
                      <a:pt x="64" y="10"/>
                    </a:lnTo>
                    <a:lnTo>
                      <a:pt x="56" y="8"/>
                    </a:lnTo>
                    <a:lnTo>
                      <a:pt x="48" y="6"/>
                    </a:lnTo>
                    <a:lnTo>
                      <a:pt x="42" y="0"/>
                    </a:lnTo>
                    <a:lnTo>
                      <a:pt x="34" y="8"/>
                    </a:lnTo>
                    <a:lnTo>
                      <a:pt x="28" y="16"/>
                    </a:lnTo>
                    <a:lnTo>
                      <a:pt x="30" y="30"/>
                    </a:lnTo>
                    <a:lnTo>
                      <a:pt x="30" y="34"/>
                    </a:lnTo>
                    <a:lnTo>
                      <a:pt x="28" y="40"/>
                    </a:lnTo>
                    <a:lnTo>
                      <a:pt x="22" y="46"/>
                    </a:lnTo>
                    <a:lnTo>
                      <a:pt x="16" y="50"/>
                    </a:lnTo>
                    <a:lnTo>
                      <a:pt x="14" y="54"/>
                    </a:lnTo>
                    <a:lnTo>
                      <a:pt x="12" y="62"/>
                    </a:lnTo>
                    <a:lnTo>
                      <a:pt x="14" y="80"/>
                    </a:lnTo>
                    <a:lnTo>
                      <a:pt x="16" y="86"/>
                    </a:lnTo>
                    <a:lnTo>
                      <a:pt x="20" y="92"/>
                    </a:lnTo>
                    <a:lnTo>
                      <a:pt x="16" y="100"/>
                    </a:lnTo>
                    <a:lnTo>
                      <a:pt x="8" y="112"/>
                    </a:lnTo>
                    <a:lnTo>
                      <a:pt x="2" y="12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4" y="144"/>
                    </a:lnTo>
                    <a:lnTo>
                      <a:pt x="8" y="146"/>
                    </a:lnTo>
                    <a:lnTo>
                      <a:pt x="8" y="152"/>
                    </a:lnTo>
                    <a:lnTo>
                      <a:pt x="4" y="162"/>
                    </a:lnTo>
                    <a:lnTo>
                      <a:pt x="2" y="170"/>
                    </a:lnTo>
                    <a:lnTo>
                      <a:pt x="0" y="174"/>
                    </a:lnTo>
                    <a:lnTo>
                      <a:pt x="2" y="180"/>
                    </a:lnTo>
                    <a:lnTo>
                      <a:pt x="4" y="186"/>
                    </a:lnTo>
                    <a:lnTo>
                      <a:pt x="8" y="192"/>
                    </a:lnTo>
                    <a:lnTo>
                      <a:pt x="10" y="198"/>
                    </a:lnTo>
                    <a:lnTo>
                      <a:pt x="12" y="204"/>
                    </a:lnTo>
                    <a:lnTo>
                      <a:pt x="16" y="210"/>
                    </a:lnTo>
                    <a:lnTo>
                      <a:pt x="18" y="218"/>
                    </a:lnTo>
                    <a:lnTo>
                      <a:pt x="20" y="226"/>
                    </a:lnTo>
                    <a:lnTo>
                      <a:pt x="20" y="256"/>
                    </a:lnTo>
                    <a:lnTo>
                      <a:pt x="18" y="260"/>
                    </a:lnTo>
                    <a:lnTo>
                      <a:pt x="16" y="266"/>
                    </a:lnTo>
                    <a:lnTo>
                      <a:pt x="14" y="270"/>
                    </a:lnTo>
                    <a:lnTo>
                      <a:pt x="12" y="274"/>
                    </a:lnTo>
                    <a:lnTo>
                      <a:pt x="16" y="280"/>
                    </a:lnTo>
                    <a:lnTo>
                      <a:pt x="18" y="292"/>
                    </a:lnTo>
                    <a:lnTo>
                      <a:pt x="24" y="300"/>
                    </a:lnTo>
                    <a:lnTo>
                      <a:pt x="26" y="308"/>
                    </a:lnTo>
                    <a:lnTo>
                      <a:pt x="24" y="310"/>
                    </a:lnTo>
                    <a:lnTo>
                      <a:pt x="22" y="312"/>
                    </a:lnTo>
                    <a:lnTo>
                      <a:pt x="20" y="316"/>
                    </a:lnTo>
                    <a:lnTo>
                      <a:pt x="18" y="322"/>
                    </a:lnTo>
                    <a:lnTo>
                      <a:pt x="20" y="336"/>
                    </a:lnTo>
                    <a:lnTo>
                      <a:pt x="26" y="348"/>
                    </a:lnTo>
                    <a:lnTo>
                      <a:pt x="30" y="362"/>
                    </a:lnTo>
                    <a:lnTo>
                      <a:pt x="32" y="370"/>
                    </a:lnTo>
                    <a:lnTo>
                      <a:pt x="30" y="374"/>
                    </a:lnTo>
                    <a:lnTo>
                      <a:pt x="26" y="374"/>
                    </a:lnTo>
                    <a:lnTo>
                      <a:pt x="38" y="394"/>
                    </a:lnTo>
                    <a:lnTo>
                      <a:pt x="46" y="408"/>
                    </a:lnTo>
                    <a:lnTo>
                      <a:pt x="50" y="412"/>
                    </a:lnTo>
                    <a:lnTo>
                      <a:pt x="54" y="414"/>
                    </a:lnTo>
                    <a:lnTo>
                      <a:pt x="52" y="418"/>
                    </a:lnTo>
                    <a:lnTo>
                      <a:pt x="50" y="422"/>
                    </a:lnTo>
                    <a:lnTo>
                      <a:pt x="52" y="432"/>
                    </a:lnTo>
                    <a:lnTo>
                      <a:pt x="54" y="438"/>
                    </a:lnTo>
                    <a:lnTo>
                      <a:pt x="58" y="446"/>
                    </a:lnTo>
                    <a:lnTo>
                      <a:pt x="58" y="456"/>
                    </a:lnTo>
                    <a:lnTo>
                      <a:pt x="58" y="462"/>
                    </a:lnTo>
                    <a:lnTo>
                      <a:pt x="56" y="464"/>
                    </a:lnTo>
                    <a:lnTo>
                      <a:pt x="54" y="468"/>
                    </a:lnTo>
                    <a:lnTo>
                      <a:pt x="52" y="472"/>
                    </a:lnTo>
                    <a:lnTo>
                      <a:pt x="54" y="474"/>
                    </a:lnTo>
                    <a:lnTo>
                      <a:pt x="54" y="476"/>
                    </a:lnTo>
                    <a:lnTo>
                      <a:pt x="56" y="480"/>
                    </a:lnTo>
                    <a:lnTo>
                      <a:pt x="56" y="484"/>
                    </a:lnTo>
                    <a:lnTo>
                      <a:pt x="54" y="494"/>
                    </a:lnTo>
                    <a:lnTo>
                      <a:pt x="52" y="504"/>
                    </a:lnTo>
                    <a:lnTo>
                      <a:pt x="54" y="510"/>
                    </a:lnTo>
                    <a:lnTo>
                      <a:pt x="56" y="514"/>
                    </a:lnTo>
                    <a:lnTo>
                      <a:pt x="64" y="520"/>
                    </a:lnTo>
                    <a:lnTo>
                      <a:pt x="70" y="524"/>
                    </a:lnTo>
                    <a:lnTo>
                      <a:pt x="78" y="528"/>
                    </a:lnTo>
                    <a:lnTo>
                      <a:pt x="84" y="534"/>
                    </a:lnTo>
                    <a:lnTo>
                      <a:pt x="86" y="540"/>
                    </a:lnTo>
                    <a:lnTo>
                      <a:pt x="88" y="546"/>
                    </a:lnTo>
                    <a:lnTo>
                      <a:pt x="92" y="552"/>
                    </a:lnTo>
                    <a:lnTo>
                      <a:pt x="140" y="552"/>
                    </a:lnTo>
                    <a:lnTo>
                      <a:pt x="128" y="532"/>
                    </a:lnTo>
                    <a:lnTo>
                      <a:pt x="124" y="526"/>
                    </a:lnTo>
                    <a:lnTo>
                      <a:pt x="124" y="522"/>
                    </a:lnTo>
                    <a:lnTo>
                      <a:pt x="124" y="518"/>
                    </a:lnTo>
                    <a:lnTo>
                      <a:pt x="124" y="516"/>
                    </a:lnTo>
                    <a:lnTo>
                      <a:pt x="124" y="514"/>
                    </a:lnTo>
                    <a:lnTo>
                      <a:pt x="128" y="512"/>
                    </a:lnTo>
                    <a:lnTo>
                      <a:pt x="134" y="508"/>
                    </a:lnTo>
                    <a:lnTo>
                      <a:pt x="138" y="504"/>
                    </a:lnTo>
                    <a:lnTo>
                      <a:pt x="134" y="502"/>
                    </a:lnTo>
                    <a:lnTo>
                      <a:pt x="134" y="500"/>
                    </a:lnTo>
                    <a:lnTo>
                      <a:pt x="134" y="494"/>
                    </a:lnTo>
                    <a:lnTo>
                      <a:pt x="136" y="490"/>
                    </a:lnTo>
                    <a:lnTo>
                      <a:pt x="142" y="484"/>
                    </a:lnTo>
                    <a:lnTo>
                      <a:pt x="150" y="478"/>
                    </a:lnTo>
                    <a:lnTo>
                      <a:pt x="152" y="474"/>
                    </a:lnTo>
                    <a:lnTo>
                      <a:pt x="152" y="470"/>
                    </a:lnTo>
                    <a:lnTo>
                      <a:pt x="152" y="464"/>
                    </a:lnTo>
                    <a:lnTo>
                      <a:pt x="148" y="460"/>
                    </a:lnTo>
                    <a:lnTo>
                      <a:pt x="148" y="458"/>
                    </a:lnTo>
                    <a:lnTo>
                      <a:pt x="140" y="456"/>
                    </a:lnTo>
                    <a:lnTo>
                      <a:pt x="128" y="450"/>
                    </a:lnTo>
                    <a:lnTo>
                      <a:pt x="118" y="444"/>
                    </a:lnTo>
                    <a:lnTo>
                      <a:pt x="116" y="442"/>
                    </a:lnTo>
                    <a:lnTo>
                      <a:pt x="114" y="440"/>
                    </a:lnTo>
                    <a:lnTo>
                      <a:pt x="116" y="436"/>
                    </a:lnTo>
                    <a:lnTo>
                      <a:pt x="118" y="432"/>
                    </a:lnTo>
                    <a:lnTo>
                      <a:pt x="124" y="424"/>
                    </a:lnTo>
                    <a:lnTo>
                      <a:pt x="134" y="418"/>
                    </a:lnTo>
                    <a:lnTo>
                      <a:pt x="140" y="410"/>
                    </a:lnTo>
                    <a:lnTo>
                      <a:pt x="138" y="404"/>
                    </a:lnTo>
                    <a:lnTo>
                      <a:pt x="136" y="396"/>
                    </a:lnTo>
                    <a:lnTo>
                      <a:pt x="138" y="390"/>
                    </a:lnTo>
                    <a:lnTo>
                      <a:pt x="140" y="388"/>
                    </a:lnTo>
                    <a:lnTo>
                      <a:pt x="144" y="386"/>
                    </a:lnTo>
                    <a:lnTo>
                      <a:pt x="140" y="380"/>
                    </a:lnTo>
                    <a:lnTo>
                      <a:pt x="136" y="374"/>
                    </a:lnTo>
                    <a:lnTo>
                      <a:pt x="142" y="378"/>
                    </a:lnTo>
                    <a:lnTo>
                      <a:pt x="144" y="380"/>
                    </a:lnTo>
                    <a:lnTo>
                      <a:pt x="148" y="382"/>
                    </a:lnTo>
                    <a:lnTo>
                      <a:pt x="152" y="380"/>
                    </a:lnTo>
                    <a:lnTo>
                      <a:pt x="152" y="374"/>
                    </a:lnTo>
                    <a:lnTo>
                      <a:pt x="152" y="368"/>
                    </a:lnTo>
                    <a:lnTo>
                      <a:pt x="146" y="366"/>
                    </a:lnTo>
                    <a:lnTo>
                      <a:pt x="140" y="368"/>
                    </a:lnTo>
                    <a:lnTo>
                      <a:pt x="134" y="370"/>
                    </a:lnTo>
                    <a:lnTo>
                      <a:pt x="126" y="360"/>
                    </a:lnTo>
                    <a:lnTo>
                      <a:pt x="122" y="346"/>
                    </a:lnTo>
                    <a:lnTo>
                      <a:pt x="128" y="346"/>
                    </a:lnTo>
                    <a:lnTo>
                      <a:pt x="136" y="346"/>
                    </a:lnTo>
                    <a:lnTo>
                      <a:pt x="144" y="350"/>
                    </a:lnTo>
                    <a:lnTo>
                      <a:pt x="152" y="350"/>
                    </a:lnTo>
                    <a:lnTo>
                      <a:pt x="158" y="348"/>
                    </a:lnTo>
                    <a:lnTo>
                      <a:pt x="164" y="344"/>
                    </a:lnTo>
                    <a:lnTo>
                      <a:pt x="160" y="340"/>
                    </a:lnTo>
                    <a:lnTo>
                      <a:pt x="156" y="336"/>
                    </a:lnTo>
                    <a:lnTo>
                      <a:pt x="156" y="334"/>
                    </a:lnTo>
                    <a:lnTo>
                      <a:pt x="156" y="326"/>
                    </a:lnTo>
                    <a:lnTo>
                      <a:pt x="162" y="320"/>
                    </a:lnTo>
                    <a:lnTo>
                      <a:pt x="168" y="314"/>
                    </a:lnTo>
                    <a:lnTo>
                      <a:pt x="176" y="312"/>
                    </a:lnTo>
                    <a:lnTo>
                      <a:pt x="192" y="308"/>
                    </a:lnTo>
                    <a:lnTo>
                      <a:pt x="206" y="306"/>
                    </a:lnTo>
                    <a:lnTo>
                      <a:pt x="210" y="304"/>
                    </a:lnTo>
                    <a:lnTo>
                      <a:pt x="216" y="300"/>
                    </a:lnTo>
                    <a:lnTo>
                      <a:pt x="224" y="290"/>
                    </a:lnTo>
                    <a:lnTo>
                      <a:pt x="230" y="280"/>
                    </a:lnTo>
                    <a:lnTo>
                      <a:pt x="232" y="268"/>
                    </a:lnTo>
                    <a:lnTo>
                      <a:pt x="230" y="262"/>
                    </a:lnTo>
                    <a:lnTo>
                      <a:pt x="226" y="258"/>
                    </a:lnTo>
                    <a:lnTo>
                      <a:pt x="222" y="254"/>
                    </a:lnTo>
                    <a:lnTo>
                      <a:pt x="220" y="250"/>
                    </a:lnTo>
                    <a:lnTo>
                      <a:pt x="220" y="248"/>
                    </a:lnTo>
                    <a:lnTo>
                      <a:pt x="220" y="242"/>
                    </a:lnTo>
                    <a:lnTo>
                      <a:pt x="206" y="232"/>
                    </a:lnTo>
                    <a:lnTo>
                      <a:pt x="198" y="226"/>
                    </a:lnTo>
                    <a:lnTo>
                      <a:pt x="194" y="220"/>
                    </a:lnTo>
                    <a:lnTo>
                      <a:pt x="196" y="154"/>
                    </a:lnTo>
                    <a:lnTo>
                      <a:pt x="196" y="148"/>
                    </a:lnTo>
                    <a:lnTo>
                      <a:pt x="200" y="142"/>
                    </a:lnTo>
                    <a:lnTo>
                      <a:pt x="206" y="128"/>
                    </a:lnTo>
                    <a:lnTo>
                      <a:pt x="216" y="116"/>
                    </a:lnTo>
                    <a:lnTo>
                      <a:pt x="224" y="108"/>
                    </a:lnTo>
                    <a:lnTo>
                      <a:pt x="238" y="102"/>
                    </a:lnTo>
                    <a:lnTo>
                      <a:pt x="244" y="96"/>
                    </a:lnTo>
                    <a:lnTo>
                      <a:pt x="246" y="92"/>
                    </a:lnTo>
                    <a:lnTo>
                      <a:pt x="246" y="88"/>
                    </a:lnTo>
                    <a:lnTo>
                      <a:pt x="244" y="78"/>
                    </a:lnTo>
                    <a:lnTo>
                      <a:pt x="242" y="68"/>
                    </a:lnTo>
                    <a:lnTo>
                      <a:pt x="244" y="78"/>
                    </a:lnTo>
                    <a:lnTo>
                      <a:pt x="246" y="88"/>
                    </a:lnTo>
                    <a:lnTo>
                      <a:pt x="246" y="92"/>
                    </a:lnTo>
                    <a:lnTo>
                      <a:pt x="244" y="96"/>
                    </a:lnTo>
                    <a:lnTo>
                      <a:pt x="238" y="102"/>
                    </a:lnTo>
                    <a:lnTo>
                      <a:pt x="224" y="108"/>
                    </a:lnTo>
                    <a:lnTo>
                      <a:pt x="216" y="116"/>
                    </a:lnTo>
                    <a:lnTo>
                      <a:pt x="206" y="128"/>
                    </a:lnTo>
                    <a:lnTo>
                      <a:pt x="200" y="142"/>
                    </a:lnTo>
                    <a:lnTo>
                      <a:pt x="196" y="148"/>
                    </a:lnTo>
                    <a:lnTo>
                      <a:pt x="196" y="154"/>
                    </a:lnTo>
                    <a:lnTo>
                      <a:pt x="194" y="220"/>
                    </a:lnTo>
                    <a:lnTo>
                      <a:pt x="196" y="15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g1252d948aef_0_565"/>
              <p:cNvSpPr/>
              <p:nvPr/>
            </p:nvSpPr>
            <p:spPr>
              <a:xfrm>
                <a:off x="2400482" y="4419690"/>
                <a:ext cx="336040" cy="1130653"/>
              </a:xfrm>
              <a:custGeom>
                <a:rect b="b" l="l" r="r" t="t"/>
                <a:pathLst>
                  <a:path extrusionOk="0" h="678" w="192">
                    <a:moveTo>
                      <a:pt x="174" y="624"/>
                    </a:moveTo>
                    <a:lnTo>
                      <a:pt x="126" y="624"/>
                    </a:lnTo>
                    <a:lnTo>
                      <a:pt x="122" y="618"/>
                    </a:lnTo>
                    <a:lnTo>
                      <a:pt x="120" y="612"/>
                    </a:lnTo>
                    <a:lnTo>
                      <a:pt x="118" y="606"/>
                    </a:lnTo>
                    <a:lnTo>
                      <a:pt x="112" y="600"/>
                    </a:lnTo>
                    <a:lnTo>
                      <a:pt x="104" y="596"/>
                    </a:lnTo>
                    <a:lnTo>
                      <a:pt x="98" y="592"/>
                    </a:lnTo>
                    <a:lnTo>
                      <a:pt x="90" y="586"/>
                    </a:lnTo>
                    <a:lnTo>
                      <a:pt x="88" y="582"/>
                    </a:lnTo>
                    <a:lnTo>
                      <a:pt x="86" y="576"/>
                    </a:lnTo>
                    <a:lnTo>
                      <a:pt x="88" y="566"/>
                    </a:lnTo>
                    <a:lnTo>
                      <a:pt x="90" y="556"/>
                    </a:lnTo>
                    <a:lnTo>
                      <a:pt x="90" y="552"/>
                    </a:lnTo>
                    <a:lnTo>
                      <a:pt x="88" y="548"/>
                    </a:lnTo>
                    <a:lnTo>
                      <a:pt x="88" y="546"/>
                    </a:lnTo>
                    <a:lnTo>
                      <a:pt x="86" y="544"/>
                    </a:lnTo>
                    <a:lnTo>
                      <a:pt x="88" y="540"/>
                    </a:lnTo>
                    <a:lnTo>
                      <a:pt x="90" y="536"/>
                    </a:lnTo>
                    <a:lnTo>
                      <a:pt x="92" y="534"/>
                    </a:lnTo>
                    <a:lnTo>
                      <a:pt x="92" y="528"/>
                    </a:lnTo>
                    <a:lnTo>
                      <a:pt x="92" y="518"/>
                    </a:lnTo>
                    <a:lnTo>
                      <a:pt x="88" y="510"/>
                    </a:lnTo>
                    <a:lnTo>
                      <a:pt x="86" y="504"/>
                    </a:lnTo>
                    <a:lnTo>
                      <a:pt x="84" y="494"/>
                    </a:lnTo>
                    <a:lnTo>
                      <a:pt x="86" y="490"/>
                    </a:lnTo>
                    <a:lnTo>
                      <a:pt x="88" y="486"/>
                    </a:lnTo>
                    <a:lnTo>
                      <a:pt x="84" y="484"/>
                    </a:lnTo>
                    <a:lnTo>
                      <a:pt x="80" y="480"/>
                    </a:lnTo>
                    <a:lnTo>
                      <a:pt x="72" y="466"/>
                    </a:lnTo>
                    <a:lnTo>
                      <a:pt x="60" y="446"/>
                    </a:lnTo>
                    <a:lnTo>
                      <a:pt x="64" y="446"/>
                    </a:lnTo>
                    <a:lnTo>
                      <a:pt x="66" y="442"/>
                    </a:lnTo>
                    <a:lnTo>
                      <a:pt x="64" y="434"/>
                    </a:lnTo>
                    <a:lnTo>
                      <a:pt x="60" y="420"/>
                    </a:lnTo>
                    <a:lnTo>
                      <a:pt x="54" y="408"/>
                    </a:lnTo>
                    <a:lnTo>
                      <a:pt x="52" y="394"/>
                    </a:lnTo>
                    <a:lnTo>
                      <a:pt x="54" y="388"/>
                    </a:lnTo>
                    <a:lnTo>
                      <a:pt x="56" y="384"/>
                    </a:lnTo>
                    <a:lnTo>
                      <a:pt x="58" y="382"/>
                    </a:lnTo>
                    <a:lnTo>
                      <a:pt x="60" y="380"/>
                    </a:lnTo>
                    <a:lnTo>
                      <a:pt x="58" y="372"/>
                    </a:lnTo>
                    <a:lnTo>
                      <a:pt x="52" y="364"/>
                    </a:lnTo>
                    <a:lnTo>
                      <a:pt x="50" y="352"/>
                    </a:lnTo>
                    <a:lnTo>
                      <a:pt x="46" y="346"/>
                    </a:lnTo>
                    <a:lnTo>
                      <a:pt x="48" y="342"/>
                    </a:lnTo>
                    <a:lnTo>
                      <a:pt x="50" y="338"/>
                    </a:lnTo>
                    <a:lnTo>
                      <a:pt x="52" y="332"/>
                    </a:lnTo>
                    <a:lnTo>
                      <a:pt x="54" y="328"/>
                    </a:lnTo>
                    <a:lnTo>
                      <a:pt x="54" y="298"/>
                    </a:lnTo>
                    <a:lnTo>
                      <a:pt x="52" y="290"/>
                    </a:lnTo>
                    <a:lnTo>
                      <a:pt x="50" y="282"/>
                    </a:lnTo>
                    <a:lnTo>
                      <a:pt x="46" y="276"/>
                    </a:lnTo>
                    <a:lnTo>
                      <a:pt x="44" y="270"/>
                    </a:lnTo>
                    <a:lnTo>
                      <a:pt x="42" y="264"/>
                    </a:lnTo>
                    <a:lnTo>
                      <a:pt x="38" y="258"/>
                    </a:lnTo>
                    <a:lnTo>
                      <a:pt x="36" y="252"/>
                    </a:lnTo>
                    <a:lnTo>
                      <a:pt x="34" y="246"/>
                    </a:lnTo>
                    <a:lnTo>
                      <a:pt x="36" y="242"/>
                    </a:lnTo>
                    <a:lnTo>
                      <a:pt x="38" y="234"/>
                    </a:lnTo>
                    <a:lnTo>
                      <a:pt x="42" y="224"/>
                    </a:lnTo>
                    <a:lnTo>
                      <a:pt x="42" y="218"/>
                    </a:lnTo>
                    <a:lnTo>
                      <a:pt x="38" y="216"/>
                    </a:lnTo>
                    <a:lnTo>
                      <a:pt x="36" y="212"/>
                    </a:lnTo>
                    <a:lnTo>
                      <a:pt x="34" y="208"/>
                    </a:lnTo>
                    <a:lnTo>
                      <a:pt x="36" y="194"/>
                    </a:lnTo>
                    <a:lnTo>
                      <a:pt x="42" y="184"/>
                    </a:lnTo>
                    <a:lnTo>
                      <a:pt x="50" y="172"/>
                    </a:lnTo>
                    <a:lnTo>
                      <a:pt x="54" y="164"/>
                    </a:lnTo>
                    <a:lnTo>
                      <a:pt x="50" y="158"/>
                    </a:lnTo>
                    <a:lnTo>
                      <a:pt x="48" y="152"/>
                    </a:lnTo>
                    <a:lnTo>
                      <a:pt x="46" y="134"/>
                    </a:lnTo>
                    <a:lnTo>
                      <a:pt x="48" y="126"/>
                    </a:lnTo>
                    <a:lnTo>
                      <a:pt x="50" y="122"/>
                    </a:lnTo>
                    <a:lnTo>
                      <a:pt x="56" y="118"/>
                    </a:lnTo>
                    <a:lnTo>
                      <a:pt x="62" y="112"/>
                    </a:lnTo>
                    <a:lnTo>
                      <a:pt x="64" y="106"/>
                    </a:lnTo>
                    <a:lnTo>
                      <a:pt x="64" y="102"/>
                    </a:lnTo>
                    <a:lnTo>
                      <a:pt x="62" y="88"/>
                    </a:lnTo>
                    <a:lnTo>
                      <a:pt x="60" y="90"/>
                    </a:lnTo>
                    <a:lnTo>
                      <a:pt x="56" y="90"/>
                    </a:lnTo>
                    <a:lnTo>
                      <a:pt x="52" y="90"/>
                    </a:lnTo>
                    <a:lnTo>
                      <a:pt x="50" y="86"/>
                    </a:lnTo>
                    <a:lnTo>
                      <a:pt x="48" y="80"/>
                    </a:lnTo>
                    <a:lnTo>
                      <a:pt x="42" y="60"/>
                    </a:lnTo>
                    <a:lnTo>
                      <a:pt x="40" y="56"/>
                    </a:lnTo>
                    <a:lnTo>
                      <a:pt x="36" y="54"/>
                    </a:lnTo>
                    <a:lnTo>
                      <a:pt x="34" y="52"/>
                    </a:lnTo>
                    <a:lnTo>
                      <a:pt x="32" y="50"/>
                    </a:lnTo>
                    <a:lnTo>
                      <a:pt x="28" y="20"/>
                    </a:lnTo>
                    <a:lnTo>
                      <a:pt x="22" y="8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4" y="18"/>
                    </a:lnTo>
                    <a:lnTo>
                      <a:pt x="8" y="32"/>
                    </a:lnTo>
                    <a:lnTo>
                      <a:pt x="12" y="48"/>
                    </a:lnTo>
                    <a:lnTo>
                      <a:pt x="14" y="66"/>
                    </a:lnTo>
                    <a:lnTo>
                      <a:pt x="10" y="80"/>
                    </a:lnTo>
                    <a:lnTo>
                      <a:pt x="8" y="96"/>
                    </a:lnTo>
                    <a:lnTo>
                      <a:pt x="12" y="102"/>
                    </a:lnTo>
                    <a:lnTo>
                      <a:pt x="16" y="106"/>
                    </a:lnTo>
                    <a:lnTo>
                      <a:pt x="18" y="118"/>
                    </a:lnTo>
                    <a:lnTo>
                      <a:pt x="18" y="134"/>
                    </a:lnTo>
                    <a:lnTo>
                      <a:pt x="16" y="162"/>
                    </a:lnTo>
                    <a:lnTo>
                      <a:pt x="10" y="192"/>
                    </a:lnTo>
                    <a:lnTo>
                      <a:pt x="12" y="198"/>
                    </a:lnTo>
                    <a:lnTo>
                      <a:pt x="14" y="202"/>
                    </a:lnTo>
                    <a:lnTo>
                      <a:pt x="16" y="206"/>
                    </a:lnTo>
                    <a:lnTo>
                      <a:pt x="18" y="210"/>
                    </a:lnTo>
                    <a:lnTo>
                      <a:pt x="18" y="214"/>
                    </a:lnTo>
                    <a:lnTo>
                      <a:pt x="16" y="214"/>
                    </a:lnTo>
                    <a:lnTo>
                      <a:pt x="14" y="216"/>
                    </a:lnTo>
                    <a:lnTo>
                      <a:pt x="14" y="218"/>
                    </a:lnTo>
                    <a:lnTo>
                      <a:pt x="14" y="236"/>
                    </a:lnTo>
                    <a:lnTo>
                      <a:pt x="20" y="252"/>
                    </a:lnTo>
                    <a:lnTo>
                      <a:pt x="22" y="268"/>
                    </a:lnTo>
                    <a:lnTo>
                      <a:pt x="24" y="286"/>
                    </a:lnTo>
                    <a:lnTo>
                      <a:pt x="22" y="302"/>
                    </a:lnTo>
                    <a:lnTo>
                      <a:pt x="22" y="310"/>
                    </a:lnTo>
                    <a:lnTo>
                      <a:pt x="20" y="318"/>
                    </a:lnTo>
                    <a:lnTo>
                      <a:pt x="22" y="326"/>
                    </a:lnTo>
                    <a:lnTo>
                      <a:pt x="22" y="332"/>
                    </a:lnTo>
                    <a:lnTo>
                      <a:pt x="20" y="340"/>
                    </a:lnTo>
                    <a:lnTo>
                      <a:pt x="16" y="346"/>
                    </a:lnTo>
                    <a:lnTo>
                      <a:pt x="12" y="350"/>
                    </a:lnTo>
                    <a:lnTo>
                      <a:pt x="10" y="352"/>
                    </a:lnTo>
                    <a:lnTo>
                      <a:pt x="10" y="358"/>
                    </a:lnTo>
                    <a:lnTo>
                      <a:pt x="12" y="362"/>
                    </a:lnTo>
                    <a:lnTo>
                      <a:pt x="18" y="372"/>
                    </a:lnTo>
                    <a:lnTo>
                      <a:pt x="22" y="380"/>
                    </a:lnTo>
                    <a:lnTo>
                      <a:pt x="24" y="388"/>
                    </a:lnTo>
                    <a:lnTo>
                      <a:pt x="24" y="404"/>
                    </a:lnTo>
                    <a:lnTo>
                      <a:pt x="26" y="418"/>
                    </a:lnTo>
                    <a:lnTo>
                      <a:pt x="28" y="436"/>
                    </a:lnTo>
                    <a:lnTo>
                      <a:pt x="34" y="456"/>
                    </a:lnTo>
                    <a:lnTo>
                      <a:pt x="36" y="462"/>
                    </a:lnTo>
                    <a:lnTo>
                      <a:pt x="40" y="462"/>
                    </a:lnTo>
                    <a:lnTo>
                      <a:pt x="44" y="462"/>
                    </a:lnTo>
                    <a:lnTo>
                      <a:pt x="46" y="462"/>
                    </a:lnTo>
                    <a:lnTo>
                      <a:pt x="46" y="460"/>
                    </a:lnTo>
                    <a:lnTo>
                      <a:pt x="44" y="448"/>
                    </a:lnTo>
                    <a:lnTo>
                      <a:pt x="40" y="436"/>
                    </a:lnTo>
                    <a:lnTo>
                      <a:pt x="44" y="434"/>
                    </a:lnTo>
                    <a:lnTo>
                      <a:pt x="50" y="434"/>
                    </a:lnTo>
                    <a:lnTo>
                      <a:pt x="52" y="442"/>
                    </a:lnTo>
                    <a:lnTo>
                      <a:pt x="52" y="456"/>
                    </a:lnTo>
                    <a:lnTo>
                      <a:pt x="54" y="462"/>
                    </a:lnTo>
                    <a:lnTo>
                      <a:pt x="56" y="466"/>
                    </a:lnTo>
                    <a:lnTo>
                      <a:pt x="56" y="480"/>
                    </a:lnTo>
                    <a:lnTo>
                      <a:pt x="50" y="482"/>
                    </a:lnTo>
                    <a:lnTo>
                      <a:pt x="44" y="482"/>
                    </a:lnTo>
                    <a:lnTo>
                      <a:pt x="46" y="486"/>
                    </a:lnTo>
                    <a:lnTo>
                      <a:pt x="48" y="490"/>
                    </a:lnTo>
                    <a:lnTo>
                      <a:pt x="50" y="492"/>
                    </a:lnTo>
                    <a:lnTo>
                      <a:pt x="50" y="496"/>
                    </a:lnTo>
                    <a:lnTo>
                      <a:pt x="50" y="502"/>
                    </a:lnTo>
                    <a:lnTo>
                      <a:pt x="46" y="506"/>
                    </a:lnTo>
                    <a:lnTo>
                      <a:pt x="42" y="512"/>
                    </a:lnTo>
                    <a:lnTo>
                      <a:pt x="40" y="518"/>
                    </a:lnTo>
                    <a:lnTo>
                      <a:pt x="42" y="522"/>
                    </a:lnTo>
                    <a:lnTo>
                      <a:pt x="46" y="524"/>
                    </a:lnTo>
                    <a:lnTo>
                      <a:pt x="56" y="526"/>
                    </a:lnTo>
                    <a:lnTo>
                      <a:pt x="54" y="530"/>
                    </a:lnTo>
                    <a:lnTo>
                      <a:pt x="56" y="534"/>
                    </a:lnTo>
                    <a:lnTo>
                      <a:pt x="58" y="540"/>
                    </a:lnTo>
                    <a:lnTo>
                      <a:pt x="58" y="544"/>
                    </a:lnTo>
                    <a:lnTo>
                      <a:pt x="50" y="544"/>
                    </a:lnTo>
                    <a:lnTo>
                      <a:pt x="50" y="554"/>
                    </a:lnTo>
                    <a:lnTo>
                      <a:pt x="54" y="560"/>
                    </a:lnTo>
                    <a:lnTo>
                      <a:pt x="62" y="568"/>
                    </a:lnTo>
                    <a:lnTo>
                      <a:pt x="62" y="572"/>
                    </a:lnTo>
                    <a:lnTo>
                      <a:pt x="62" y="576"/>
                    </a:lnTo>
                    <a:lnTo>
                      <a:pt x="66" y="582"/>
                    </a:lnTo>
                    <a:lnTo>
                      <a:pt x="74" y="594"/>
                    </a:lnTo>
                    <a:lnTo>
                      <a:pt x="80" y="602"/>
                    </a:lnTo>
                    <a:lnTo>
                      <a:pt x="86" y="606"/>
                    </a:lnTo>
                    <a:lnTo>
                      <a:pt x="96" y="606"/>
                    </a:lnTo>
                    <a:lnTo>
                      <a:pt x="94" y="618"/>
                    </a:lnTo>
                    <a:lnTo>
                      <a:pt x="96" y="622"/>
                    </a:lnTo>
                    <a:lnTo>
                      <a:pt x="100" y="626"/>
                    </a:lnTo>
                    <a:lnTo>
                      <a:pt x="96" y="630"/>
                    </a:lnTo>
                    <a:lnTo>
                      <a:pt x="106" y="640"/>
                    </a:lnTo>
                    <a:lnTo>
                      <a:pt x="122" y="648"/>
                    </a:lnTo>
                    <a:lnTo>
                      <a:pt x="154" y="660"/>
                    </a:lnTo>
                    <a:lnTo>
                      <a:pt x="156" y="664"/>
                    </a:lnTo>
                    <a:lnTo>
                      <a:pt x="158" y="666"/>
                    </a:lnTo>
                    <a:lnTo>
                      <a:pt x="160" y="668"/>
                    </a:lnTo>
                    <a:lnTo>
                      <a:pt x="164" y="670"/>
                    </a:lnTo>
                    <a:lnTo>
                      <a:pt x="172" y="672"/>
                    </a:lnTo>
                    <a:lnTo>
                      <a:pt x="178" y="674"/>
                    </a:lnTo>
                    <a:lnTo>
                      <a:pt x="192" y="678"/>
                    </a:lnTo>
                    <a:lnTo>
                      <a:pt x="174" y="62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g1252d948aef_0_565"/>
              <p:cNvSpPr/>
              <p:nvPr/>
            </p:nvSpPr>
            <p:spPr>
              <a:xfrm>
                <a:off x="2706223" y="5462077"/>
                <a:ext cx="118441" cy="93870"/>
              </a:xfrm>
              <a:custGeom>
                <a:rect b="b" l="l" r="r" t="t"/>
                <a:pathLst>
                  <a:path extrusionOk="0" h="56" w="68">
                    <a:moveTo>
                      <a:pt x="0" y="0"/>
                    </a:moveTo>
                    <a:lnTo>
                      <a:pt x="6" y="6"/>
                    </a:lnTo>
                    <a:lnTo>
                      <a:pt x="12" y="14"/>
                    </a:lnTo>
                    <a:lnTo>
                      <a:pt x="28" y="26"/>
                    </a:lnTo>
                    <a:lnTo>
                      <a:pt x="40" y="30"/>
                    </a:lnTo>
                    <a:lnTo>
                      <a:pt x="50" y="32"/>
                    </a:lnTo>
                    <a:lnTo>
                      <a:pt x="62" y="36"/>
                    </a:lnTo>
                    <a:lnTo>
                      <a:pt x="66" y="38"/>
                    </a:lnTo>
                    <a:lnTo>
                      <a:pt x="68" y="42"/>
                    </a:lnTo>
                    <a:lnTo>
                      <a:pt x="48" y="52"/>
                    </a:lnTo>
                    <a:lnTo>
                      <a:pt x="40" y="54"/>
                    </a:lnTo>
                    <a:lnTo>
                      <a:pt x="28" y="56"/>
                    </a:lnTo>
                    <a:lnTo>
                      <a:pt x="18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g1252d948aef_0_565"/>
              <p:cNvSpPr/>
              <p:nvPr/>
            </p:nvSpPr>
            <p:spPr>
              <a:xfrm>
                <a:off x="2142942" y="3489388"/>
                <a:ext cx="322269" cy="507184"/>
              </a:xfrm>
              <a:custGeom>
                <a:rect b="b" l="l" r="r" t="t"/>
                <a:pathLst>
                  <a:path extrusionOk="0" h="304" w="184">
                    <a:moveTo>
                      <a:pt x="2" y="204"/>
                    </a:moveTo>
                    <a:lnTo>
                      <a:pt x="2" y="194"/>
                    </a:lnTo>
                    <a:lnTo>
                      <a:pt x="6" y="184"/>
                    </a:lnTo>
                    <a:lnTo>
                      <a:pt x="8" y="178"/>
                    </a:lnTo>
                    <a:lnTo>
                      <a:pt x="18" y="176"/>
                    </a:lnTo>
                    <a:lnTo>
                      <a:pt x="18" y="172"/>
                    </a:lnTo>
                    <a:lnTo>
                      <a:pt x="22" y="166"/>
                    </a:lnTo>
                    <a:lnTo>
                      <a:pt x="26" y="162"/>
                    </a:lnTo>
                    <a:lnTo>
                      <a:pt x="28" y="158"/>
                    </a:lnTo>
                    <a:lnTo>
                      <a:pt x="26" y="142"/>
                    </a:lnTo>
                    <a:lnTo>
                      <a:pt x="24" y="124"/>
                    </a:lnTo>
                    <a:lnTo>
                      <a:pt x="26" y="118"/>
                    </a:lnTo>
                    <a:lnTo>
                      <a:pt x="28" y="114"/>
                    </a:lnTo>
                    <a:lnTo>
                      <a:pt x="26" y="106"/>
                    </a:lnTo>
                    <a:lnTo>
                      <a:pt x="22" y="100"/>
                    </a:lnTo>
                    <a:lnTo>
                      <a:pt x="18" y="96"/>
                    </a:lnTo>
                    <a:lnTo>
                      <a:pt x="18" y="90"/>
                    </a:lnTo>
                    <a:lnTo>
                      <a:pt x="16" y="90"/>
                    </a:lnTo>
                    <a:lnTo>
                      <a:pt x="22" y="86"/>
                    </a:lnTo>
                    <a:lnTo>
                      <a:pt x="28" y="82"/>
                    </a:lnTo>
                    <a:lnTo>
                      <a:pt x="26" y="76"/>
                    </a:lnTo>
                    <a:lnTo>
                      <a:pt x="26" y="70"/>
                    </a:lnTo>
                    <a:lnTo>
                      <a:pt x="28" y="68"/>
                    </a:lnTo>
                    <a:lnTo>
                      <a:pt x="32" y="72"/>
                    </a:lnTo>
                    <a:lnTo>
                      <a:pt x="40" y="74"/>
                    </a:lnTo>
                    <a:lnTo>
                      <a:pt x="42" y="64"/>
                    </a:lnTo>
                    <a:lnTo>
                      <a:pt x="46" y="62"/>
                    </a:lnTo>
                    <a:lnTo>
                      <a:pt x="48" y="58"/>
                    </a:lnTo>
                    <a:lnTo>
                      <a:pt x="52" y="58"/>
                    </a:lnTo>
                    <a:lnTo>
                      <a:pt x="56" y="54"/>
                    </a:lnTo>
                    <a:lnTo>
                      <a:pt x="58" y="48"/>
                    </a:lnTo>
                    <a:lnTo>
                      <a:pt x="60" y="42"/>
                    </a:lnTo>
                    <a:lnTo>
                      <a:pt x="60" y="34"/>
                    </a:lnTo>
                    <a:lnTo>
                      <a:pt x="62" y="30"/>
                    </a:lnTo>
                    <a:lnTo>
                      <a:pt x="66" y="26"/>
                    </a:lnTo>
                    <a:lnTo>
                      <a:pt x="72" y="24"/>
                    </a:lnTo>
                    <a:lnTo>
                      <a:pt x="80" y="24"/>
                    </a:lnTo>
                    <a:lnTo>
                      <a:pt x="82" y="20"/>
                    </a:lnTo>
                    <a:lnTo>
                      <a:pt x="86" y="18"/>
                    </a:lnTo>
                    <a:lnTo>
                      <a:pt x="98" y="14"/>
                    </a:lnTo>
                    <a:lnTo>
                      <a:pt x="110" y="10"/>
                    </a:lnTo>
                    <a:lnTo>
                      <a:pt x="118" y="4"/>
                    </a:lnTo>
                    <a:lnTo>
                      <a:pt x="124" y="2"/>
                    </a:lnTo>
                    <a:lnTo>
                      <a:pt x="128" y="0"/>
                    </a:lnTo>
                    <a:lnTo>
                      <a:pt x="128" y="8"/>
                    </a:lnTo>
                    <a:lnTo>
                      <a:pt x="124" y="10"/>
                    </a:lnTo>
                    <a:lnTo>
                      <a:pt x="120" y="14"/>
                    </a:lnTo>
                    <a:lnTo>
                      <a:pt x="118" y="18"/>
                    </a:lnTo>
                    <a:lnTo>
                      <a:pt x="110" y="28"/>
                    </a:lnTo>
                    <a:lnTo>
                      <a:pt x="98" y="40"/>
                    </a:lnTo>
                    <a:lnTo>
                      <a:pt x="94" y="48"/>
                    </a:lnTo>
                    <a:lnTo>
                      <a:pt x="92" y="56"/>
                    </a:lnTo>
                    <a:lnTo>
                      <a:pt x="94" y="62"/>
                    </a:lnTo>
                    <a:lnTo>
                      <a:pt x="98" y="64"/>
                    </a:lnTo>
                    <a:lnTo>
                      <a:pt x="100" y="68"/>
                    </a:lnTo>
                    <a:lnTo>
                      <a:pt x="102" y="72"/>
                    </a:lnTo>
                    <a:lnTo>
                      <a:pt x="106" y="76"/>
                    </a:lnTo>
                    <a:lnTo>
                      <a:pt x="108" y="82"/>
                    </a:lnTo>
                    <a:lnTo>
                      <a:pt x="104" y="88"/>
                    </a:lnTo>
                    <a:lnTo>
                      <a:pt x="102" y="92"/>
                    </a:lnTo>
                    <a:lnTo>
                      <a:pt x="104" y="94"/>
                    </a:lnTo>
                    <a:lnTo>
                      <a:pt x="108" y="98"/>
                    </a:lnTo>
                    <a:lnTo>
                      <a:pt x="112" y="100"/>
                    </a:lnTo>
                    <a:lnTo>
                      <a:pt x="116" y="102"/>
                    </a:lnTo>
                    <a:lnTo>
                      <a:pt x="130" y="104"/>
                    </a:lnTo>
                    <a:lnTo>
                      <a:pt x="142" y="106"/>
                    </a:lnTo>
                    <a:lnTo>
                      <a:pt x="142" y="112"/>
                    </a:lnTo>
                    <a:lnTo>
                      <a:pt x="146" y="116"/>
                    </a:lnTo>
                    <a:lnTo>
                      <a:pt x="152" y="118"/>
                    </a:lnTo>
                    <a:lnTo>
                      <a:pt x="158" y="118"/>
                    </a:lnTo>
                    <a:lnTo>
                      <a:pt x="166" y="118"/>
                    </a:lnTo>
                    <a:lnTo>
                      <a:pt x="170" y="118"/>
                    </a:lnTo>
                    <a:lnTo>
                      <a:pt x="176" y="116"/>
                    </a:lnTo>
                    <a:lnTo>
                      <a:pt x="184" y="116"/>
                    </a:lnTo>
                    <a:lnTo>
                      <a:pt x="176" y="132"/>
                    </a:lnTo>
                    <a:lnTo>
                      <a:pt x="174" y="142"/>
                    </a:lnTo>
                    <a:lnTo>
                      <a:pt x="172" y="148"/>
                    </a:lnTo>
                    <a:lnTo>
                      <a:pt x="174" y="154"/>
                    </a:lnTo>
                    <a:lnTo>
                      <a:pt x="178" y="158"/>
                    </a:lnTo>
                    <a:lnTo>
                      <a:pt x="180" y="162"/>
                    </a:lnTo>
                    <a:lnTo>
                      <a:pt x="182" y="168"/>
                    </a:lnTo>
                    <a:lnTo>
                      <a:pt x="182" y="170"/>
                    </a:lnTo>
                    <a:lnTo>
                      <a:pt x="180" y="174"/>
                    </a:lnTo>
                    <a:lnTo>
                      <a:pt x="178" y="174"/>
                    </a:lnTo>
                    <a:lnTo>
                      <a:pt x="178" y="178"/>
                    </a:lnTo>
                    <a:lnTo>
                      <a:pt x="180" y="182"/>
                    </a:lnTo>
                    <a:lnTo>
                      <a:pt x="184" y="190"/>
                    </a:lnTo>
                    <a:lnTo>
                      <a:pt x="170" y="198"/>
                    </a:lnTo>
                    <a:lnTo>
                      <a:pt x="160" y="200"/>
                    </a:lnTo>
                    <a:lnTo>
                      <a:pt x="148" y="200"/>
                    </a:lnTo>
                    <a:lnTo>
                      <a:pt x="142" y="204"/>
                    </a:lnTo>
                    <a:lnTo>
                      <a:pt x="144" y="204"/>
                    </a:lnTo>
                    <a:lnTo>
                      <a:pt x="146" y="206"/>
                    </a:lnTo>
                    <a:lnTo>
                      <a:pt x="148" y="210"/>
                    </a:lnTo>
                    <a:lnTo>
                      <a:pt x="152" y="212"/>
                    </a:lnTo>
                    <a:lnTo>
                      <a:pt x="152" y="220"/>
                    </a:lnTo>
                    <a:lnTo>
                      <a:pt x="146" y="220"/>
                    </a:lnTo>
                    <a:lnTo>
                      <a:pt x="142" y="222"/>
                    </a:lnTo>
                    <a:lnTo>
                      <a:pt x="140" y="226"/>
                    </a:lnTo>
                    <a:lnTo>
                      <a:pt x="138" y="228"/>
                    </a:lnTo>
                    <a:lnTo>
                      <a:pt x="140" y="234"/>
                    </a:lnTo>
                    <a:lnTo>
                      <a:pt x="142" y="240"/>
                    </a:lnTo>
                    <a:lnTo>
                      <a:pt x="146" y="246"/>
                    </a:lnTo>
                    <a:lnTo>
                      <a:pt x="148" y="252"/>
                    </a:lnTo>
                    <a:lnTo>
                      <a:pt x="146" y="276"/>
                    </a:lnTo>
                    <a:lnTo>
                      <a:pt x="142" y="304"/>
                    </a:lnTo>
                    <a:lnTo>
                      <a:pt x="136" y="300"/>
                    </a:lnTo>
                    <a:lnTo>
                      <a:pt x="132" y="298"/>
                    </a:lnTo>
                    <a:lnTo>
                      <a:pt x="130" y="294"/>
                    </a:lnTo>
                    <a:lnTo>
                      <a:pt x="132" y="290"/>
                    </a:lnTo>
                    <a:lnTo>
                      <a:pt x="136" y="286"/>
                    </a:lnTo>
                    <a:lnTo>
                      <a:pt x="138" y="282"/>
                    </a:lnTo>
                    <a:lnTo>
                      <a:pt x="140" y="278"/>
                    </a:lnTo>
                    <a:lnTo>
                      <a:pt x="134" y="274"/>
                    </a:lnTo>
                    <a:lnTo>
                      <a:pt x="126" y="272"/>
                    </a:lnTo>
                    <a:lnTo>
                      <a:pt x="122" y="274"/>
                    </a:lnTo>
                    <a:lnTo>
                      <a:pt x="122" y="278"/>
                    </a:lnTo>
                    <a:lnTo>
                      <a:pt x="118" y="274"/>
                    </a:lnTo>
                    <a:lnTo>
                      <a:pt x="116" y="272"/>
                    </a:lnTo>
                    <a:lnTo>
                      <a:pt x="114" y="272"/>
                    </a:lnTo>
                    <a:lnTo>
                      <a:pt x="110" y="274"/>
                    </a:lnTo>
                    <a:lnTo>
                      <a:pt x="108" y="276"/>
                    </a:lnTo>
                    <a:lnTo>
                      <a:pt x="106" y="276"/>
                    </a:lnTo>
                    <a:lnTo>
                      <a:pt x="90" y="276"/>
                    </a:lnTo>
                    <a:lnTo>
                      <a:pt x="88" y="268"/>
                    </a:lnTo>
                    <a:lnTo>
                      <a:pt x="86" y="260"/>
                    </a:lnTo>
                    <a:lnTo>
                      <a:pt x="82" y="256"/>
                    </a:lnTo>
                    <a:lnTo>
                      <a:pt x="76" y="248"/>
                    </a:lnTo>
                    <a:lnTo>
                      <a:pt x="68" y="242"/>
                    </a:lnTo>
                    <a:lnTo>
                      <a:pt x="62" y="238"/>
                    </a:lnTo>
                    <a:lnTo>
                      <a:pt x="58" y="234"/>
                    </a:lnTo>
                    <a:lnTo>
                      <a:pt x="52" y="234"/>
                    </a:lnTo>
                    <a:lnTo>
                      <a:pt x="50" y="230"/>
                    </a:lnTo>
                    <a:lnTo>
                      <a:pt x="52" y="228"/>
                    </a:lnTo>
                    <a:lnTo>
                      <a:pt x="36" y="226"/>
                    </a:lnTo>
                    <a:lnTo>
                      <a:pt x="22" y="220"/>
                    </a:lnTo>
                    <a:lnTo>
                      <a:pt x="10" y="212"/>
                    </a:lnTo>
                    <a:lnTo>
                      <a:pt x="0" y="204"/>
                    </a:lnTo>
                    <a:lnTo>
                      <a:pt x="2" y="204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g1252d948aef_0_565"/>
              <p:cNvSpPr/>
              <p:nvPr/>
            </p:nvSpPr>
            <p:spPr>
              <a:xfrm>
                <a:off x="3051904" y="1442442"/>
                <a:ext cx="1094887" cy="574433"/>
              </a:xfrm>
              <a:custGeom>
                <a:rect b="b" l="l" r="r" t="t"/>
                <a:pathLst>
                  <a:path extrusionOk="0" h="344" w="628">
                    <a:moveTo>
                      <a:pt x="488" y="180"/>
                    </a:moveTo>
                    <a:lnTo>
                      <a:pt x="464" y="192"/>
                    </a:lnTo>
                    <a:lnTo>
                      <a:pt x="436" y="202"/>
                    </a:lnTo>
                    <a:lnTo>
                      <a:pt x="406" y="208"/>
                    </a:lnTo>
                    <a:lnTo>
                      <a:pt x="390" y="210"/>
                    </a:lnTo>
                    <a:lnTo>
                      <a:pt x="376" y="210"/>
                    </a:lnTo>
                    <a:lnTo>
                      <a:pt x="372" y="210"/>
                    </a:lnTo>
                    <a:lnTo>
                      <a:pt x="370" y="208"/>
                    </a:lnTo>
                    <a:lnTo>
                      <a:pt x="364" y="206"/>
                    </a:lnTo>
                    <a:lnTo>
                      <a:pt x="360" y="212"/>
                    </a:lnTo>
                    <a:lnTo>
                      <a:pt x="356" y="220"/>
                    </a:lnTo>
                    <a:lnTo>
                      <a:pt x="350" y="226"/>
                    </a:lnTo>
                    <a:lnTo>
                      <a:pt x="340" y="232"/>
                    </a:lnTo>
                    <a:lnTo>
                      <a:pt x="334" y="236"/>
                    </a:lnTo>
                    <a:lnTo>
                      <a:pt x="324" y="240"/>
                    </a:lnTo>
                    <a:lnTo>
                      <a:pt x="314" y="242"/>
                    </a:lnTo>
                    <a:lnTo>
                      <a:pt x="306" y="244"/>
                    </a:lnTo>
                    <a:lnTo>
                      <a:pt x="300" y="244"/>
                    </a:lnTo>
                    <a:lnTo>
                      <a:pt x="296" y="246"/>
                    </a:lnTo>
                    <a:lnTo>
                      <a:pt x="292" y="250"/>
                    </a:lnTo>
                    <a:lnTo>
                      <a:pt x="286" y="250"/>
                    </a:lnTo>
                    <a:lnTo>
                      <a:pt x="274" y="250"/>
                    </a:lnTo>
                    <a:lnTo>
                      <a:pt x="260" y="252"/>
                    </a:lnTo>
                    <a:lnTo>
                      <a:pt x="252" y="256"/>
                    </a:lnTo>
                    <a:lnTo>
                      <a:pt x="252" y="258"/>
                    </a:lnTo>
                    <a:lnTo>
                      <a:pt x="252" y="260"/>
                    </a:lnTo>
                    <a:lnTo>
                      <a:pt x="252" y="262"/>
                    </a:lnTo>
                    <a:lnTo>
                      <a:pt x="256" y="266"/>
                    </a:lnTo>
                    <a:lnTo>
                      <a:pt x="252" y="270"/>
                    </a:lnTo>
                    <a:lnTo>
                      <a:pt x="248" y="266"/>
                    </a:lnTo>
                    <a:lnTo>
                      <a:pt x="248" y="278"/>
                    </a:lnTo>
                    <a:lnTo>
                      <a:pt x="244" y="282"/>
                    </a:lnTo>
                    <a:lnTo>
                      <a:pt x="240" y="286"/>
                    </a:lnTo>
                    <a:lnTo>
                      <a:pt x="230" y="290"/>
                    </a:lnTo>
                    <a:lnTo>
                      <a:pt x="222" y="298"/>
                    </a:lnTo>
                    <a:lnTo>
                      <a:pt x="218" y="302"/>
                    </a:lnTo>
                    <a:lnTo>
                      <a:pt x="214" y="308"/>
                    </a:lnTo>
                    <a:lnTo>
                      <a:pt x="212" y="312"/>
                    </a:lnTo>
                    <a:lnTo>
                      <a:pt x="208" y="316"/>
                    </a:lnTo>
                    <a:lnTo>
                      <a:pt x="206" y="316"/>
                    </a:lnTo>
                    <a:lnTo>
                      <a:pt x="202" y="318"/>
                    </a:lnTo>
                    <a:lnTo>
                      <a:pt x="198" y="326"/>
                    </a:lnTo>
                    <a:lnTo>
                      <a:pt x="196" y="336"/>
                    </a:lnTo>
                    <a:lnTo>
                      <a:pt x="194" y="340"/>
                    </a:lnTo>
                    <a:lnTo>
                      <a:pt x="190" y="344"/>
                    </a:lnTo>
                    <a:lnTo>
                      <a:pt x="184" y="344"/>
                    </a:lnTo>
                    <a:lnTo>
                      <a:pt x="178" y="344"/>
                    </a:lnTo>
                    <a:lnTo>
                      <a:pt x="172" y="344"/>
                    </a:lnTo>
                    <a:lnTo>
                      <a:pt x="170" y="344"/>
                    </a:lnTo>
                    <a:lnTo>
                      <a:pt x="162" y="338"/>
                    </a:lnTo>
                    <a:lnTo>
                      <a:pt x="156" y="332"/>
                    </a:lnTo>
                    <a:lnTo>
                      <a:pt x="152" y="330"/>
                    </a:lnTo>
                    <a:lnTo>
                      <a:pt x="144" y="330"/>
                    </a:lnTo>
                    <a:lnTo>
                      <a:pt x="140" y="328"/>
                    </a:lnTo>
                    <a:lnTo>
                      <a:pt x="136" y="326"/>
                    </a:lnTo>
                    <a:lnTo>
                      <a:pt x="132" y="320"/>
                    </a:lnTo>
                    <a:lnTo>
                      <a:pt x="132" y="318"/>
                    </a:lnTo>
                    <a:lnTo>
                      <a:pt x="130" y="314"/>
                    </a:lnTo>
                    <a:lnTo>
                      <a:pt x="126" y="310"/>
                    </a:lnTo>
                    <a:lnTo>
                      <a:pt x="124" y="304"/>
                    </a:lnTo>
                    <a:lnTo>
                      <a:pt x="122" y="298"/>
                    </a:lnTo>
                    <a:lnTo>
                      <a:pt x="116" y="296"/>
                    </a:lnTo>
                    <a:lnTo>
                      <a:pt x="114" y="290"/>
                    </a:lnTo>
                    <a:lnTo>
                      <a:pt x="112" y="284"/>
                    </a:lnTo>
                    <a:lnTo>
                      <a:pt x="112" y="278"/>
                    </a:lnTo>
                    <a:lnTo>
                      <a:pt x="118" y="276"/>
                    </a:lnTo>
                    <a:lnTo>
                      <a:pt x="124" y="272"/>
                    </a:lnTo>
                    <a:lnTo>
                      <a:pt x="114" y="272"/>
                    </a:lnTo>
                    <a:lnTo>
                      <a:pt x="110" y="270"/>
                    </a:lnTo>
                    <a:lnTo>
                      <a:pt x="108" y="266"/>
                    </a:lnTo>
                    <a:lnTo>
                      <a:pt x="110" y="262"/>
                    </a:lnTo>
                    <a:lnTo>
                      <a:pt x="110" y="260"/>
                    </a:lnTo>
                    <a:lnTo>
                      <a:pt x="108" y="256"/>
                    </a:lnTo>
                    <a:lnTo>
                      <a:pt x="116" y="256"/>
                    </a:lnTo>
                    <a:lnTo>
                      <a:pt x="122" y="252"/>
                    </a:lnTo>
                    <a:lnTo>
                      <a:pt x="116" y="250"/>
                    </a:lnTo>
                    <a:lnTo>
                      <a:pt x="112" y="248"/>
                    </a:lnTo>
                    <a:lnTo>
                      <a:pt x="100" y="244"/>
                    </a:lnTo>
                    <a:lnTo>
                      <a:pt x="114" y="240"/>
                    </a:lnTo>
                    <a:lnTo>
                      <a:pt x="124" y="236"/>
                    </a:lnTo>
                    <a:lnTo>
                      <a:pt x="114" y="236"/>
                    </a:lnTo>
                    <a:lnTo>
                      <a:pt x="106" y="236"/>
                    </a:lnTo>
                    <a:lnTo>
                      <a:pt x="108" y="230"/>
                    </a:lnTo>
                    <a:lnTo>
                      <a:pt x="110" y="226"/>
                    </a:lnTo>
                    <a:lnTo>
                      <a:pt x="114" y="222"/>
                    </a:lnTo>
                    <a:lnTo>
                      <a:pt x="120" y="218"/>
                    </a:lnTo>
                    <a:lnTo>
                      <a:pt x="132" y="212"/>
                    </a:lnTo>
                    <a:lnTo>
                      <a:pt x="142" y="208"/>
                    </a:lnTo>
                    <a:lnTo>
                      <a:pt x="146" y="204"/>
                    </a:lnTo>
                    <a:lnTo>
                      <a:pt x="152" y="198"/>
                    </a:lnTo>
                    <a:lnTo>
                      <a:pt x="158" y="182"/>
                    </a:lnTo>
                    <a:lnTo>
                      <a:pt x="152" y="180"/>
                    </a:lnTo>
                    <a:lnTo>
                      <a:pt x="142" y="180"/>
                    </a:lnTo>
                    <a:lnTo>
                      <a:pt x="138" y="180"/>
                    </a:lnTo>
                    <a:lnTo>
                      <a:pt x="132" y="180"/>
                    </a:lnTo>
                    <a:lnTo>
                      <a:pt x="142" y="182"/>
                    </a:lnTo>
                    <a:lnTo>
                      <a:pt x="140" y="188"/>
                    </a:lnTo>
                    <a:lnTo>
                      <a:pt x="136" y="190"/>
                    </a:lnTo>
                    <a:lnTo>
                      <a:pt x="132" y="192"/>
                    </a:lnTo>
                    <a:lnTo>
                      <a:pt x="126" y="192"/>
                    </a:lnTo>
                    <a:lnTo>
                      <a:pt x="120" y="192"/>
                    </a:lnTo>
                    <a:lnTo>
                      <a:pt x="116" y="190"/>
                    </a:lnTo>
                    <a:lnTo>
                      <a:pt x="114" y="188"/>
                    </a:lnTo>
                    <a:lnTo>
                      <a:pt x="114" y="182"/>
                    </a:lnTo>
                    <a:lnTo>
                      <a:pt x="114" y="180"/>
                    </a:lnTo>
                    <a:lnTo>
                      <a:pt x="118" y="176"/>
                    </a:lnTo>
                    <a:lnTo>
                      <a:pt x="124" y="174"/>
                    </a:lnTo>
                    <a:lnTo>
                      <a:pt x="132" y="172"/>
                    </a:lnTo>
                    <a:lnTo>
                      <a:pt x="146" y="172"/>
                    </a:lnTo>
                    <a:lnTo>
                      <a:pt x="156" y="170"/>
                    </a:lnTo>
                    <a:lnTo>
                      <a:pt x="148" y="162"/>
                    </a:lnTo>
                    <a:lnTo>
                      <a:pt x="144" y="156"/>
                    </a:lnTo>
                    <a:lnTo>
                      <a:pt x="142" y="154"/>
                    </a:lnTo>
                    <a:lnTo>
                      <a:pt x="136" y="154"/>
                    </a:lnTo>
                    <a:lnTo>
                      <a:pt x="134" y="156"/>
                    </a:lnTo>
                    <a:lnTo>
                      <a:pt x="130" y="160"/>
                    </a:lnTo>
                    <a:lnTo>
                      <a:pt x="126" y="160"/>
                    </a:lnTo>
                    <a:lnTo>
                      <a:pt x="120" y="158"/>
                    </a:lnTo>
                    <a:lnTo>
                      <a:pt x="118" y="154"/>
                    </a:lnTo>
                    <a:lnTo>
                      <a:pt x="134" y="126"/>
                    </a:lnTo>
                    <a:lnTo>
                      <a:pt x="130" y="126"/>
                    </a:lnTo>
                    <a:lnTo>
                      <a:pt x="128" y="120"/>
                    </a:lnTo>
                    <a:lnTo>
                      <a:pt x="130" y="114"/>
                    </a:lnTo>
                    <a:lnTo>
                      <a:pt x="132" y="110"/>
                    </a:lnTo>
                    <a:lnTo>
                      <a:pt x="126" y="110"/>
                    </a:lnTo>
                    <a:lnTo>
                      <a:pt x="122" y="108"/>
                    </a:lnTo>
                    <a:lnTo>
                      <a:pt x="118" y="104"/>
                    </a:lnTo>
                    <a:lnTo>
                      <a:pt x="116" y="98"/>
                    </a:lnTo>
                    <a:lnTo>
                      <a:pt x="108" y="98"/>
                    </a:lnTo>
                    <a:lnTo>
                      <a:pt x="98" y="96"/>
                    </a:lnTo>
                    <a:lnTo>
                      <a:pt x="88" y="92"/>
                    </a:lnTo>
                    <a:lnTo>
                      <a:pt x="78" y="90"/>
                    </a:lnTo>
                    <a:lnTo>
                      <a:pt x="62" y="92"/>
                    </a:lnTo>
                    <a:lnTo>
                      <a:pt x="50" y="94"/>
                    </a:lnTo>
                    <a:lnTo>
                      <a:pt x="38" y="96"/>
                    </a:lnTo>
                    <a:lnTo>
                      <a:pt x="28" y="96"/>
                    </a:lnTo>
                    <a:lnTo>
                      <a:pt x="24" y="96"/>
                    </a:lnTo>
                    <a:lnTo>
                      <a:pt x="22" y="92"/>
                    </a:lnTo>
                    <a:lnTo>
                      <a:pt x="16" y="88"/>
                    </a:lnTo>
                    <a:lnTo>
                      <a:pt x="18" y="88"/>
                    </a:lnTo>
                    <a:lnTo>
                      <a:pt x="10" y="86"/>
                    </a:lnTo>
                    <a:lnTo>
                      <a:pt x="8" y="84"/>
                    </a:lnTo>
                    <a:lnTo>
                      <a:pt x="6" y="80"/>
                    </a:lnTo>
                    <a:lnTo>
                      <a:pt x="8" y="78"/>
                    </a:lnTo>
                    <a:lnTo>
                      <a:pt x="12" y="76"/>
                    </a:lnTo>
                    <a:lnTo>
                      <a:pt x="18" y="74"/>
                    </a:lnTo>
                    <a:lnTo>
                      <a:pt x="36" y="76"/>
                    </a:lnTo>
                    <a:lnTo>
                      <a:pt x="46" y="74"/>
                    </a:lnTo>
                    <a:lnTo>
                      <a:pt x="50" y="72"/>
                    </a:lnTo>
                    <a:lnTo>
                      <a:pt x="54" y="70"/>
                    </a:lnTo>
                    <a:lnTo>
                      <a:pt x="22" y="70"/>
                    </a:lnTo>
                    <a:lnTo>
                      <a:pt x="8" y="72"/>
                    </a:lnTo>
                    <a:lnTo>
                      <a:pt x="6" y="72"/>
                    </a:lnTo>
                    <a:lnTo>
                      <a:pt x="2" y="72"/>
                    </a:lnTo>
                    <a:lnTo>
                      <a:pt x="0" y="68"/>
                    </a:lnTo>
                    <a:lnTo>
                      <a:pt x="0" y="62"/>
                    </a:lnTo>
                    <a:lnTo>
                      <a:pt x="0" y="60"/>
                    </a:lnTo>
                    <a:lnTo>
                      <a:pt x="4" y="58"/>
                    </a:lnTo>
                    <a:lnTo>
                      <a:pt x="10" y="56"/>
                    </a:lnTo>
                    <a:lnTo>
                      <a:pt x="24" y="56"/>
                    </a:lnTo>
                    <a:lnTo>
                      <a:pt x="42" y="56"/>
                    </a:lnTo>
                    <a:lnTo>
                      <a:pt x="66" y="54"/>
                    </a:lnTo>
                    <a:lnTo>
                      <a:pt x="88" y="50"/>
                    </a:lnTo>
                    <a:lnTo>
                      <a:pt x="98" y="48"/>
                    </a:lnTo>
                    <a:lnTo>
                      <a:pt x="104" y="44"/>
                    </a:lnTo>
                    <a:lnTo>
                      <a:pt x="92" y="42"/>
                    </a:lnTo>
                    <a:lnTo>
                      <a:pt x="100" y="38"/>
                    </a:lnTo>
                    <a:lnTo>
                      <a:pt x="110" y="36"/>
                    </a:lnTo>
                    <a:lnTo>
                      <a:pt x="130" y="34"/>
                    </a:lnTo>
                    <a:lnTo>
                      <a:pt x="138" y="34"/>
                    </a:lnTo>
                    <a:lnTo>
                      <a:pt x="144" y="32"/>
                    </a:lnTo>
                    <a:lnTo>
                      <a:pt x="158" y="28"/>
                    </a:lnTo>
                    <a:lnTo>
                      <a:pt x="170" y="22"/>
                    </a:lnTo>
                    <a:lnTo>
                      <a:pt x="176" y="20"/>
                    </a:lnTo>
                    <a:lnTo>
                      <a:pt x="184" y="20"/>
                    </a:lnTo>
                    <a:lnTo>
                      <a:pt x="208" y="16"/>
                    </a:lnTo>
                    <a:lnTo>
                      <a:pt x="234" y="16"/>
                    </a:lnTo>
                    <a:lnTo>
                      <a:pt x="232" y="22"/>
                    </a:lnTo>
                    <a:lnTo>
                      <a:pt x="244" y="22"/>
                    </a:lnTo>
                    <a:lnTo>
                      <a:pt x="256" y="20"/>
                    </a:lnTo>
                    <a:lnTo>
                      <a:pt x="270" y="16"/>
                    </a:lnTo>
                    <a:lnTo>
                      <a:pt x="282" y="16"/>
                    </a:lnTo>
                    <a:lnTo>
                      <a:pt x="288" y="16"/>
                    </a:lnTo>
                    <a:lnTo>
                      <a:pt x="294" y="14"/>
                    </a:lnTo>
                    <a:lnTo>
                      <a:pt x="308" y="6"/>
                    </a:lnTo>
                    <a:lnTo>
                      <a:pt x="360" y="6"/>
                    </a:lnTo>
                    <a:lnTo>
                      <a:pt x="364" y="8"/>
                    </a:lnTo>
                    <a:lnTo>
                      <a:pt x="368" y="10"/>
                    </a:lnTo>
                    <a:lnTo>
                      <a:pt x="380" y="8"/>
                    </a:lnTo>
                    <a:lnTo>
                      <a:pt x="392" y="4"/>
                    </a:lnTo>
                    <a:lnTo>
                      <a:pt x="408" y="2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2"/>
                    </a:lnTo>
                    <a:lnTo>
                      <a:pt x="438" y="6"/>
                    </a:lnTo>
                    <a:lnTo>
                      <a:pt x="440" y="12"/>
                    </a:lnTo>
                    <a:lnTo>
                      <a:pt x="482" y="12"/>
                    </a:lnTo>
                    <a:lnTo>
                      <a:pt x="486" y="8"/>
                    </a:lnTo>
                    <a:lnTo>
                      <a:pt x="492" y="6"/>
                    </a:lnTo>
                    <a:lnTo>
                      <a:pt x="500" y="6"/>
                    </a:lnTo>
                    <a:lnTo>
                      <a:pt x="520" y="8"/>
                    </a:lnTo>
                    <a:lnTo>
                      <a:pt x="538" y="12"/>
                    </a:lnTo>
                    <a:lnTo>
                      <a:pt x="538" y="16"/>
                    </a:lnTo>
                    <a:lnTo>
                      <a:pt x="492" y="16"/>
                    </a:lnTo>
                    <a:lnTo>
                      <a:pt x="492" y="18"/>
                    </a:lnTo>
                    <a:lnTo>
                      <a:pt x="524" y="18"/>
                    </a:lnTo>
                    <a:lnTo>
                      <a:pt x="524" y="16"/>
                    </a:lnTo>
                    <a:lnTo>
                      <a:pt x="532" y="16"/>
                    </a:lnTo>
                    <a:lnTo>
                      <a:pt x="528" y="20"/>
                    </a:lnTo>
                    <a:lnTo>
                      <a:pt x="524" y="22"/>
                    </a:lnTo>
                    <a:lnTo>
                      <a:pt x="628" y="22"/>
                    </a:lnTo>
                    <a:lnTo>
                      <a:pt x="626" y="26"/>
                    </a:lnTo>
                    <a:lnTo>
                      <a:pt x="624" y="28"/>
                    </a:lnTo>
                    <a:lnTo>
                      <a:pt x="622" y="30"/>
                    </a:lnTo>
                    <a:lnTo>
                      <a:pt x="618" y="30"/>
                    </a:lnTo>
                    <a:lnTo>
                      <a:pt x="602" y="32"/>
                    </a:lnTo>
                    <a:lnTo>
                      <a:pt x="590" y="32"/>
                    </a:lnTo>
                    <a:lnTo>
                      <a:pt x="580" y="34"/>
                    </a:lnTo>
                    <a:lnTo>
                      <a:pt x="570" y="36"/>
                    </a:lnTo>
                    <a:lnTo>
                      <a:pt x="556" y="40"/>
                    </a:lnTo>
                    <a:lnTo>
                      <a:pt x="564" y="40"/>
                    </a:lnTo>
                    <a:lnTo>
                      <a:pt x="554" y="42"/>
                    </a:lnTo>
                    <a:lnTo>
                      <a:pt x="550" y="44"/>
                    </a:lnTo>
                    <a:lnTo>
                      <a:pt x="552" y="46"/>
                    </a:lnTo>
                    <a:lnTo>
                      <a:pt x="534" y="54"/>
                    </a:lnTo>
                    <a:lnTo>
                      <a:pt x="526" y="60"/>
                    </a:lnTo>
                    <a:lnTo>
                      <a:pt x="522" y="68"/>
                    </a:lnTo>
                    <a:lnTo>
                      <a:pt x="532" y="66"/>
                    </a:lnTo>
                    <a:lnTo>
                      <a:pt x="544" y="64"/>
                    </a:lnTo>
                    <a:lnTo>
                      <a:pt x="546" y="68"/>
                    </a:lnTo>
                    <a:lnTo>
                      <a:pt x="546" y="72"/>
                    </a:lnTo>
                    <a:lnTo>
                      <a:pt x="552" y="72"/>
                    </a:lnTo>
                    <a:lnTo>
                      <a:pt x="554" y="74"/>
                    </a:lnTo>
                    <a:lnTo>
                      <a:pt x="558" y="76"/>
                    </a:lnTo>
                    <a:lnTo>
                      <a:pt x="552" y="80"/>
                    </a:lnTo>
                    <a:lnTo>
                      <a:pt x="548" y="80"/>
                    </a:lnTo>
                    <a:lnTo>
                      <a:pt x="532" y="82"/>
                    </a:lnTo>
                    <a:lnTo>
                      <a:pt x="520" y="82"/>
                    </a:lnTo>
                    <a:lnTo>
                      <a:pt x="516" y="84"/>
                    </a:lnTo>
                    <a:lnTo>
                      <a:pt x="514" y="88"/>
                    </a:lnTo>
                    <a:lnTo>
                      <a:pt x="524" y="90"/>
                    </a:lnTo>
                    <a:lnTo>
                      <a:pt x="534" y="90"/>
                    </a:lnTo>
                    <a:lnTo>
                      <a:pt x="536" y="96"/>
                    </a:lnTo>
                    <a:lnTo>
                      <a:pt x="540" y="98"/>
                    </a:lnTo>
                    <a:lnTo>
                      <a:pt x="544" y="100"/>
                    </a:lnTo>
                    <a:lnTo>
                      <a:pt x="550" y="102"/>
                    </a:lnTo>
                    <a:lnTo>
                      <a:pt x="542" y="106"/>
                    </a:lnTo>
                    <a:lnTo>
                      <a:pt x="536" y="108"/>
                    </a:lnTo>
                    <a:lnTo>
                      <a:pt x="532" y="106"/>
                    </a:lnTo>
                    <a:lnTo>
                      <a:pt x="522" y="106"/>
                    </a:lnTo>
                    <a:lnTo>
                      <a:pt x="526" y="108"/>
                    </a:lnTo>
                    <a:lnTo>
                      <a:pt x="530" y="110"/>
                    </a:lnTo>
                    <a:lnTo>
                      <a:pt x="524" y="114"/>
                    </a:lnTo>
                    <a:lnTo>
                      <a:pt x="520" y="116"/>
                    </a:lnTo>
                    <a:lnTo>
                      <a:pt x="504" y="116"/>
                    </a:lnTo>
                    <a:lnTo>
                      <a:pt x="514" y="120"/>
                    </a:lnTo>
                    <a:lnTo>
                      <a:pt x="516" y="124"/>
                    </a:lnTo>
                    <a:lnTo>
                      <a:pt x="520" y="126"/>
                    </a:lnTo>
                    <a:lnTo>
                      <a:pt x="476" y="126"/>
                    </a:lnTo>
                    <a:lnTo>
                      <a:pt x="480" y="128"/>
                    </a:lnTo>
                    <a:lnTo>
                      <a:pt x="484" y="130"/>
                    </a:lnTo>
                    <a:lnTo>
                      <a:pt x="492" y="134"/>
                    </a:lnTo>
                    <a:lnTo>
                      <a:pt x="498" y="138"/>
                    </a:lnTo>
                    <a:lnTo>
                      <a:pt x="500" y="140"/>
                    </a:lnTo>
                    <a:lnTo>
                      <a:pt x="502" y="144"/>
                    </a:lnTo>
                    <a:lnTo>
                      <a:pt x="500" y="148"/>
                    </a:lnTo>
                    <a:lnTo>
                      <a:pt x="498" y="150"/>
                    </a:lnTo>
                    <a:lnTo>
                      <a:pt x="490" y="148"/>
                    </a:lnTo>
                    <a:lnTo>
                      <a:pt x="482" y="144"/>
                    </a:lnTo>
                    <a:lnTo>
                      <a:pt x="474" y="138"/>
                    </a:lnTo>
                    <a:lnTo>
                      <a:pt x="470" y="138"/>
                    </a:lnTo>
                    <a:lnTo>
                      <a:pt x="466" y="138"/>
                    </a:lnTo>
                    <a:lnTo>
                      <a:pt x="472" y="142"/>
                    </a:lnTo>
                    <a:lnTo>
                      <a:pt x="486" y="148"/>
                    </a:lnTo>
                    <a:lnTo>
                      <a:pt x="498" y="154"/>
                    </a:lnTo>
                    <a:lnTo>
                      <a:pt x="500" y="156"/>
                    </a:lnTo>
                    <a:lnTo>
                      <a:pt x="502" y="160"/>
                    </a:lnTo>
                    <a:lnTo>
                      <a:pt x="500" y="168"/>
                    </a:lnTo>
                    <a:lnTo>
                      <a:pt x="498" y="172"/>
                    </a:lnTo>
                    <a:lnTo>
                      <a:pt x="492" y="174"/>
                    </a:lnTo>
                    <a:lnTo>
                      <a:pt x="484" y="176"/>
                    </a:lnTo>
                    <a:lnTo>
                      <a:pt x="476" y="174"/>
                    </a:lnTo>
                    <a:lnTo>
                      <a:pt x="470" y="172"/>
                    </a:lnTo>
                    <a:lnTo>
                      <a:pt x="468" y="168"/>
                    </a:lnTo>
                    <a:lnTo>
                      <a:pt x="466" y="160"/>
                    </a:lnTo>
                    <a:lnTo>
                      <a:pt x="448" y="158"/>
                    </a:lnTo>
                    <a:lnTo>
                      <a:pt x="434" y="154"/>
                    </a:lnTo>
                    <a:lnTo>
                      <a:pt x="444" y="158"/>
                    </a:lnTo>
                    <a:lnTo>
                      <a:pt x="454" y="162"/>
                    </a:lnTo>
                    <a:lnTo>
                      <a:pt x="450" y="166"/>
                    </a:lnTo>
                    <a:lnTo>
                      <a:pt x="444" y="170"/>
                    </a:lnTo>
                    <a:lnTo>
                      <a:pt x="446" y="174"/>
                    </a:lnTo>
                    <a:lnTo>
                      <a:pt x="450" y="178"/>
                    </a:lnTo>
                    <a:lnTo>
                      <a:pt x="462" y="180"/>
                    </a:lnTo>
                    <a:lnTo>
                      <a:pt x="474" y="180"/>
                    </a:lnTo>
                    <a:lnTo>
                      <a:pt x="490" y="180"/>
                    </a:lnTo>
                    <a:lnTo>
                      <a:pt x="488" y="180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g1252d948aef_0_565"/>
              <p:cNvSpPr/>
              <p:nvPr/>
            </p:nvSpPr>
            <p:spPr>
              <a:xfrm>
                <a:off x="3850689" y="1844546"/>
                <a:ext cx="221732" cy="88266"/>
              </a:xfrm>
              <a:custGeom>
                <a:rect b="b" l="l" r="r" t="t"/>
                <a:pathLst>
                  <a:path extrusionOk="0" h="54" w="126">
                    <a:moveTo>
                      <a:pt x="0" y="16"/>
                    </a:moveTo>
                    <a:lnTo>
                      <a:pt x="6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8" y="2"/>
                    </a:lnTo>
                    <a:lnTo>
                      <a:pt x="22" y="2"/>
                    </a:lnTo>
                    <a:lnTo>
                      <a:pt x="26" y="4"/>
                    </a:lnTo>
                    <a:lnTo>
                      <a:pt x="30" y="6"/>
                    </a:lnTo>
                    <a:lnTo>
                      <a:pt x="34" y="8"/>
                    </a:lnTo>
                    <a:lnTo>
                      <a:pt x="32" y="14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0" y="14"/>
                    </a:lnTo>
                    <a:lnTo>
                      <a:pt x="48" y="6"/>
                    </a:lnTo>
                    <a:lnTo>
                      <a:pt x="52" y="12"/>
                    </a:lnTo>
                    <a:lnTo>
                      <a:pt x="64" y="10"/>
                    </a:lnTo>
                    <a:lnTo>
                      <a:pt x="76" y="6"/>
                    </a:lnTo>
                    <a:lnTo>
                      <a:pt x="90" y="2"/>
                    </a:lnTo>
                    <a:lnTo>
                      <a:pt x="96" y="0"/>
                    </a:lnTo>
                    <a:lnTo>
                      <a:pt x="106" y="2"/>
                    </a:lnTo>
                    <a:lnTo>
                      <a:pt x="114" y="8"/>
                    </a:lnTo>
                    <a:lnTo>
                      <a:pt x="126" y="22"/>
                    </a:lnTo>
                    <a:lnTo>
                      <a:pt x="126" y="26"/>
                    </a:lnTo>
                    <a:lnTo>
                      <a:pt x="120" y="28"/>
                    </a:lnTo>
                    <a:lnTo>
                      <a:pt x="112" y="30"/>
                    </a:lnTo>
                    <a:lnTo>
                      <a:pt x="102" y="36"/>
                    </a:lnTo>
                    <a:lnTo>
                      <a:pt x="92" y="44"/>
                    </a:lnTo>
                    <a:lnTo>
                      <a:pt x="86" y="46"/>
                    </a:lnTo>
                    <a:lnTo>
                      <a:pt x="78" y="46"/>
                    </a:lnTo>
                    <a:lnTo>
                      <a:pt x="72" y="46"/>
                    </a:lnTo>
                    <a:lnTo>
                      <a:pt x="66" y="44"/>
                    </a:lnTo>
                    <a:lnTo>
                      <a:pt x="74" y="50"/>
                    </a:lnTo>
                    <a:lnTo>
                      <a:pt x="66" y="52"/>
                    </a:lnTo>
                    <a:lnTo>
                      <a:pt x="62" y="54"/>
                    </a:lnTo>
                    <a:lnTo>
                      <a:pt x="52" y="54"/>
                    </a:lnTo>
                    <a:lnTo>
                      <a:pt x="44" y="54"/>
                    </a:lnTo>
                    <a:lnTo>
                      <a:pt x="26" y="50"/>
                    </a:lnTo>
                    <a:lnTo>
                      <a:pt x="10" y="48"/>
                    </a:lnTo>
                    <a:lnTo>
                      <a:pt x="16" y="44"/>
                    </a:lnTo>
                    <a:lnTo>
                      <a:pt x="24" y="40"/>
                    </a:lnTo>
                    <a:lnTo>
                      <a:pt x="16" y="36"/>
                    </a:lnTo>
                    <a:lnTo>
                      <a:pt x="12" y="34"/>
                    </a:lnTo>
                    <a:lnTo>
                      <a:pt x="0" y="28"/>
                    </a:lnTo>
                    <a:lnTo>
                      <a:pt x="8" y="24"/>
                    </a:lnTo>
                    <a:lnTo>
                      <a:pt x="12" y="22"/>
                    </a:lnTo>
                    <a:lnTo>
                      <a:pt x="6" y="2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CFDAE4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58" name="Google Shape;458;g1252d948aef_0_5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25" y="2210025"/>
            <a:ext cx="1170100" cy="11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g1252d948aef_0_565"/>
          <p:cNvSpPr txBox="1"/>
          <p:nvPr/>
        </p:nvSpPr>
        <p:spPr>
          <a:xfrm>
            <a:off x="612150" y="1334400"/>
            <a:ext cx="117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Astilbe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(740)</a:t>
            </a:r>
            <a:endParaRPr sz="2000"/>
          </a:p>
        </p:txBody>
      </p:sp>
      <p:pic>
        <p:nvPicPr>
          <p:cNvPr id="460" name="Google Shape;460;g1252d948aef_0_5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8688" y="2210025"/>
            <a:ext cx="1170100" cy="11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g1252d948aef_0_565"/>
          <p:cNvSpPr txBox="1"/>
          <p:nvPr/>
        </p:nvSpPr>
        <p:spPr>
          <a:xfrm>
            <a:off x="2076825" y="1336600"/>
            <a:ext cx="134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Bellflower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(886)</a:t>
            </a:r>
            <a:endParaRPr sz="2000"/>
          </a:p>
        </p:txBody>
      </p:sp>
      <p:sp>
        <p:nvSpPr>
          <p:cNvPr id="462" name="Google Shape;462;g1252d948aef_0_565"/>
          <p:cNvSpPr txBox="1"/>
          <p:nvPr/>
        </p:nvSpPr>
        <p:spPr>
          <a:xfrm>
            <a:off x="3560600" y="1335500"/>
            <a:ext cx="175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Black-eyed susan(1000)</a:t>
            </a:r>
            <a:endParaRPr sz="2000"/>
          </a:p>
        </p:txBody>
      </p:sp>
      <p:sp>
        <p:nvSpPr>
          <p:cNvPr id="463" name="Google Shape;463;g1252d948aef_0_565"/>
          <p:cNvSpPr txBox="1"/>
          <p:nvPr/>
        </p:nvSpPr>
        <p:spPr>
          <a:xfrm>
            <a:off x="5264500" y="1335500"/>
            <a:ext cx="134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Calendula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(1025)</a:t>
            </a:r>
            <a:endParaRPr sz="2000"/>
          </a:p>
        </p:txBody>
      </p:sp>
      <p:sp>
        <p:nvSpPr>
          <p:cNvPr id="464" name="Google Shape;464;g1252d948aef_0_565"/>
          <p:cNvSpPr txBox="1"/>
          <p:nvPr/>
        </p:nvSpPr>
        <p:spPr>
          <a:xfrm>
            <a:off x="6800275" y="1335500"/>
            <a:ext cx="175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California poppy(1035)</a:t>
            </a:r>
            <a:endParaRPr sz="2000"/>
          </a:p>
        </p:txBody>
      </p:sp>
      <p:sp>
        <p:nvSpPr>
          <p:cNvPr id="465" name="Google Shape;465;g1252d948aef_0_565"/>
          <p:cNvSpPr txBox="1"/>
          <p:nvPr/>
        </p:nvSpPr>
        <p:spPr>
          <a:xfrm>
            <a:off x="8396253" y="1335500"/>
            <a:ext cx="145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Carnation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(938)</a:t>
            </a:r>
            <a:endParaRPr sz="2000"/>
          </a:p>
        </p:txBody>
      </p:sp>
      <p:sp>
        <p:nvSpPr>
          <p:cNvPr id="466" name="Google Shape;466;g1252d948aef_0_565"/>
          <p:cNvSpPr txBox="1"/>
          <p:nvPr/>
        </p:nvSpPr>
        <p:spPr>
          <a:xfrm>
            <a:off x="9724125" y="1335500"/>
            <a:ext cx="179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Common daisy(992)</a:t>
            </a:r>
            <a:endParaRPr sz="2000"/>
          </a:p>
        </p:txBody>
      </p:sp>
      <p:pic>
        <p:nvPicPr>
          <p:cNvPr id="467" name="Google Shape;467;g1252d948aef_0_5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7450" y="2216074"/>
            <a:ext cx="1158018" cy="115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1252d948aef_0_5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8227" y="2216061"/>
            <a:ext cx="1158018" cy="115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g1252d948aef_0_5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9007" y="2216053"/>
            <a:ext cx="1158018" cy="115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g1252d948aef_0_5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89785" y="2216053"/>
            <a:ext cx="1158018" cy="115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g1252d948aef_0_5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15270" y="2216062"/>
            <a:ext cx="1158018" cy="11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g1252d948aef_0_565"/>
          <p:cNvSpPr txBox="1"/>
          <p:nvPr/>
        </p:nvSpPr>
        <p:spPr>
          <a:xfrm>
            <a:off x="641826" y="3702775"/>
            <a:ext cx="145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Coreopsis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(1049)</a:t>
            </a:r>
            <a:endParaRPr sz="2000"/>
          </a:p>
        </p:txBody>
      </p:sp>
      <p:sp>
        <p:nvSpPr>
          <p:cNvPr id="473" name="Google Shape;473;g1252d948aef_0_565"/>
          <p:cNvSpPr txBox="1"/>
          <p:nvPr/>
        </p:nvSpPr>
        <p:spPr>
          <a:xfrm>
            <a:off x="2106475" y="3704963"/>
            <a:ext cx="134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Dandelion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(1052)</a:t>
            </a:r>
            <a:endParaRPr sz="2000"/>
          </a:p>
        </p:txBody>
      </p:sp>
      <p:sp>
        <p:nvSpPr>
          <p:cNvPr id="474" name="Google Shape;474;g1252d948aef_0_565"/>
          <p:cNvSpPr txBox="1"/>
          <p:nvPr/>
        </p:nvSpPr>
        <p:spPr>
          <a:xfrm>
            <a:off x="3729100" y="3704975"/>
            <a:ext cx="117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Iris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(1055)</a:t>
            </a:r>
            <a:endParaRPr sz="2000"/>
          </a:p>
        </p:txBody>
      </p:sp>
      <p:sp>
        <p:nvSpPr>
          <p:cNvPr id="475" name="Google Shape;475;g1252d948aef_0_565"/>
          <p:cNvSpPr txBox="1"/>
          <p:nvPr/>
        </p:nvSpPr>
        <p:spPr>
          <a:xfrm>
            <a:off x="5294150" y="3703863"/>
            <a:ext cx="134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Rose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(1000)</a:t>
            </a:r>
            <a:endParaRPr sz="2000"/>
          </a:p>
        </p:txBody>
      </p:sp>
      <p:sp>
        <p:nvSpPr>
          <p:cNvPr id="476" name="Google Shape;476;g1252d948aef_0_565"/>
          <p:cNvSpPr txBox="1"/>
          <p:nvPr/>
        </p:nvSpPr>
        <p:spPr>
          <a:xfrm>
            <a:off x="6829925" y="3703863"/>
            <a:ext cx="175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Sunflower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(1027)</a:t>
            </a:r>
            <a:endParaRPr sz="2000"/>
          </a:p>
        </p:txBody>
      </p:sp>
      <p:sp>
        <p:nvSpPr>
          <p:cNvPr id="477" name="Google Shape;477;g1252d948aef_0_565"/>
          <p:cNvSpPr txBox="1"/>
          <p:nvPr/>
        </p:nvSpPr>
        <p:spPr>
          <a:xfrm>
            <a:off x="8425903" y="3703863"/>
            <a:ext cx="145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Tulip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(1048)</a:t>
            </a:r>
            <a:endParaRPr sz="2000"/>
          </a:p>
        </p:txBody>
      </p:sp>
      <p:sp>
        <p:nvSpPr>
          <p:cNvPr id="478" name="Google Shape;478;g1252d948aef_0_565"/>
          <p:cNvSpPr txBox="1"/>
          <p:nvPr/>
        </p:nvSpPr>
        <p:spPr>
          <a:xfrm>
            <a:off x="9753775" y="3703863"/>
            <a:ext cx="179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Water lily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(991)</a:t>
            </a:r>
            <a:endParaRPr sz="2000"/>
          </a:p>
        </p:txBody>
      </p:sp>
      <p:pic>
        <p:nvPicPr>
          <p:cNvPr id="479" name="Google Shape;479;g1252d948aef_0_56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5225" y="4561441"/>
            <a:ext cx="1159501" cy="115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g1252d948aef_0_56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00360" y="4561450"/>
            <a:ext cx="1159501" cy="115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g1252d948aef_0_56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47427" y="4561449"/>
            <a:ext cx="1159501" cy="115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g1252d948aef_0_56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294505" y="4561448"/>
            <a:ext cx="1159501" cy="115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g1252d948aef_0_56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41576" y="4561439"/>
            <a:ext cx="1159501" cy="115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g1252d948aef_0_56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425903" y="4561443"/>
            <a:ext cx="1159501" cy="115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g1252d948aef_0_565"/>
          <p:cNvPicPr preferRelativeResize="0"/>
          <p:nvPr/>
        </p:nvPicPr>
        <p:blipFill rotWithShape="1">
          <a:blip r:embed="rId16">
            <a:alphaModFix/>
          </a:blip>
          <a:srcRect b="496" l="4103" r="17131" t="2065"/>
          <a:stretch/>
        </p:blipFill>
        <p:spPr>
          <a:xfrm>
            <a:off x="9913774" y="4561444"/>
            <a:ext cx="1159502" cy="1159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7"/>
          <p:cNvSpPr txBox="1"/>
          <p:nvPr>
            <p:ph type="title"/>
          </p:nvPr>
        </p:nvSpPr>
        <p:spPr>
          <a:xfrm>
            <a:off x="669924" y="1"/>
            <a:ext cx="10850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F61"/>
              </a:buClr>
              <a:buSzPts val="2800"/>
              <a:buFont typeface="Arial"/>
              <a:buNone/>
            </a:pPr>
            <a:r>
              <a:rPr lang="en-US" sz="3600"/>
              <a:t>資料規格</a:t>
            </a:r>
            <a:endParaRPr sz="3600"/>
          </a:p>
        </p:txBody>
      </p:sp>
      <p:sp>
        <p:nvSpPr>
          <p:cNvPr id="491" name="Google Shape;491;p17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homeppt.com </a:t>
            </a:r>
            <a:endParaRPr/>
          </a:p>
        </p:txBody>
      </p:sp>
      <p:sp>
        <p:nvSpPr>
          <p:cNvPr id="492" name="Google Shape;492;p17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93" name="Google Shape;493;p17"/>
          <p:cNvGrpSpPr/>
          <p:nvPr/>
        </p:nvGrpSpPr>
        <p:grpSpPr>
          <a:xfrm>
            <a:off x="4400533" y="1771651"/>
            <a:ext cx="3390931" cy="3702582"/>
            <a:chOff x="4242675" y="1593157"/>
            <a:chExt cx="3717870" cy="4059569"/>
          </a:xfrm>
        </p:grpSpPr>
        <p:grpSp>
          <p:nvGrpSpPr>
            <p:cNvPr id="494" name="Google Shape;494;p17"/>
            <p:cNvGrpSpPr/>
            <p:nvPr/>
          </p:nvGrpSpPr>
          <p:grpSpPr>
            <a:xfrm>
              <a:off x="4522656" y="1824575"/>
              <a:ext cx="3146501" cy="3627950"/>
              <a:chOff x="4522656" y="1824575"/>
              <a:chExt cx="3146501" cy="3627950"/>
            </a:xfrm>
          </p:grpSpPr>
          <p:sp>
            <p:nvSpPr>
              <p:cNvPr id="495" name="Google Shape;495;p17"/>
              <p:cNvSpPr/>
              <p:nvPr/>
            </p:nvSpPr>
            <p:spPr>
              <a:xfrm>
                <a:off x="4524959" y="1824575"/>
                <a:ext cx="3141897" cy="3627950"/>
              </a:xfrm>
              <a:custGeom>
                <a:rect b="b" l="l" r="r" t="t"/>
                <a:pathLst>
                  <a:path extrusionOk="0" h="21600" w="21600">
                    <a:moveTo>
                      <a:pt x="10800" y="0"/>
                    </a:moveTo>
                    <a:lnTo>
                      <a:pt x="21600" y="5400"/>
                    </a:lnTo>
                    <a:lnTo>
                      <a:pt x="21600" y="16200"/>
                    </a:lnTo>
                    <a:lnTo>
                      <a:pt x="10800" y="21600"/>
                    </a:lnTo>
                    <a:lnTo>
                      <a:pt x="0" y="16200"/>
                    </a:lnTo>
                    <a:lnTo>
                      <a:pt x="0" y="5400"/>
                    </a:lnTo>
                    <a:close/>
                  </a:path>
                </a:pathLst>
              </a:custGeom>
              <a:noFill/>
              <a:ln cap="flat" cmpd="sng" w="127000">
                <a:solidFill>
                  <a:srgbClr val="CFDAE4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17"/>
              <p:cNvCxnSpPr/>
              <p:nvPr/>
            </p:nvCxnSpPr>
            <p:spPr>
              <a:xfrm flipH="1" rot="10800000">
                <a:off x="4522656" y="2736377"/>
                <a:ext cx="3146501" cy="1804346"/>
              </a:xfrm>
              <a:prstGeom prst="straightConnector1">
                <a:avLst/>
              </a:prstGeom>
              <a:noFill/>
              <a:ln cap="flat" cmpd="sng" w="127000">
                <a:solidFill>
                  <a:srgbClr val="CFDAE4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</p:cxnSp>
          <p:cxnSp>
            <p:nvCxnSpPr>
              <p:cNvPr id="497" name="Google Shape;497;p17"/>
              <p:cNvCxnSpPr/>
              <p:nvPr/>
            </p:nvCxnSpPr>
            <p:spPr>
              <a:xfrm>
                <a:off x="4599178" y="2771541"/>
                <a:ext cx="2993458" cy="1734017"/>
              </a:xfrm>
              <a:prstGeom prst="straightConnector1">
                <a:avLst/>
              </a:prstGeom>
              <a:noFill/>
              <a:ln cap="flat" cmpd="sng" w="127000">
                <a:solidFill>
                  <a:srgbClr val="CFDAE4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</p:cxnSp>
          <p:cxnSp>
            <p:nvCxnSpPr>
              <p:cNvPr id="498" name="Google Shape;498;p17"/>
              <p:cNvCxnSpPr/>
              <p:nvPr/>
            </p:nvCxnSpPr>
            <p:spPr>
              <a:xfrm flipH="1">
                <a:off x="6089530" y="1913721"/>
                <a:ext cx="1" cy="3449657"/>
              </a:xfrm>
              <a:prstGeom prst="straightConnector1">
                <a:avLst/>
              </a:prstGeom>
              <a:noFill/>
              <a:ln cap="flat" cmpd="sng" w="127000">
                <a:solidFill>
                  <a:srgbClr val="CFDAE4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</p:cxnSp>
        </p:grpSp>
        <p:grpSp>
          <p:nvGrpSpPr>
            <p:cNvPr id="499" name="Google Shape;499;p17"/>
            <p:cNvGrpSpPr/>
            <p:nvPr/>
          </p:nvGrpSpPr>
          <p:grpSpPr>
            <a:xfrm>
              <a:off x="5709322" y="3251847"/>
              <a:ext cx="773168" cy="773406"/>
              <a:chOff x="5709322" y="3251847"/>
              <a:chExt cx="773168" cy="773406"/>
            </a:xfrm>
          </p:grpSpPr>
          <p:sp>
            <p:nvSpPr>
              <p:cNvPr id="500" name="Google Shape;500;p17"/>
              <p:cNvSpPr/>
              <p:nvPr/>
            </p:nvSpPr>
            <p:spPr>
              <a:xfrm>
                <a:off x="5709322" y="3251847"/>
                <a:ext cx="773168" cy="773406"/>
              </a:xfrm>
              <a:prstGeom prst="ellipse">
                <a:avLst/>
              </a:prstGeom>
              <a:solidFill>
                <a:schemeClr val="accent1"/>
              </a:solidFill>
              <a:ln cap="flat" cmpd="sng" w="571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rm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99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7"/>
              <p:cNvSpPr/>
              <p:nvPr/>
            </p:nvSpPr>
            <p:spPr>
              <a:xfrm>
                <a:off x="5895787" y="3445828"/>
                <a:ext cx="400238" cy="385444"/>
              </a:xfrm>
              <a:custGeom>
                <a:rect b="b" l="l" r="r" t="t"/>
                <a:pathLst>
                  <a:path extrusionOk="0" h="586540" w="60905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2" name="Google Shape;502;p17"/>
            <p:cNvSpPr/>
            <p:nvPr/>
          </p:nvSpPr>
          <p:spPr>
            <a:xfrm>
              <a:off x="4242675" y="2495550"/>
              <a:ext cx="551812" cy="551982"/>
            </a:xfrm>
            <a:prstGeom prst="ellipse">
              <a:avLst/>
            </a:prstGeom>
            <a:solidFill>
              <a:schemeClr val="lt2"/>
            </a:solidFill>
            <a:ln cap="flat" cmpd="sng" w="38100">
              <a:solidFill>
                <a:srgbClr val="7290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9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4242675" y="4282315"/>
              <a:ext cx="551812" cy="551982"/>
            </a:xfrm>
            <a:prstGeom prst="ellipse">
              <a:avLst/>
            </a:prstGeom>
            <a:solidFill>
              <a:schemeClr val="lt2"/>
            </a:solidFill>
            <a:ln cap="flat" cmpd="sng" w="38100">
              <a:solidFill>
                <a:srgbClr val="7290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9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7408733" y="2495550"/>
              <a:ext cx="551812" cy="551982"/>
            </a:xfrm>
            <a:prstGeom prst="ellipse">
              <a:avLst/>
            </a:prstGeom>
            <a:solidFill>
              <a:schemeClr val="lt2"/>
            </a:solidFill>
            <a:ln cap="flat" cmpd="sng" w="38100">
              <a:solidFill>
                <a:srgbClr val="7290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9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7408733" y="4282315"/>
              <a:ext cx="551812" cy="551982"/>
            </a:xfrm>
            <a:prstGeom prst="ellipse">
              <a:avLst/>
            </a:prstGeom>
            <a:solidFill>
              <a:schemeClr val="lt2"/>
            </a:solidFill>
            <a:ln cap="flat" cmpd="sng" w="38100">
              <a:solidFill>
                <a:srgbClr val="7290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9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5820000" y="1593157"/>
              <a:ext cx="551812" cy="551982"/>
            </a:xfrm>
            <a:prstGeom prst="ellipse">
              <a:avLst/>
            </a:prstGeom>
            <a:solidFill>
              <a:schemeClr val="lt2"/>
            </a:solidFill>
            <a:ln cap="flat" cmpd="sng" w="38100">
              <a:solidFill>
                <a:srgbClr val="7290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9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5820000" y="5100744"/>
              <a:ext cx="551812" cy="551982"/>
            </a:xfrm>
            <a:prstGeom prst="ellipse">
              <a:avLst/>
            </a:prstGeom>
            <a:solidFill>
              <a:schemeClr val="lt2"/>
            </a:solidFill>
            <a:ln cap="flat" cmpd="sng" w="38100">
              <a:solidFill>
                <a:srgbClr val="7290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9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p17"/>
          <p:cNvGrpSpPr/>
          <p:nvPr/>
        </p:nvGrpSpPr>
        <p:grpSpPr>
          <a:xfrm>
            <a:off x="1584025" y="1223464"/>
            <a:ext cx="2059446" cy="1347127"/>
            <a:chOff x="58811" y="1284774"/>
            <a:chExt cx="3778800" cy="1347127"/>
          </a:xfrm>
        </p:grpSpPr>
        <p:sp>
          <p:nvSpPr>
            <p:cNvPr id="509" name="Google Shape;509;p17"/>
            <p:cNvSpPr/>
            <p:nvPr/>
          </p:nvSpPr>
          <p:spPr>
            <a:xfrm>
              <a:off x="58811" y="1833001"/>
              <a:ext cx="3778800" cy="7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rmAutofit/>
            </a:bodyPr>
            <a:lstStyle/>
            <a:p>
              <a:pPr indent="-20320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</a:rPr>
                <a:t>長*寬：256*256</a:t>
              </a:r>
              <a:endParaRPr sz="1900"/>
            </a:p>
            <a:p>
              <a:pPr indent="-20320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</a:rPr>
                <a:t>位元深度：24</a:t>
              </a:r>
              <a:endParaRPr sz="1900"/>
            </a:p>
          </p:txBody>
        </p:sp>
        <p:sp>
          <p:nvSpPr>
            <p:cNvPr id="510" name="Google Shape;510;p17"/>
            <p:cNvSpPr txBox="1"/>
            <p:nvPr/>
          </p:nvSpPr>
          <p:spPr>
            <a:xfrm>
              <a:off x="58811" y="1284774"/>
              <a:ext cx="37788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6800" lIns="90000" spcFirstLastPara="1" rIns="90000" wrap="square" tIns="46800">
              <a:norm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en-US" sz="2400">
                  <a:solidFill>
                    <a:schemeClr val="dk1"/>
                  </a:solidFill>
                </a:rPr>
                <a:t>尺寸</a:t>
              </a:r>
              <a:endParaRPr sz="1800"/>
            </a:p>
          </p:txBody>
        </p:sp>
      </p:grpSp>
      <p:grpSp>
        <p:nvGrpSpPr>
          <p:cNvPr id="511" name="Google Shape;511;p17"/>
          <p:cNvGrpSpPr/>
          <p:nvPr/>
        </p:nvGrpSpPr>
        <p:grpSpPr>
          <a:xfrm>
            <a:off x="1021470" y="2989667"/>
            <a:ext cx="1657382" cy="1289852"/>
            <a:chOff x="673100" y="2993674"/>
            <a:chExt cx="3778800" cy="1289852"/>
          </a:xfrm>
        </p:grpSpPr>
        <p:sp>
          <p:nvSpPr>
            <p:cNvPr id="512" name="Google Shape;512;p17"/>
            <p:cNvSpPr/>
            <p:nvPr/>
          </p:nvSpPr>
          <p:spPr>
            <a:xfrm>
              <a:off x="673100" y="3484626"/>
              <a:ext cx="3778800" cy="7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rmAutofit/>
            </a:bodyPr>
            <a:lstStyle/>
            <a:p>
              <a:pPr indent="-20320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</a:rPr>
                <a:t>水平：96dip</a:t>
              </a:r>
              <a:endParaRPr sz="1900"/>
            </a:p>
            <a:p>
              <a:pPr indent="-20320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</a:rPr>
                <a:t>垂直：96dip</a:t>
              </a:r>
              <a:endParaRPr sz="1900"/>
            </a:p>
          </p:txBody>
        </p:sp>
        <p:sp>
          <p:nvSpPr>
            <p:cNvPr id="513" name="Google Shape;513;p17"/>
            <p:cNvSpPr txBox="1"/>
            <p:nvPr/>
          </p:nvSpPr>
          <p:spPr>
            <a:xfrm>
              <a:off x="673100" y="2993674"/>
              <a:ext cx="37788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6800" lIns="90000" spcFirstLastPara="1" rIns="90000" wrap="square" tIns="46800">
              <a:norm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en-US" sz="2400">
                  <a:solidFill>
                    <a:schemeClr val="dk1"/>
                  </a:solidFill>
                </a:rPr>
                <a:t>解析度</a:t>
              </a:r>
              <a:endParaRPr sz="1800"/>
            </a:p>
          </p:txBody>
        </p:sp>
      </p:grpSp>
      <p:grpSp>
        <p:nvGrpSpPr>
          <p:cNvPr id="514" name="Google Shape;514;p17"/>
          <p:cNvGrpSpPr/>
          <p:nvPr/>
        </p:nvGrpSpPr>
        <p:grpSpPr>
          <a:xfrm>
            <a:off x="1918824" y="4950632"/>
            <a:ext cx="1389843" cy="1289852"/>
            <a:chOff x="673100" y="4647274"/>
            <a:chExt cx="3778800" cy="1289852"/>
          </a:xfrm>
        </p:grpSpPr>
        <p:sp>
          <p:nvSpPr>
            <p:cNvPr id="515" name="Google Shape;515;p17"/>
            <p:cNvSpPr/>
            <p:nvPr/>
          </p:nvSpPr>
          <p:spPr>
            <a:xfrm>
              <a:off x="673100" y="5138226"/>
              <a:ext cx="3778800" cy="7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rmAutofit/>
            </a:bodyPr>
            <a:lstStyle/>
            <a:p>
              <a:pPr indent="-20320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</a:rPr>
                <a:t>35mm</a:t>
              </a:r>
              <a:endParaRPr sz="1900"/>
            </a:p>
          </p:txBody>
        </p:sp>
        <p:sp>
          <p:nvSpPr>
            <p:cNvPr id="516" name="Google Shape;516;p17"/>
            <p:cNvSpPr txBox="1"/>
            <p:nvPr/>
          </p:nvSpPr>
          <p:spPr>
            <a:xfrm>
              <a:off x="673100" y="4647274"/>
              <a:ext cx="37788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6800" lIns="90000" spcFirstLastPara="1" rIns="90000" wrap="square" tIns="46800">
              <a:norm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en-US" sz="2400">
                  <a:solidFill>
                    <a:schemeClr val="dk1"/>
                  </a:solidFill>
                </a:rPr>
                <a:t>焦距</a:t>
              </a:r>
              <a:endParaRPr sz="1800"/>
            </a:p>
          </p:txBody>
        </p:sp>
      </p:grpSp>
      <p:grpSp>
        <p:nvGrpSpPr>
          <p:cNvPr id="517" name="Google Shape;517;p17"/>
          <p:cNvGrpSpPr/>
          <p:nvPr/>
        </p:nvGrpSpPr>
        <p:grpSpPr>
          <a:xfrm>
            <a:off x="8719995" y="1364240"/>
            <a:ext cx="1582561" cy="1289852"/>
            <a:chOff x="7740134" y="1340074"/>
            <a:chExt cx="3778800" cy="1289852"/>
          </a:xfrm>
        </p:grpSpPr>
        <p:sp>
          <p:nvSpPr>
            <p:cNvPr id="518" name="Google Shape;518;p17"/>
            <p:cNvSpPr/>
            <p:nvPr/>
          </p:nvSpPr>
          <p:spPr>
            <a:xfrm>
              <a:off x="7740134" y="1831026"/>
              <a:ext cx="3778800" cy="7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rmAutofit/>
            </a:bodyPr>
            <a:lstStyle/>
            <a:p>
              <a:pPr indent="-3302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Char char="●"/>
              </a:pPr>
              <a:r>
                <a:rPr lang="en-US" sz="1600">
                  <a:solidFill>
                    <a:schemeClr val="dk1"/>
                  </a:solidFill>
                </a:rPr>
                <a:t>色彩</a:t>
              </a:r>
              <a:endParaRPr sz="1900"/>
            </a:p>
          </p:txBody>
        </p:sp>
        <p:sp>
          <p:nvSpPr>
            <p:cNvPr id="519" name="Google Shape;519;p17"/>
            <p:cNvSpPr txBox="1"/>
            <p:nvPr/>
          </p:nvSpPr>
          <p:spPr>
            <a:xfrm>
              <a:off x="7740134" y="1340074"/>
              <a:ext cx="37788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6800" lIns="90000" spcFirstLastPara="1" rIns="90000" wrap="square" tIns="46800">
              <a:norm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en-US" sz="2400">
                  <a:solidFill>
                    <a:schemeClr val="dk1"/>
                  </a:solidFill>
                </a:rPr>
                <a:t>顏色</a:t>
              </a:r>
              <a:endParaRPr sz="1800"/>
            </a:p>
          </p:txBody>
        </p:sp>
      </p:grpSp>
      <p:grpSp>
        <p:nvGrpSpPr>
          <p:cNvPr id="520" name="Google Shape;520;p17"/>
          <p:cNvGrpSpPr/>
          <p:nvPr/>
        </p:nvGrpSpPr>
        <p:grpSpPr>
          <a:xfrm>
            <a:off x="9829441" y="2989667"/>
            <a:ext cx="1327870" cy="1289852"/>
            <a:chOff x="7740134" y="2993674"/>
            <a:chExt cx="3778800" cy="1289852"/>
          </a:xfrm>
        </p:grpSpPr>
        <p:sp>
          <p:nvSpPr>
            <p:cNvPr id="521" name="Google Shape;521;p17"/>
            <p:cNvSpPr/>
            <p:nvPr/>
          </p:nvSpPr>
          <p:spPr>
            <a:xfrm>
              <a:off x="7740134" y="3484626"/>
              <a:ext cx="3778800" cy="7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rmAutofit/>
            </a:bodyPr>
            <a:lstStyle/>
            <a:p>
              <a:pPr indent="-20320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</a:rPr>
                <a:t>JPG檔</a:t>
              </a:r>
              <a:endParaRPr sz="1900"/>
            </a:p>
          </p:txBody>
        </p:sp>
        <p:sp>
          <p:nvSpPr>
            <p:cNvPr id="522" name="Google Shape;522;p17"/>
            <p:cNvSpPr txBox="1"/>
            <p:nvPr/>
          </p:nvSpPr>
          <p:spPr>
            <a:xfrm>
              <a:off x="7740134" y="2993674"/>
              <a:ext cx="37788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6800" lIns="90000" spcFirstLastPara="1" rIns="90000" wrap="square" tIns="46800">
              <a:norm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en-US" sz="2400">
                  <a:solidFill>
                    <a:schemeClr val="dk1"/>
                  </a:solidFill>
                </a:rPr>
                <a:t>格式</a:t>
              </a:r>
              <a:endParaRPr sz="1800"/>
            </a:p>
          </p:txBody>
        </p:sp>
      </p:grpSp>
      <p:grpSp>
        <p:nvGrpSpPr>
          <p:cNvPr id="523" name="Google Shape;523;p17"/>
          <p:cNvGrpSpPr/>
          <p:nvPr/>
        </p:nvGrpSpPr>
        <p:grpSpPr>
          <a:xfrm>
            <a:off x="8864622" y="4847432"/>
            <a:ext cx="2059446" cy="1289852"/>
            <a:chOff x="7740134" y="4647274"/>
            <a:chExt cx="3778800" cy="1289852"/>
          </a:xfrm>
        </p:grpSpPr>
        <p:sp>
          <p:nvSpPr>
            <p:cNvPr id="524" name="Google Shape;524;p17"/>
            <p:cNvSpPr/>
            <p:nvPr/>
          </p:nvSpPr>
          <p:spPr>
            <a:xfrm>
              <a:off x="7740134" y="5138226"/>
              <a:ext cx="3778800" cy="7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rmAutofit/>
            </a:bodyPr>
            <a:lstStyle/>
            <a:p>
              <a:pPr indent="-20320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</a:rPr>
                <a:t>15KB~20KB</a:t>
              </a:r>
              <a:endParaRPr sz="1900"/>
            </a:p>
          </p:txBody>
        </p:sp>
        <p:sp>
          <p:nvSpPr>
            <p:cNvPr id="525" name="Google Shape;525;p17"/>
            <p:cNvSpPr txBox="1"/>
            <p:nvPr/>
          </p:nvSpPr>
          <p:spPr>
            <a:xfrm>
              <a:off x="7740134" y="4647274"/>
              <a:ext cx="37788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6800" lIns="90000" spcFirstLastPara="1" rIns="90000" wrap="square" tIns="46800">
              <a:norm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en-US" sz="2400">
                  <a:solidFill>
                    <a:schemeClr val="dk1"/>
                  </a:solidFill>
                </a:rPr>
                <a:t>大小</a:t>
              </a:r>
              <a:endParaRPr sz="1800"/>
            </a:p>
          </p:txBody>
        </p:sp>
      </p:grpSp>
      <p:cxnSp>
        <p:nvCxnSpPr>
          <p:cNvPr id="526" name="Google Shape;526;p17"/>
          <p:cNvCxnSpPr>
            <a:endCxn id="502" idx="2"/>
          </p:cNvCxnSpPr>
          <p:nvPr/>
        </p:nvCxnSpPr>
        <p:spPr>
          <a:xfrm>
            <a:off x="3522433" y="2049311"/>
            <a:ext cx="878100" cy="797100"/>
          </a:xfrm>
          <a:prstGeom prst="bentConnector3">
            <a:avLst>
              <a:gd fmla="val 500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17"/>
          <p:cNvCxnSpPr>
            <a:stCxn id="503" idx="1"/>
          </p:cNvCxnSpPr>
          <p:nvPr/>
        </p:nvCxnSpPr>
        <p:spPr>
          <a:xfrm flipH="1" rot="5400000">
            <a:off x="3135188" y="2959009"/>
            <a:ext cx="641400" cy="2036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17"/>
          <p:cNvCxnSpPr>
            <a:stCxn id="507" idx="4"/>
          </p:cNvCxnSpPr>
          <p:nvPr/>
        </p:nvCxnSpPr>
        <p:spPr>
          <a:xfrm rot="5400000">
            <a:off x="4523446" y="4017883"/>
            <a:ext cx="111000" cy="3023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17"/>
          <p:cNvCxnSpPr>
            <a:endCxn id="506" idx="6"/>
          </p:cNvCxnSpPr>
          <p:nvPr/>
        </p:nvCxnSpPr>
        <p:spPr>
          <a:xfrm flipH="1">
            <a:off x="6342440" y="1955572"/>
            <a:ext cx="2149500" cy="6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17"/>
          <p:cNvCxnSpPr>
            <a:endCxn id="504" idx="6"/>
          </p:cNvCxnSpPr>
          <p:nvPr/>
        </p:nvCxnSpPr>
        <p:spPr>
          <a:xfrm rot="10800000">
            <a:off x="7791464" y="2846411"/>
            <a:ext cx="1932600" cy="66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17"/>
          <p:cNvCxnSpPr>
            <a:endCxn id="505" idx="4"/>
          </p:cNvCxnSpPr>
          <p:nvPr/>
        </p:nvCxnSpPr>
        <p:spPr>
          <a:xfrm rot="10800000">
            <a:off x="7539820" y="4727774"/>
            <a:ext cx="1179900" cy="710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2" name="Google Shape;5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150" y="1856232"/>
            <a:ext cx="370250" cy="3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675" y="4298225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4375" y="2654100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6675" y="2654100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775" y="5025900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74375" y="4298225"/>
            <a:ext cx="365760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/>
          <p:nvPr>
            <p:ph type="title"/>
          </p:nvPr>
        </p:nvSpPr>
        <p:spPr>
          <a:xfrm>
            <a:off x="669925" y="0"/>
            <a:ext cx="5089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F61"/>
              </a:buClr>
              <a:buSzPts val="2800"/>
              <a:buFont typeface="Arial"/>
              <a:buNone/>
            </a:pPr>
            <a:r>
              <a:rPr lang="en-US" sz="3600"/>
              <a:t>前處理</a:t>
            </a:r>
            <a:endParaRPr sz="3600"/>
          </a:p>
        </p:txBody>
      </p:sp>
      <p:sp>
        <p:nvSpPr>
          <p:cNvPr id="543" name="Google Shape;543;p31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44" name="Google Shape;544;p31"/>
          <p:cNvGrpSpPr/>
          <p:nvPr/>
        </p:nvGrpSpPr>
        <p:grpSpPr>
          <a:xfrm>
            <a:off x="857550" y="2268331"/>
            <a:ext cx="10024716" cy="2771502"/>
            <a:chOff x="857520" y="2328755"/>
            <a:chExt cx="5370000" cy="3267896"/>
          </a:xfrm>
        </p:grpSpPr>
        <p:sp>
          <p:nvSpPr>
            <p:cNvPr id="545" name="Google Shape;545;p31"/>
            <p:cNvSpPr/>
            <p:nvPr/>
          </p:nvSpPr>
          <p:spPr>
            <a:xfrm>
              <a:off x="857520" y="2535151"/>
              <a:ext cx="5370000" cy="3061500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b="1" lang="en-US">
                  <a:solidFill>
                    <a:schemeClr val="dk1"/>
                  </a:solidFill>
                </a:rPr>
                <a:t>rescale：</a:t>
              </a:r>
              <a:r>
                <a:rPr b="1" lang="en-US">
                  <a:solidFill>
                    <a:srgbClr val="262626"/>
                  </a:solidFill>
                  <a:highlight>
                    <a:srgbClr val="FFFFFF"/>
                  </a:highlight>
                </a:rPr>
                <a:t>將畫素值縮放到0~1區間</a:t>
              </a:r>
              <a:endParaRPr b="1">
                <a:solidFill>
                  <a:schemeClr val="dk1"/>
                </a:solidFill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b="1" lang="en-US">
                  <a:solidFill>
                    <a:schemeClr val="dk1"/>
                  </a:solidFill>
                </a:rPr>
                <a:t>rotation_range： 角度值0~180，影象旋轉</a:t>
              </a:r>
              <a:endParaRPr b="1">
                <a:solidFill>
                  <a:schemeClr val="dk1"/>
                </a:solidFill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b="1" lang="en-US">
                  <a:solidFill>
                    <a:schemeClr val="dk1"/>
                  </a:solidFill>
                </a:rPr>
                <a:t>width_shift_range：水平平移，相對總寬度的比例</a:t>
              </a:r>
              <a:endParaRPr b="1">
                <a:solidFill>
                  <a:schemeClr val="dk1"/>
                </a:solidFill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b="1" lang="en-US">
                  <a:solidFill>
                    <a:schemeClr val="dk1"/>
                  </a:solidFill>
                </a:rPr>
                <a:t>height_shift_range： 垂直平移，相對總高度的比例</a:t>
              </a:r>
              <a:endParaRPr b="1">
                <a:solidFill>
                  <a:schemeClr val="dk1"/>
                </a:solidFill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b="1" lang="en-US">
                  <a:solidFill>
                    <a:schemeClr val="dk1"/>
                  </a:solidFill>
                </a:rPr>
                <a:t>shear_range： 隨機錯切換角度</a:t>
              </a:r>
              <a:endParaRPr b="1">
                <a:solidFill>
                  <a:schemeClr val="dk1"/>
                </a:solidFill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b="1" lang="en-US">
                  <a:solidFill>
                    <a:schemeClr val="dk1"/>
                  </a:solidFill>
                </a:rPr>
                <a:t>zoom_range： 隨機縮放範圍</a:t>
              </a:r>
              <a:endParaRPr b="1">
                <a:solidFill>
                  <a:schemeClr val="dk1"/>
                </a:solidFill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b="1" lang="en-US">
                  <a:solidFill>
                    <a:schemeClr val="dk1"/>
                  </a:solidFill>
                </a:rPr>
                <a:t>horizontal_flip： 一半影象水平翻轉</a:t>
              </a:r>
              <a:endParaRPr b="1">
                <a:solidFill>
                  <a:schemeClr val="dk1"/>
                </a:solidFill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b="1" lang="en-US">
                  <a:solidFill>
                    <a:schemeClr val="dk1"/>
                  </a:solidFill>
                </a:rPr>
                <a:t>fill_mode：填充新建立畫素的方法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-55100" lvl="0" marL="1440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913757" y="2328755"/>
              <a:ext cx="2266500" cy="270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</a:rPr>
                <a:t>圖像增強及正規化</a:t>
              </a:r>
              <a:endParaRPr/>
            </a:p>
          </p:txBody>
        </p:sp>
      </p:grpSp>
      <p:grpSp>
        <p:nvGrpSpPr>
          <p:cNvPr id="547" name="Google Shape;547;p31"/>
          <p:cNvGrpSpPr/>
          <p:nvPr/>
        </p:nvGrpSpPr>
        <p:grpSpPr>
          <a:xfrm>
            <a:off x="857848" y="5159537"/>
            <a:ext cx="5373084" cy="1450413"/>
            <a:chOff x="6712867" y="3294000"/>
            <a:chExt cx="4705801" cy="1450413"/>
          </a:xfrm>
        </p:grpSpPr>
        <p:sp>
          <p:nvSpPr>
            <p:cNvPr id="548" name="Google Shape;548;p31"/>
            <p:cNvSpPr/>
            <p:nvPr/>
          </p:nvSpPr>
          <p:spPr>
            <a:xfrm>
              <a:off x="6712868" y="3437613"/>
              <a:ext cx="4705800" cy="1306800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b="1" lang="en-US">
                  <a:solidFill>
                    <a:schemeClr val="dk1"/>
                  </a:solidFill>
                </a:rPr>
                <a:t>batch_size：一批次有幾個樣本</a:t>
              </a:r>
              <a:endParaRPr b="1">
                <a:solidFill>
                  <a:schemeClr val="dk1"/>
                </a:solidFill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b="1" lang="en-US">
                  <a:solidFill>
                    <a:schemeClr val="dk1"/>
                  </a:solidFill>
                </a:rPr>
                <a:t>img_width：照片寬度(左-右)</a:t>
              </a:r>
              <a:endParaRPr b="1">
                <a:solidFill>
                  <a:schemeClr val="dk1"/>
                </a:solidFill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b="1" lang="en-US">
                  <a:solidFill>
                    <a:schemeClr val="dk1"/>
                  </a:solidFill>
                </a:rPr>
                <a:t>img_height：</a:t>
              </a:r>
              <a:r>
                <a:rPr b="1" lang="en-US">
                  <a:solidFill>
                    <a:schemeClr val="dk1"/>
                  </a:solidFill>
                </a:rPr>
                <a:t>照片長度(上-下)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6712867" y="3294000"/>
              <a:ext cx="1800000" cy="270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</a:rPr>
                <a:t>改變圖片大小</a:t>
              </a:r>
              <a:endParaRPr/>
            </a:p>
          </p:txBody>
        </p:sp>
      </p:grpSp>
      <p:sp>
        <p:nvSpPr>
          <p:cNvPr id="550" name="Google Shape;550;p31"/>
          <p:cNvSpPr/>
          <p:nvPr/>
        </p:nvSpPr>
        <p:spPr>
          <a:xfrm rot="10583408">
            <a:off x="6447509" y="5194222"/>
            <a:ext cx="1113837" cy="830452"/>
          </a:xfrm>
          <a:custGeom>
            <a:rect b="b" l="l" r="r" t="t"/>
            <a:pathLst>
              <a:path extrusionOk="0" h="5478" w="4987">
                <a:moveTo>
                  <a:pt x="3880" y="336"/>
                </a:moveTo>
                <a:lnTo>
                  <a:pt x="2772" y="0"/>
                </a:lnTo>
                <a:lnTo>
                  <a:pt x="2946" y="748"/>
                </a:lnTo>
                <a:cubicBezTo>
                  <a:pt x="2030" y="1033"/>
                  <a:pt x="1255" y="1631"/>
                  <a:pt x="742" y="2455"/>
                </a:cubicBezTo>
                <a:cubicBezTo>
                  <a:pt x="177" y="3363"/>
                  <a:pt x="0" y="4437"/>
                  <a:pt x="243" y="5478"/>
                </a:cubicBezTo>
                <a:lnTo>
                  <a:pt x="969" y="5309"/>
                </a:lnTo>
                <a:cubicBezTo>
                  <a:pt x="584" y="3657"/>
                  <a:pt x="1536" y="2000"/>
                  <a:pt x="3116" y="1477"/>
                </a:cubicBezTo>
                <a:lnTo>
                  <a:pt x="3297" y="2255"/>
                </a:lnTo>
                <a:lnTo>
                  <a:pt x="4142" y="1463"/>
                </a:lnTo>
                <a:lnTo>
                  <a:pt x="4987" y="672"/>
                </a:lnTo>
                <a:lnTo>
                  <a:pt x="3880" y="336"/>
                </a:lnTo>
                <a:close/>
              </a:path>
            </a:pathLst>
          </a:custGeom>
          <a:solidFill>
            <a:srgbClr val="CFDA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1"/>
          <p:cNvSpPr/>
          <p:nvPr/>
        </p:nvSpPr>
        <p:spPr>
          <a:xfrm rot="5400053">
            <a:off x="8513257" y="1506169"/>
            <a:ext cx="809390" cy="887724"/>
          </a:xfrm>
          <a:custGeom>
            <a:rect b="b" l="l" r="r" t="t"/>
            <a:pathLst>
              <a:path extrusionOk="0" h="5478" w="4987">
                <a:moveTo>
                  <a:pt x="3880" y="336"/>
                </a:moveTo>
                <a:lnTo>
                  <a:pt x="2772" y="0"/>
                </a:lnTo>
                <a:lnTo>
                  <a:pt x="2946" y="748"/>
                </a:lnTo>
                <a:cubicBezTo>
                  <a:pt x="2030" y="1033"/>
                  <a:pt x="1255" y="1631"/>
                  <a:pt x="742" y="2455"/>
                </a:cubicBezTo>
                <a:cubicBezTo>
                  <a:pt x="177" y="3363"/>
                  <a:pt x="0" y="4437"/>
                  <a:pt x="243" y="5478"/>
                </a:cubicBezTo>
                <a:lnTo>
                  <a:pt x="969" y="5309"/>
                </a:lnTo>
                <a:cubicBezTo>
                  <a:pt x="584" y="3657"/>
                  <a:pt x="1536" y="2000"/>
                  <a:pt x="3116" y="1477"/>
                </a:cubicBezTo>
                <a:lnTo>
                  <a:pt x="3297" y="2255"/>
                </a:lnTo>
                <a:lnTo>
                  <a:pt x="4142" y="1463"/>
                </a:lnTo>
                <a:lnTo>
                  <a:pt x="4987" y="672"/>
                </a:lnTo>
                <a:lnTo>
                  <a:pt x="3880" y="336"/>
                </a:lnTo>
                <a:close/>
              </a:path>
            </a:pathLst>
          </a:custGeom>
          <a:solidFill>
            <a:srgbClr val="CFDA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857525" y="1400300"/>
            <a:ext cx="7438200" cy="70890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100" lvl="0" marL="14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400" lvl="0" marL="14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</a:rPr>
              <a:t>分成三堆</a:t>
            </a:r>
            <a:r>
              <a:rPr lang="en-US" sz="1600">
                <a:solidFill>
                  <a:schemeClr val="dk1"/>
                </a:solidFill>
              </a:rPr>
              <a:t>，train、valivation、test</a:t>
            </a:r>
            <a:r>
              <a:rPr lang="en-US" sz="1800"/>
              <a:t>，</a:t>
            </a:r>
            <a:r>
              <a:rPr b="1" lang="en-US" sz="1600">
                <a:solidFill>
                  <a:schemeClr val="dk1"/>
                </a:solidFill>
              </a:rPr>
              <a:t>比例為 </a:t>
            </a:r>
            <a:r>
              <a:rPr lang="en-US" sz="1600">
                <a:solidFill>
                  <a:schemeClr val="dk1"/>
                </a:solidFill>
              </a:rPr>
              <a:t>8：1：1</a:t>
            </a:r>
            <a:endParaRPr sz="1800"/>
          </a:p>
        </p:txBody>
      </p:sp>
      <p:sp>
        <p:nvSpPr>
          <p:cNvPr id="553" name="Google Shape;553;p31"/>
          <p:cNvSpPr/>
          <p:nvPr/>
        </p:nvSpPr>
        <p:spPr>
          <a:xfrm>
            <a:off x="954242" y="1231900"/>
            <a:ext cx="2266500" cy="270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資料分類</a:t>
            </a:r>
            <a:endParaRPr/>
          </a:p>
        </p:txBody>
      </p:sp>
      <p:pic>
        <p:nvPicPr>
          <p:cNvPr id="554" name="Google Shape;554;p31"/>
          <p:cNvPicPr preferRelativeResize="0"/>
          <p:nvPr/>
        </p:nvPicPr>
        <p:blipFill rotWithShape="1">
          <a:blip r:embed="rId3">
            <a:alphaModFix/>
          </a:blip>
          <a:srcRect b="83004" l="9069" r="42740" t="15297"/>
          <a:stretch/>
        </p:blipFill>
        <p:spPr>
          <a:xfrm>
            <a:off x="954250" y="1545336"/>
            <a:ext cx="6871225" cy="2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31"/>
          <p:cNvPicPr preferRelativeResize="0"/>
          <p:nvPr/>
        </p:nvPicPr>
        <p:blipFill rotWithShape="1">
          <a:blip r:embed="rId3">
            <a:alphaModFix/>
          </a:blip>
          <a:srcRect b="35034" l="8693" r="53869" t="44653"/>
          <a:stretch/>
        </p:blipFill>
        <p:spPr>
          <a:xfrm>
            <a:off x="6095999" y="2751513"/>
            <a:ext cx="4572001" cy="201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1"/>
          <p:cNvPicPr preferRelativeResize="0"/>
          <p:nvPr/>
        </p:nvPicPr>
        <p:blipFill rotWithShape="1">
          <a:blip r:embed="rId3">
            <a:alphaModFix/>
          </a:blip>
          <a:srcRect b="23272" l="8476" r="80150" t="70321"/>
          <a:stretch/>
        </p:blipFill>
        <p:spPr>
          <a:xfrm>
            <a:off x="4164972" y="5556462"/>
            <a:ext cx="1828801" cy="841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主题5">
  <a:themeElements>
    <a:clrScheme name="新主题色">
      <a:dk1>
        <a:srgbClr val="000000"/>
      </a:dk1>
      <a:lt1>
        <a:srgbClr val="FFFFFF"/>
      </a:lt1>
      <a:dk2>
        <a:srgbClr val="34485E"/>
      </a:dk2>
      <a:lt2>
        <a:srgbClr val="DCE4EC"/>
      </a:lt2>
      <a:accent1>
        <a:srgbClr val="FF8989"/>
      </a:accent1>
      <a:accent2>
        <a:srgbClr val="FF9774"/>
      </a:accent2>
      <a:accent3>
        <a:srgbClr val="73DFD6"/>
      </a:accent3>
      <a:accent4>
        <a:srgbClr val="E39D77"/>
      </a:accent4>
      <a:accent5>
        <a:srgbClr val="DBB7DB"/>
      </a:accent5>
      <a:accent6>
        <a:srgbClr val="ACA6C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2017-10-18T16:00:00Z</dcterms:created>
  <dc:creator>iSlide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5adf0fce-932b-4fcd-b52b-c3574d47953e</vt:lpwstr>
  </property>
</Properties>
</file>