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319" r:id="rId4"/>
    <p:sldId id="324" r:id="rId5"/>
    <p:sldId id="387" r:id="rId6"/>
    <p:sldId id="386" r:id="rId7"/>
    <p:sldId id="372" r:id="rId8"/>
    <p:sldId id="385" r:id="rId9"/>
    <p:sldId id="272" r:id="rId10"/>
    <p:sldId id="337" r:id="rId11"/>
    <p:sldId id="335" r:id="rId12"/>
    <p:sldId id="347" r:id="rId13"/>
    <p:sldId id="321" r:id="rId14"/>
    <p:sldId id="258" r:id="rId15"/>
    <p:sldId id="260" r:id="rId16"/>
    <p:sldId id="261" r:id="rId17"/>
    <p:sldId id="268" r:id="rId18"/>
    <p:sldId id="267" r:id="rId19"/>
    <p:sldId id="269" r:id="rId20"/>
    <p:sldId id="270" r:id="rId21"/>
    <p:sldId id="271" r:id="rId22"/>
    <p:sldId id="316" r:id="rId23"/>
    <p:sldId id="262" r:id="rId24"/>
    <p:sldId id="264" r:id="rId25"/>
    <p:sldId id="263" r:id="rId26"/>
    <p:sldId id="265" r:id="rId27"/>
    <p:sldId id="266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A00"/>
    <a:srgbClr val="FFD966"/>
    <a:srgbClr val="00FDFF"/>
    <a:srgbClr val="00EFF2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4145" autoAdjust="0"/>
  </p:normalViewPr>
  <p:slideViewPr>
    <p:cSldViewPr snapToGrid="0" snapToObjects="1">
      <p:cViewPr varScale="1">
        <p:scale>
          <a:sx n="86" d="100"/>
          <a:sy n="86" d="100"/>
        </p:scale>
        <p:origin x="562" y="48"/>
      </p:cViewPr>
      <p:guideLst/>
    </p:cSldViewPr>
  </p:slideViewPr>
  <p:outlineViewPr>
    <p:cViewPr>
      <p:scale>
        <a:sx n="45" d="100"/>
        <a:sy n="4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E70AD-280F-4A4A-B135-DB602393A219}" type="datetimeFigureOut">
              <a:rPr kumimoji="1" lang="zh-TW" altLang="en-US" smtClean="0"/>
              <a:t>2022/5/31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8B5D-7BB8-9A41-A4DB-A9126D370A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236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X-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當下狀態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初始值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是好還是壞</a:t>
            </a:r>
            <a:r>
              <a:rPr lang="en-US" altLang="zh-TW" dirty="0">
                <a:sym typeface="Wingdings" panose="05000000000000000000" pitchFamily="2" charset="2"/>
              </a:rPr>
              <a:t>…..</a:t>
            </a:r>
            <a:r>
              <a:rPr lang="zh-TW" altLang="en-US" dirty="0">
                <a:sym typeface="Wingdings" panose="05000000000000000000" pitchFamily="2" charset="2"/>
              </a:rPr>
              <a:t>，決定是否將資訊送進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Forget gate-</a:t>
            </a:r>
            <a:r>
              <a:rPr lang="zh-TW" altLang="en-US" dirty="0">
                <a:sym typeface="Wingdings" panose="05000000000000000000" pitchFamily="2" charset="2"/>
              </a:rPr>
              <a:t>決定是否記住上次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  <a:r>
              <a:rPr lang="zh-TW" altLang="en-US" dirty="0">
                <a:sym typeface="Wingdings" panose="05000000000000000000" pitchFamily="2" charset="2"/>
              </a:rPr>
              <a:t>資訊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Output gate</a:t>
            </a:r>
            <a:r>
              <a:rPr lang="zh-TW" altLang="en-US" dirty="0">
                <a:sym typeface="Wingdings" panose="05000000000000000000" pitchFamily="2" charset="2"/>
              </a:rPr>
              <a:t>決定是否輸出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6684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X-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當下狀態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初始值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是好還是壞</a:t>
            </a:r>
            <a:r>
              <a:rPr lang="en-US" altLang="zh-TW" dirty="0">
                <a:sym typeface="Wingdings" panose="05000000000000000000" pitchFamily="2" charset="2"/>
              </a:rPr>
              <a:t>…..</a:t>
            </a:r>
            <a:r>
              <a:rPr lang="zh-TW" altLang="en-US" dirty="0">
                <a:sym typeface="Wingdings" panose="05000000000000000000" pitchFamily="2" charset="2"/>
              </a:rPr>
              <a:t>，決定是否將資訊送進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Forget gate-</a:t>
            </a:r>
            <a:r>
              <a:rPr lang="zh-TW" altLang="en-US" dirty="0">
                <a:sym typeface="Wingdings" panose="05000000000000000000" pitchFamily="2" charset="2"/>
              </a:rPr>
              <a:t>決定是否記住上次</a:t>
            </a:r>
            <a:r>
              <a:rPr lang="en-US" altLang="zh-TW" dirty="0">
                <a:sym typeface="Wingdings" panose="05000000000000000000" pitchFamily="2" charset="2"/>
              </a:rPr>
              <a:t>memory</a:t>
            </a:r>
            <a:r>
              <a:rPr lang="zh-TW" altLang="en-US" dirty="0">
                <a:sym typeface="Wingdings" panose="05000000000000000000" pitchFamily="2" charset="2"/>
              </a:rPr>
              <a:t>資訊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Output gate</a:t>
            </a:r>
            <a:r>
              <a:rPr lang="zh-TW" altLang="en-US" dirty="0">
                <a:sym typeface="Wingdings" panose="05000000000000000000" pitchFamily="2" charset="2"/>
              </a:rPr>
              <a:t>決定是否輸出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5883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Write buffer</a:t>
            </a:r>
            <a:r>
              <a:rPr lang="zh-TW" altLang="en-US" dirty="0"/>
              <a:t>管理分成以</a:t>
            </a:r>
            <a:r>
              <a:rPr lang="en-US" altLang="zh-TW" dirty="0"/>
              <a:t>physical block</a:t>
            </a:r>
            <a:r>
              <a:rPr lang="zh-TW" altLang="en-US" dirty="0"/>
              <a:t>管理或是</a:t>
            </a:r>
            <a:r>
              <a:rPr lang="en-US" altLang="zh-TW" dirty="0"/>
              <a:t>logical block</a:t>
            </a:r>
            <a:r>
              <a:rPr lang="zh-TW" altLang="en-US" dirty="0"/>
              <a:t>管理，如果是以</a:t>
            </a:r>
            <a:r>
              <a:rPr lang="en-US" altLang="zh-TW" dirty="0"/>
              <a:t>physical block</a:t>
            </a:r>
            <a:r>
              <a:rPr lang="zh-TW" altLang="en-US" dirty="0"/>
              <a:t>管理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439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85FE2-1D31-1947-8A50-7BF9A21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11E073-EC6B-0449-885E-C2B7FAA49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01A33C-5BDB-234D-81F5-DCD9A272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89BF-F411-5D41-BA27-DA8DF5E8ABE0}" type="datetime1">
              <a:rPr kumimoji="1" lang="zh-TW" altLang="en-US" smtClean="0"/>
              <a:t>2022/5/31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924A2D-6D68-C741-80DF-24321739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DFEC35-5E73-F140-B3B6-F431B0B1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4157B8-B9E9-6144-81D2-61ECAA04DB69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993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0D893-9356-A44A-8652-4B4F7ED2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CE3782-6C5E-C445-85A9-A2068509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028A8-9F8D-224C-A5BA-0F5525DD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725B-E9B1-5440-8BD5-F4997CE6EE9C}" type="datetime1">
              <a:rPr kumimoji="1" lang="zh-TW" altLang="en-US" smtClean="0"/>
              <a:t>2022/5/31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C8944E-6534-2940-A4D1-DFD3886D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303B04-94F3-B34B-B47B-79A94D01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487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82E501-7902-FD46-8127-F670377AD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0715D2-FFB0-0647-BEA0-880B0CE10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0FE99C-9871-3342-90D3-F313ECC0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2A18-801C-D94D-82D0-6171F90234FD}" type="datetime1">
              <a:rPr kumimoji="1" lang="zh-TW" altLang="en-US" smtClean="0"/>
              <a:t>2022/5/31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0A205C-67DD-0743-BE71-DE5641AE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6D78B-73CB-3F4C-BE26-DC280DE5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3603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9B912-7D1D-FB42-9F84-1365E8DF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B3B00-E15D-404C-B6F2-16C963C579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5748" y="836024"/>
            <a:ext cx="11796252" cy="602197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l"/>
              <a:defRPr/>
            </a:lvl1pPr>
            <a:lvl2pPr marL="685800" indent="-228600">
              <a:buFont typeface="Wingdings" panose="05000000000000000000" pitchFamily="2" charset="2"/>
              <a:buChar char="n"/>
              <a:defRPr/>
            </a:lvl2pPr>
            <a:lvl3pPr marL="1143000" indent="-228600">
              <a:buFont typeface="Wingdings" panose="05000000000000000000" pitchFamily="2" charset="2"/>
              <a:buChar char="u"/>
              <a:defRPr sz="2400"/>
            </a:lvl3pPr>
            <a:lvl4pPr marL="1600200" indent="-228600">
              <a:buFont typeface="Wingdings" panose="05000000000000000000" pitchFamily="2" charset="2"/>
              <a:buChar char="Ø"/>
              <a:defRPr sz="2400"/>
            </a:lvl4pPr>
            <a:lvl5pPr marL="2057400" indent="-228600">
              <a:buFont typeface="Wingdings" panose="05000000000000000000" pitchFamily="2" charset="2"/>
              <a:buChar char="ü"/>
              <a:defRPr sz="2400"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D2C5F-9C0A-1145-A4A1-75172042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6A0-6E56-BC47-AF48-E38DA9DF5A5D}" type="datetime1">
              <a:rPr kumimoji="1" lang="zh-TW" altLang="en-US" smtClean="0"/>
              <a:t>2022/5/31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E3A74-B5FC-C043-9A23-51BEE195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788DE4-14F5-8D42-AE6A-7BDE4510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303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9B912-7D1D-FB42-9F84-1365E8DF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D2C5F-9C0A-1145-A4A1-75172042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6A0-6E56-BC47-AF48-E38DA9DF5A5D}" type="datetime1">
              <a:rPr kumimoji="1" lang="zh-TW" altLang="en-US" smtClean="0"/>
              <a:t>2022/5/31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E3A74-B5FC-C043-9A23-51BEE195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375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0B86F-74D9-FE49-B200-D1C61D62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FBE19B-147A-9545-B855-D3CC2AF88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52418C-643E-7548-93D4-6D10C18F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036F-2350-444C-8A4A-11299B509F3F}" type="datetime1">
              <a:rPr kumimoji="1" lang="zh-TW" altLang="en-US" smtClean="0"/>
              <a:t>2022/5/31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11EBB2-DCFF-2A4C-AD35-34825E37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130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62A86-D28E-804F-B21F-AA4F734F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1D73C3-99CD-2A45-B96A-0F4413A52D8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F4B9A2-AF4E-5544-B611-7E79153F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4B1A82-AEAF-844A-BF5D-687FC073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9732-0DFC-D54A-9553-690C2A0CF0D3}" type="datetime1">
              <a:rPr kumimoji="1" lang="zh-TW" altLang="en-US" smtClean="0"/>
              <a:t>2022/5/31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AAA525-C956-4B43-ABC3-B1487FB1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1EA4AA-3726-9143-8B51-E31EA182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478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A99FC-FD98-0E48-AD88-2CACB6C4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F9AA75-0AC5-BA4B-8DF7-842042419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DCE0F8-DFC1-4D47-8E2A-99282F2D6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CEF615-CFAD-A24E-A7FC-80437B6C2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18AA45A-7A6B-9841-BC7D-4B109AE11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FC91B9-E335-5041-B844-2B245931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69CB-F1C0-C84E-ACAF-C00AB3CB9C03}" type="datetime1">
              <a:rPr kumimoji="1" lang="zh-TW" altLang="en-US" smtClean="0"/>
              <a:t>2022/5/31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681258-E35E-5245-8972-A7780C61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EAAE77-E63A-284B-A832-182D4492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969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9A16F2-2573-634D-B6CD-CF5C51DC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C56B692-F95A-B846-9DED-7F1C0229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D592-B101-0E4C-B8B5-FD1AD9AFCD65}" type="datetime1">
              <a:rPr kumimoji="1" lang="zh-TW" altLang="en-US" smtClean="0"/>
              <a:t>2022/5/31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449F4B-408A-D748-A3A8-EAAA0C6F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80A2D8-5620-544C-93CE-582FD01E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13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4FFFC6-3B9E-2341-BE89-AE7E1B51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C437-A688-564B-B66A-06BE76303DEF}" type="datetime1">
              <a:rPr kumimoji="1" lang="zh-TW" altLang="en-US" smtClean="0"/>
              <a:t>2022/5/31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247B47-3FB0-094C-A560-41595814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4130C5-1573-BE48-8813-62396525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198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17C29-B35D-124A-A581-9D48C020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FF26-C88B-6D46-B7C1-734031099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3BB9A2-1F77-E047-AA4A-7C3A75214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8DFBB2-EBF5-CB4B-A5A4-E9CC4A10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5986-773B-3D44-91AC-E77FDCE84BE2}" type="datetime1">
              <a:rPr kumimoji="1" lang="zh-TW" altLang="en-US" smtClean="0"/>
              <a:t>2022/5/31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700E6C-32BA-B445-93FB-8B622C91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51FEF3-D89C-664A-B45F-9226C782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871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DFB56-9831-DA4A-8EA2-93F25349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CEF6A6-36BF-8E4A-9E6A-0CDFCD5D4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0B840A-F6DF-D64E-B6D5-A403074BD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AAA985-13AC-7043-BF5A-093C669E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B050-284E-C349-8DA4-75B793C929C0}" type="datetime1">
              <a:rPr kumimoji="1" lang="zh-TW" altLang="en-US" smtClean="0"/>
              <a:t>2022/5/31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9A3B37-17C5-5444-93D9-65E458B4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3952C2-D340-B949-82AB-EA8583A2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355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1845D3-1EED-1E46-A217-A3024690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3"/>
            <a:ext cx="11481620" cy="991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EFF244-4251-1643-B499-6506A9545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748" y="1451999"/>
            <a:ext cx="114816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250E65-91A8-454B-845A-CF8903C5B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11CF-59A6-684F-9BC0-105E76409F27}" type="datetime1">
              <a:rPr kumimoji="1" lang="zh-TW" altLang="en-US" smtClean="0"/>
              <a:t>2022/5/31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EDA9E6-DC15-CE4A-9DF6-AEBCFDC07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DE5A8F-5443-4045-A0CA-0C0EB465A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4157B8-B9E9-6144-81D2-61ECAA04DB69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EFD518-7AF0-0446-B285-E144987D5415}"/>
              </a:ext>
            </a:extLst>
          </p:cNvPr>
          <p:cNvSpPr txBox="1"/>
          <p:nvPr userDrawn="1"/>
        </p:nvSpPr>
        <p:spPr>
          <a:xfrm>
            <a:off x="10392697" y="65089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09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l"/>
        <a:defRPr sz="28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u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DE34C0-4F43-485B-9E4E-10D2ADC5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pPr/>
              <a:t>1</a:t>
            </a:fld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FFDFB5-C02C-4A51-934D-5D23DC332CB2}"/>
              </a:ext>
            </a:extLst>
          </p:cNvPr>
          <p:cNvSpPr/>
          <p:nvPr/>
        </p:nvSpPr>
        <p:spPr>
          <a:xfrm>
            <a:off x="3124939" y="1438182"/>
            <a:ext cx="5734974" cy="37641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5F27C19-9EA3-40B3-B0C0-75DFBB4D60D6}"/>
              </a:ext>
            </a:extLst>
          </p:cNvPr>
          <p:cNvSpPr/>
          <p:nvPr/>
        </p:nvSpPr>
        <p:spPr>
          <a:xfrm>
            <a:off x="3817396" y="2117322"/>
            <a:ext cx="4252404" cy="54153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    B   C    E   F   S   D   P  R  T  K  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5EB46D4-1AE5-4D32-AA1C-4F1BFAA2E4A3}"/>
              </a:ext>
            </a:extLst>
          </p:cNvPr>
          <p:cNvSpPr/>
          <p:nvPr/>
        </p:nvSpPr>
        <p:spPr>
          <a:xfrm>
            <a:off x="3817396" y="4641516"/>
            <a:ext cx="4252404" cy="5504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7C3324-0AE7-4E07-99AB-9894DA7650CA}"/>
              </a:ext>
            </a:extLst>
          </p:cNvPr>
          <p:cNvSpPr txBox="1"/>
          <p:nvPr/>
        </p:nvSpPr>
        <p:spPr>
          <a:xfrm>
            <a:off x="3341054" y="1670048"/>
            <a:ext cx="80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F2303EF-6B56-4AEB-8804-8A02E7FBD9B0}"/>
              </a:ext>
            </a:extLst>
          </p:cNvPr>
          <p:cNvSpPr txBox="1"/>
          <p:nvPr/>
        </p:nvSpPr>
        <p:spPr>
          <a:xfrm>
            <a:off x="7827327" y="1669014"/>
            <a:ext cx="80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3C5EA77-2C7F-4689-AEDD-32273788DA60}"/>
              </a:ext>
            </a:extLst>
          </p:cNvPr>
          <p:cNvSpPr txBox="1"/>
          <p:nvPr/>
        </p:nvSpPr>
        <p:spPr>
          <a:xfrm>
            <a:off x="5650635" y="5340953"/>
            <a:ext cx="79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FDE490-0D65-4A1E-85D4-F1BFA18D76D7}"/>
              </a:ext>
            </a:extLst>
          </p:cNvPr>
          <p:cNvSpPr txBox="1"/>
          <p:nvPr/>
        </p:nvSpPr>
        <p:spPr>
          <a:xfrm>
            <a:off x="5045843" y="1406566"/>
            <a:ext cx="179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3C86CA5-D675-4FDF-9330-82FD3CFFF279}"/>
              </a:ext>
            </a:extLst>
          </p:cNvPr>
          <p:cNvSpPr/>
          <p:nvPr/>
        </p:nvSpPr>
        <p:spPr>
          <a:xfrm>
            <a:off x="4934039" y="3440826"/>
            <a:ext cx="2019116" cy="5504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FTL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C744FA6-90B7-4E54-9CBD-6244DB1D7433}"/>
              </a:ext>
            </a:extLst>
          </p:cNvPr>
          <p:cNvCxnSpPr/>
          <p:nvPr/>
        </p:nvCxnSpPr>
        <p:spPr>
          <a:xfrm>
            <a:off x="5943597" y="4044505"/>
            <a:ext cx="0" cy="458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CD3B4045-C378-4CC6-8655-107198804C81}"/>
              </a:ext>
            </a:extLst>
          </p:cNvPr>
          <p:cNvSpPr/>
          <p:nvPr/>
        </p:nvSpPr>
        <p:spPr>
          <a:xfrm>
            <a:off x="5930280" y="2177247"/>
            <a:ext cx="359546" cy="4216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AE1DFBA-587D-46CE-BBF0-9BAD53A96ADB}"/>
              </a:ext>
            </a:extLst>
          </p:cNvPr>
          <p:cNvCxnSpPr/>
          <p:nvPr/>
        </p:nvCxnSpPr>
        <p:spPr>
          <a:xfrm flipH="1">
            <a:off x="5930280" y="2658860"/>
            <a:ext cx="186432" cy="679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0F88676-F93D-467A-847F-945A0D11AF42}"/>
              </a:ext>
            </a:extLst>
          </p:cNvPr>
          <p:cNvSpPr txBox="1"/>
          <p:nvPr/>
        </p:nvSpPr>
        <p:spPr>
          <a:xfrm>
            <a:off x="6110054" y="2815251"/>
            <a:ext cx="171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Min benefit</a:t>
            </a:r>
            <a:endParaRPr kumimoji="1" lang="zh-TW" altLang="en-US" sz="2400" dirty="0"/>
          </a:p>
        </p:txBody>
      </p:sp>
      <p:sp>
        <p:nvSpPr>
          <p:cNvPr id="22" name="流程圖: 接點 21">
            <a:extLst>
              <a:ext uri="{FF2B5EF4-FFF2-40B4-BE49-F238E27FC236}">
                <a16:creationId xmlns:a16="http://schemas.microsoft.com/office/drawing/2014/main" id="{9A2606B7-69A8-43BD-B77D-86653AA720DB}"/>
              </a:ext>
            </a:extLst>
          </p:cNvPr>
          <p:cNvSpPr/>
          <p:nvPr/>
        </p:nvSpPr>
        <p:spPr>
          <a:xfrm>
            <a:off x="7072452" y="345100"/>
            <a:ext cx="532660" cy="549697"/>
          </a:xfrm>
          <a:prstGeom prst="flowChartConnector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8E11C17E-9159-4FF5-8AE2-CE16B3C18CE7}"/>
              </a:ext>
            </a:extLst>
          </p:cNvPr>
          <p:cNvSpPr/>
          <p:nvPr/>
        </p:nvSpPr>
        <p:spPr>
          <a:xfrm>
            <a:off x="7150689" y="1033436"/>
            <a:ext cx="376186" cy="9452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26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CB2661-3255-4044-9FA4-7B41F1BB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10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3D44FF6-869E-4C3B-B888-D7E73B73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675" y="509293"/>
            <a:ext cx="4660659" cy="594025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DF0CB16-25FB-4A9D-B752-CE451E993544}"/>
              </a:ext>
            </a:extLst>
          </p:cNvPr>
          <p:cNvSpPr/>
          <p:nvPr/>
        </p:nvSpPr>
        <p:spPr>
          <a:xfrm>
            <a:off x="3178323" y="4480527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Zi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1E63E2-46A0-44E4-80F3-15128892D2F9}"/>
              </a:ext>
            </a:extLst>
          </p:cNvPr>
          <p:cNvSpPr/>
          <p:nvPr/>
        </p:nvSpPr>
        <p:spPr>
          <a:xfrm>
            <a:off x="3080669" y="1747095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Zo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8C86BE-D41C-4AE2-9C24-25562ADAA127}"/>
              </a:ext>
            </a:extLst>
          </p:cNvPr>
          <p:cNvSpPr/>
          <p:nvPr/>
        </p:nvSpPr>
        <p:spPr>
          <a:xfrm>
            <a:off x="7860807" y="3156270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bg1"/>
                </a:solidFill>
              </a:rPr>
              <a:t>Zf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D1BE8E1-3431-41A8-BC3D-470BD60E70CB}"/>
              </a:ext>
            </a:extLst>
          </p:cNvPr>
          <p:cNvSpPr/>
          <p:nvPr/>
        </p:nvSpPr>
        <p:spPr>
          <a:xfrm>
            <a:off x="5397312" y="6140590"/>
            <a:ext cx="532660" cy="43151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Z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12BF94-97D0-4953-8958-48014C9A6087}"/>
              </a:ext>
            </a:extLst>
          </p:cNvPr>
          <p:cNvSpPr txBox="1"/>
          <p:nvPr/>
        </p:nvSpPr>
        <p:spPr>
          <a:xfrm>
            <a:off x="6155670" y="4599372"/>
            <a:ext cx="136342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X=g </a:t>
            </a:r>
            <a:r>
              <a:rPr kumimoji="1" lang="zh-TW" altLang="en-US" sz="2400" dirty="0"/>
              <a:t>*</a:t>
            </a:r>
            <a:r>
              <a:rPr kumimoji="1" lang="en-US" altLang="zh-TW" sz="2400" dirty="0"/>
              <a:t>f(zi)</a:t>
            </a:r>
            <a:endParaRPr kumimoji="1" lang="zh-TW" altLang="en-US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0BFF48-2647-45BE-875B-7212AE8AE4B2}"/>
              </a:ext>
            </a:extLst>
          </p:cNvPr>
          <p:cNvSpPr/>
          <p:nvPr/>
        </p:nvSpPr>
        <p:spPr>
          <a:xfrm>
            <a:off x="7909157" y="192402"/>
            <a:ext cx="4235388" cy="559294"/>
          </a:xfrm>
          <a:prstGeom prst="rect">
            <a:avLst/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f=activation function </a:t>
            </a:r>
            <a:r>
              <a:rPr kumimoji="1" lang="en-US" altLang="zh-TW" sz="2400" dirty="0">
                <a:solidFill>
                  <a:schemeClr val="tx1"/>
                </a:solidFill>
                <a:sym typeface="Wingdings" panose="05000000000000000000" pitchFamily="2" charset="2"/>
              </a:rPr>
              <a:t> sigmoid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165352C-F16A-4C13-962D-95B4D160CA47}"/>
              </a:ext>
            </a:extLst>
          </p:cNvPr>
          <p:cNvSpPr txBox="1"/>
          <p:nvPr/>
        </p:nvSpPr>
        <p:spPr>
          <a:xfrm>
            <a:off x="5865279" y="2546313"/>
            <a:ext cx="173595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C’=f(</a:t>
            </a:r>
            <a:r>
              <a:rPr kumimoji="1" lang="en-US" altLang="zh-TW" sz="2400" dirty="0" err="1"/>
              <a:t>zf</a:t>
            </a:r>
            <a:r>
              <a:rPr kumimoji="1" lang="en-US" altLang="zh-TW" sz="2400" dirty="0"/>
              <a:t>)*C+X</a:t>
            </a:r>
            <a:endParaRPr kumimoji="1"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5B7C2EA-B5E7-42F8-A5EE-83CF47CCCF08}"/>
              </a:ext>
            </a:extLst>
          </p:cNvPr>
          <p:cNvSpPr txBox="1"/>
          <p:nvPr/>
        </p:nvSpPr>
        <p:spPr>
          <a:xfrm>
            <a:off x="5952021" y="1555634"/>
            <a:ext cx="156247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O=f(Zo)</a:t>
            </a:r>
            <a:r>
              <a:rPr kumimoji="1" lang="zh-TW" altLang="en-US" sz="2400" dirty="0"/>
              <a:t>*</a:t>
            </a:r>
            <a:r>
              <a:rPr kumimoji="1" lang="en-US" altLang="zh-TW" sz="2400" dirty="0"/>
              <a:t>C’</a:t>
            </a:r>
            <a:endParaRPr kumimoji="1"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0A05CCC-E93A-44FC-BD38-722D7120F533}"/>
              </a:ext>
            </a:extLst>
          </p:cNvPr>
          <p:cNvSpPr txBox="1"/>
          <p:nvPr/>
        </p:nvSpPr>
        <p:spPr>
          <a:xfrm>
            <a:off x="5889340" y="4071257"/>
            <a:ext cx="53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0000FF"/>
                </a:solidFill>
              </a:rPr>
              <a:t>X</a:t>
            </a:r>
            <a:endParaRPr kumimoji="1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4FFBA0F-3C51-41C4-A699-1801D15A55DA}"/>
              </a:ext>
            </a:extLst>
          </p:cNvPr>
          <p:cNvSpPr txBox="1"/>
          <p:nvPr/>
        </p:nvSpPr>
        <p:spPr>
          <a:xfrm>
            <a:off x="5751136" y="912289"/>
            <a:ext cx="404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0000FF"/>
                </a:solidFill>
              </a:rPr>
              <a:t>O</a:t>
            </a:r>
            <a:endParaRPr kumimoji="1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05C6ED-3FFF-4076-8E8F-63DE98975856}"/>
              </a:ext>
            </a:extLst>
          </p:cNvPr>
          <p:cNvSpPr/>
          <p:nvPr/>
        </p:nvSpPr>
        <p:spPr>
          <a:xfrm>
            <a:off x="3779820" y="1658379"/>
            <a:ext cx="532660" cy="605584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4000" dirty="0">
                <a:solidFill>
                  <a:schemeClr val="tx1"/>
                </a:solidFill>
              </a:rPr>
              <a:t>f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18" name="矩形: 圓角 26">
            <a:extLst>
              <a:ext uri="{FF2B5EF4-FFF2-40B4-BE49-F238E27FC236}">
                <a16:creationId xmlns:a16="http://schemas.microsoft.com/office/drawing/2014/main" id="{B75A5B36-176D-9779-D497-637C772B1F8B}"/>
              </a:ext>
            </a:extLst>
          </p:cNvPr>
          <p:cNvSpPr/>
          <p:nvPr/>
        </p:nvSpPr>
        <p:spPr>
          <a:xfrm>
            <a:off x="5202315" y="3129341"/>
            <a:ext cx="893685" cy="49562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C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1331963F-A9E1-4C9A-9954-4FCD844A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871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 animBg="1"/>
      <p:bldP spid="24" grpId="0" animBg="1"/>
      <p:bldP spid="25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65325-6555-4E25-84C7-571F4592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LSTM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0938EC-3C5F-4510-A80D-82D589B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11</a:t>
            </a:fld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B1BDF57-BC6E-4C9E-BB97-0610DFE3B190}"/>
              </a:ext>
            </a:extLst>
          </p:cNvPr>
          <p:cNvSpPr txBox="1"/>
          <p:nvPr/>
        </p:nvSpPr>
        <p:spPr>
          <a:xfrm>
            <a:off x="3518559" y="2668948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8" name="左中括弧 7">
            <a:extLst>
              <a:ext uri="{FF2B5EF4-FFF2-40B4-BE49-F238E27FC236}">
                <a16:creationId xmlns:a16="http://schemas.microsoft.com/office/drawing/2014/main" id="{0167BD88-5EDF-7893-CE18-179D919030EA}"/>
              </a:ext>
            </a:extLst>
          </p:cNvPr>
          <p:cNvSpPr/>
          <p:nvPr/>
        </p:nvSpPr>
        <p:spPr>
          <a:xfrm>
            <a:off x="3855931" y="1413449"/>
            <a:ext cx="112649" cy="939922"/>
          </a:xfrm>
          <a:prstGeom prst="leftBracket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67EB6FC-AA40-16E7-EC5E-B6FC9A6879BF}"/>
              </a:ext>
            </a:extLst>
          </p:cNvPr>
          <p:cNvSpPr txBox="1"/>
          <p:nvPr/>
        </p:nvSpPr>
        <p:spPr>
          <a:xfrm>
            <a:off x="4113438" y="1280478"/>
            <a:ext cx="620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7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5</a:t>
            </a:r>
            <a:endParaRPr kumimoji="1" lang="zh-TW" altLang="en-US" sz="2400" dirty="0"/>
          </a:p>
        </p:txBody>
      </p:sp>
      <p:sp>
        <p:nvSpPr>
          <p:cNvPr id="10" name="右中括弧 9">
            <a:extLst>
              <a:ext uri="{FF2B5EF4-FFF2-40B4-BE49-F238E27FC236}">
                <a16:creationId xmlns:a16="http://schemas.microsoft.com/office/drawing/2014/main" id="{D96B3FF7-F884-E6A9-3796-70D894D5945B}"/>
              </a:ext>
            </a:extLst>
          </p:cNvPr>
          <p:cNvSpPr/>
          <p:nvPr/>
        </p:nvSpPr>
        <p:spPr>
          <a:xfrm>
            <a:off x="4614660" y="1391243"/>
            <a:ext cx="145704" cy="934391"/>
          </a:xfrm>
          <a:prstGeom prst="rightBracket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乘號 10">
            <a:extLst>
              <a:ext uri="{FF2B5EF4-FFF2-40B4-BE49-F238E27FC236}">
                <a16:creationId xmlns:a16="http://schemas.microsoft.com/office/drawing/2014/main" id="{6D685A5F-4B5C-0388-18BB-B12A2C5FB32E}"/>
              </a:ext>
            </a:extLst>
          </p:cNvPr>
          <p:cNvSpPr/>
          <p:nvPr/>
        </p:nvSpPr>
        <p:spPr>
          <a:xfrm>
            <a:off x="2934166" y="1488256"/>
            <a:ext cx="705678" cy="80257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左中括弧 29">
            <a:extLst>
              <a:ext uri="{FF2B5EF4-FFF2-40B4-BE49-F238E27FC236}">
                <a16:creationId xmlns:a16="http://schemas.microsoft.com/office/drawing/2014/main" id="{B13DE7A2-D1BB-2313-B1F1-40584EA6AE0A}"/>
              </a:ext>
            </a:extLst>
          </p:cNvPr>
          <p:cNvSpPr/>
          <p:nvPr/>
        </p:nvSpPr>
        <p:spPr>
          <a:xfrm>
            <a:off x="820218" y="1166549"/>
            <a:ext cx="144976" cy="1397146"/>
          </a:xfrm>
          <a:prstGeom prst="leftBracket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2CEE23B-4FA1-5BDE-3304-26916C068A3B}"/>
              </a:ext>
            </a:extLst>
          </p:cNvPr>
          <p:cNvSpPr txBox="1"/>
          <p:nvPr/>
        </p:nvSpPr>
        <p:spPr>
          <a:xfrm>
            <a:off x="1079966" y="1166549"/>
            <a:ext cx="486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2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1</a:t>
            </a:r>
            <a:r>
              <a:rPr kumimoji="1" lang="zh-TW" altLang="en-US" sz="2400" dirty="0"/>
              <a:t>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5</a:t>
            </a:r>
          </a:p>
          <a:p>
            <a:pPr algn="l"/>
            <a:r>
              <a:rPr kumimoji="1" lang="en-US" altLang="zh-TW" sz="2400" dirty="0"/>
              <a:t>4</a:t>
            </a:r>
            <a:endParaRPr kumimoji="1" lang="zh-TW" altLang="en-US" sz="2400" dirty="0"/>
          </a:p>
        </p:txBody>
      </p:sp>
      <p:sp>
        <p:nvSpPr>
          <p:cNvPr id="32" name="右中括弧 31">
            <a:extLst>
              <a:ext uri="{FF2B5EF4-FFF2-40B4-BE49-F238E27FC236}">
                <a16:creationId xmlns:a16="http://schemas.microsoft.com/office/drawing/2014/main" id="{42F0B476-2039-887D-5162-954C911866B4}"/>
              </a:ext>
            </a:extLst>
          </p:cNvPr>
          <p:cNvSpPr/>
          <p:nvPr/>
        </p:nvSpPr>
        <p:spPr>
          <a:xfrm>
            <a:off x="2489080" y="1151672"/>
            <a:ext cx="147520" cy="1412023"/>
          </a:xfrm>
          <a:prstGeom prst="rightBracket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328AAAF-C280-5F9B-4ED7-8A47E92B3BFA}"/>
              </a:ext>
            </a:extLst>
          </p:cNvPr>
          <p:cNvSpPr txBox="1"/>
          <p:nvPr/>
        </p:nvSpPr>
        <p:spPr>
          <a:xfrm>
            <a:off x="236831" y="1103333"/>
            <a:ext cx="62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w1</a:t>
            </a:r>
          </a:p>
          <a:p>
            <a:pPr algn="l"/>
            <a:r>
              <a:rPr kumimoji="1" lang="en-US" altLang="zh-TW" sz="2400" dirty="0"/>
              <a:t>w2</a:t>
            </a:r>
          </a:p>
          <a:p>
            <a:pPr algn="l"/>
            <a:r>
              <a:rPr kumimoji="1" lang="en-US" altLang="zh-TW" sz="2400" dirty="0"/>
              <a:t>w3</a:t>
            </a:r>
          </a:p>
          <a:p>
            <a:pPr algn="l"/>
            <a:r>
              <a:rPr kumimoji="1" lang="en-US" altLang="zh-TW" sz="2400" dirty="0"/>
              <a:t>w4</a:t>
            </a:r>
            <a:endParaRPr kumimoji="1"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EAC6039-5E8E-F5FB-B7EA-5A18C384DC83}"/>
              </a:ext>
            </a:extLst>
          </p:cNvPr>
          <p:cNvSpPr txBox="1"/>
          <p:nvPr/>
        </p:nvSpPr>
        <p:spPr>
          <a:xfrm>
            <a:off x="1594860" y="1136234"/>
            <a:ext cx="486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5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1</a:t>
            </a:r>
            <a:r>
              <a:rPr kumimoji="1" lang="zh-TW" altLang="en-US" sz="2400" dirty="0"/>
              <a:t>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5</a:t>
            </a:r>
          </a:p>
          <a:p>
            <a:pPr algn="l"/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F00D655-0FD7-D441-E3EE-7C8017ED8C96}"/>
              </a:ext>
            </a:extLst>
          </p:cNvPr>
          <p:cNvSpPr txBox="1"/>
          <p:nvPr/>
        </p:nvSpPr>
        <p:spPr>
          <a:xfrm>
            <a:off x="2039946" y="1166549"/>
            <a:ext cx="4868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3</a:t>
            </a:r>
            <a:r>
              <a:rPr kumimoji="1" lang="zh-TW" altLang="en-US" sz="2400" dirty="0"/>
              <a:t> 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1</a:t>
            </a:r>
            <a:r>
              <a:rPr kumimoji="1" lang="zh-TW" altLang="en-US" sz="2400" dirty="0"/>
              <a:t> </a:t>
            </a:r>
            <a:endParaRPr kumimoji="1" lang="en-US" altLang="zh-TW" sz="2400" dirty="0"/>
          </a:p>
          <a:p>
            <a:pPr algn="l"/>
            <a:r>
              <a:rPr kumimoji="1" lang="en-US" altLang="zh-TW" sz="2400" dirty="0"/>
              <a:t>1</a:t>
            </a:r>
          </a:p>
          <a:p>
            <a:pPr algn="l"/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16" name="等於 15">
            <a:extLst>
              <a:ext uri="{FF2B5EF4-FFF2-40B4-BE49-F238E27FC236}">
                <a16:creationId xmlns:a16="http://schemas.microsoft.com/office/drawing/2014/main" id="{F13A96BB-01DF-DB5F-E84A-6D6F1C0A7E11}"/>
              </a:ext>
            </a:extLst>
          </p:cNvPr>
          <p:cNvSpPr/>
          <p:nvPr/>
        </p:nvSpPr>
        <p:spPr>
          <a:xfrm>
            <a:off x="5187911" y="1623165"/>
            <a:ext cx="556591" cy="54615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F0BE6B5-52F2-56B7-C497-52294AF06246}"/>
              </a:ext>
            </a:extLst>
          </p:cNvPr>
          <p:cNvSpPr txBox="1"/>
          <p:nvPr/>
        </p:nvSpPr>
        <p:spPr>
          <a:xfrm>
            <a:off x="9119351" y="3049694"/>
            <a:ext cx="290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Number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of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LSTM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unit</a:t>
            </a:r>
            <a:endParaRPr kumimoji="1" lang="zh-TW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20C77A-0841-4258-AFE0-DEB8F15E223F}"/>
              </a:ext>
            </a:extLst>
          </p:cNvPr>
          <p:cNvSpPr/>
          <p:nvPr/>
        </p:nvSpPr>
        <p:spPr>
          <a:xfrm>
            <a:off x="942932" y="4142160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C4FC6DE-81A9-43A4-82D4-23284B76D2C0}"/>
              </a:ext>
            </a:extLst>
          </p:cNvPr>
          <p:cNvSpPr/>
          <p:nvPr/>
        </p:nvSpPr>
        <p:spPr>
          <a:xfrm>
            <a:off x="1360999" y="4142160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D9796CF-13DE-4E3A-9560-38D3C5394A7A}"/>
              </a:ext>
            </a:extLst>
          </p:cNvPr>
          <p:cNvSpPr/>
          <p:nvPr/>
        </p:nvSpPr>
        <p:spPr>
          <a:xfrm>
            <a:off x="1779066" y="4142173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956342A-328E-46FB-AA84-F93CDFC2074F}"/>
              </a:ext>
            </a:extLst>
          </p:cNvPr>
          <p:cNvCxnSpPr>
            <a:cxnSpLocks/>
          </p:cNvCxnSpPr>
          <p:nvPr/>
        </p:nvCxnSpPr>
        <p:spPr>
          <a:xfrm>
            <a:off x="2248227" y="4373006"/>
            <a:ext cx="689679" cy="7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3FE8ADEF-87E9-4ABB-B722-481685A55F32}"/>
              </a:ext>
            </a:extLst>
          </p:cNvPr>
          <p:cNvSpPr/>
          <p:nvPr/>
        </p:nvSpPr>
        <p:spPr>
          <a:xfrm>
            <a:off x="2989001" y="4141317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C93F2F4-2DFF-4480-AE19-49D5A5D339AC}"/>
              </a:ext>
            </a:extLst>
          </p:cNvPr>
          <p:cNvSpPr/>
          <p:nvPr/>
        </p:nvSpPr>
        <p:spPr>
          <a:xfrm>
            <a:off x="3407068" y="4141317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CAB2229-06A4-4430-8D89-75AAEEC816F2}"/>
              </a:ext>
            </a:extLst>
          </p:cNvPr>
          <p:cNvSpPr/>
          <p:nvPr/>
        </p:nvSpPr>
        <p:spPr>
          <a:xfrm>
            <a:off x="3825135" y="4141330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16019EF-62E9-43B9-A5ED-94F2098E4B99}"/>
              </a:ext>
            </a:extLst>
          </p:cNvPr>
          <p:cNvSpPr txBox="1"/>
          <p:nvPr/>
        </p:nvSpPr>
        <p:spPr>
          <a:xfrm>
            <a:off x="1333897" y="3659827"/>
            <a:ext cx="5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w1</a:t>
            </a:r>
            <a:endParaRPr kumimoji="1"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8C89BB8-4A37-4519-9EE4-A2747B13C41F}"/>
              </a:ext>
            </a:extLst>
          </p:cNvPr>
          <p:cNvSpPr txBox="1"/>
          <p:nvPr/>
        </p:nvSpPr>
        <p:spPr>
          <a:xfrm>
            <a:off x="2807015" y="3615158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E1A879D-8961-4B00-B095-AA1D44A34774}"/>
              </a:ext>
            </a:extLst>
          </p:cNvPr>
          <p:cNvSpPr/>
          <p:nvPr/>
        </p:nvSpPr>
        <p:spPr>
          <a:xfrm>
            <a:off x="912258" y="541243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2FB1C9A-6D55-4B1D-9135-F57CDD7E3412}"/>
              </a:ext>
            </a:extLst>
          </p:cNvPr>
          <p:cNvSpPr/>
          <p:nvPr/>
        </p:nvSpPr>
        <p:spPr>
          <a:xfrm>
            <a:off x="1330325" y="541243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4D2B59D-8B5B-4640-8358-5E7A0B5756C5}"/>
              </a:ext>
            </a:extLst>
          </p:cNvPr>
          <p:cNvSpPr/>
          <p:nvPr/>
        </p:nvSpPr>
        <p:spPr>
          <a:xfrm>
            <a:off x="1748392" y="5412452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5C34DDC7-499E-4DCA-A348-93A64191ED6D}"/>
              </a:ext>
            </a:extLst>
          </p:cNvPr>
          <p:cNvCxnSpPr>
            <a:cxnSpLocks/>
          </p:cNvCxnSpPr>
          <p:nvPr/>
        </p:nvCxnSpPr>
        <p:spPr>
          <a:xfrm>
            <a:off x="2217553" y="5643285"/>
            <a:ext cx="689679" cy="7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15593C56-E635-4559-8F32-2AF002BECCD9}"/>
              </a:ext>
            </a:extLst>
          </p:cNvPr>
          <p:cNvSpPr/>
          <p:nvPr/>
        </p:nvSpPr>
        <p:spPr>
          <a:xfrm>
            <a:off x="2958327" y="5411596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12243CA-BCF7-4E51-84F7-544325C385C9}"/>
              </a:ext>
            </a:extLst>
          </p:cNvPr>
          <p:cNvSpPr/>
          <p:nvPr/>
        </p:nvSpPr>
        <p:spPr>
          <a:xfrm>
            <a:off x="3376394" y="5411596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174E0A7-DE34-42F3-9EA2-2B02EBCD5DE8}"/>
              </a:ext>
            </a:extLst>
          </p:cNvPr>
          <p:cNvSpPr/>
          <p:nvPr/>
        </p:nvSpPr>
        <p:spPr>
          <a:xfrm>
            <a:off x="3794461" y="541160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D203703-08B4-4338-B6BB-63E22AF95C56}"/>
              </a:ext>
            </a:extLst>
          </p:cNvPr>
          <p:cNvSpPr txBox="1"/>
          <p:nvPr/>
        </p:nvSpPr>
        <p:spPr>
          <a:xfrm>
            <a:off x="1303223" y="4930106"/>
            <a:ext cx="5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w2</a:t>
            </a:r>
            <a:endParaRPr kumimoji="1" lang="zh-TW" altLang="en-US" sz="24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81011BC6-3C89-4624-9311-42739FE7A9E1}"/>
              </a:ext>
            </a:extLst>
          </p:cNvPr>
          <p:cNvSpPr txBox="1"/>
          <p:nvPr/>
        </p:nvSpPr>
        <p:spPr>
          <a:xfrm>
            <a:off x="2776341" y="4885437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33DECDA-5005-4990-AB0B-BF4086602D1C}"/>
              </a:ext>
            </a:extLst>
          </p:cNvPr>
          <p:cNvSpPr/>
          <p:nvPr/>
        </p:nvSpPr>
        <p:spPr>
          <a:xfrm>
            <a:off x="5274777" y="4121492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50A3C4D-314E-43A3-8B41-ACA24A62576A}"/>
              </a:ext>
            </a:extLst>
          </p:cNvPr>
          <p:cNvSpPr/>
          <p:nvPr/>
        </p:nvSpPr>
        <p:spPr>
          <a:xfrm>
            <a:off x="5692844" y="4121492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B63F7E1-DB09-460F-8A47-0BC2266C0EF2}"/>
              </a:ext>
            </a:extLst>
          </p:cNvPr>
          <p:cNvSpPr/>
          <p:nvPr/>
        </p:nvSpPr>
        <p:spPr>
          <a:xfrm>
            <a:off x="6110911" y="4121505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EED69CA-DE29-471B-9CD8-A06CB23E33F5}"/>
              </a:ext>
            </a:extLst>
          </p:cNvPr>
          <p:cNvCxnSpPr>
            <a:cxnSpLocks/>
          </p:cNvCxnSpPr>
          <p:nvPr/>
        </p:nvCxnSpPr>
        <p:spPr>
          <a:xfrm>
            <a:off x="6557939" y="4352338"/>
            <a:ext cx="689679" cy="7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62B4D49D-EE2D-428F-A2A7-052AF4632AD5}"/>
              </a:ext>
            </a:extLst>
          </p:cNvPr>
          <p:cNvSpPr/>
          <p:nvPr/>
        </p:nvSpPr>
        <p:spPr>
          <a:xfrm>
            <a:off x="7320846" y="412064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3260335-D58D-4F82-AD85-869AF96CC2F7}"/>
              </a:ext>
            </a:extLst>
          </p:cNvPr>
          <p:cNvSpPr/>
          <p:nvPr/>
        </p:nvSpPr>
        <p:spPr>
          <a:xfrm>
            <a:off x="7738913" y="4120649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D4C13A9-D92C-4314-B592-2CA3C063E86D}"/>
              </a:ext>
            </a:extLst>
          </p:cNvPr>
          <p:cNvSpPr/>
          <p:nvPr/>
        </p:nvSpPr>
        <p:spPr>
          <a:xfrm>
            <a:off x="8156980" y="4120662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9EC157BA-D37F-435D-8F67-FD5679B6EC6A}"/>
              </a:ext>
            </a:extLst>
          </p:cNvPr>
          <p:cNvSpPr txBox="1"/>
          <p:nvPr/>
        </p:nvSpPr>
        <p:spPr>
          <a:xfrm>
            <a:off x="5665742" y="3639159"/>
            <a:ext cx="5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w3</a:t>
            </a:r>
            <a:endParaRPr kumimoji="1" lang="zh-TW" altLang="en-US" sz="24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032C869B-D625-44AF-8E1D-2CDEEB9C9AE5}"/>
              </a:ext>
            </a:extLst>
          </p:cNvPr>
          <p:cNvSpPr/>
          <p:nvPr/>
        </p:nvSpPr>
        <p:spPr>
          <a:xfrm>
            <a:off x="5244103" y="5391771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D48FC0F-7A5A-4F1F-900B-8AEB7377A1FB}"/>
              </a:ext>
            </a:extLst>
          </p:cNvPr>
          <p:cNvSpPr/>
          <p:nvPr/>
        </p:nvSpPr>
        <p:spPr>
          <a:xfrm>
            <a:off x="5662170" y="5391771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903B0EF-D65E-4521-BC16-F0A990A9CDDC}"/>
              </a:ext>
            </a:extLst>
          </p:cNvPr>
          <p:cNvSpPr/>
          <p:nvPr/>
        </p:nvSpPr>
        <p:spPr>
          <a:xfrm>
            <a:off x="6080237" y="5391784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AAD7C0D-902F-4CCA-89D1-AF912A4F7957}"/>
              </a:ext>
            </a:extLst>
          </p:cNvPr>
          <p:cNvCxnSpPr>
            <a:cxnSpLocks/>
          </p:cNvCxnSpPr>
          <p:nvPr/>
        </p:nvCxnSpPr>
        <p:spPr>
          <a:xfrm>
            <a:off x="6571531" y="5622617"/>
            <a:ext cx="689679" cy="7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4872ACC1-8E30-43A8-8CB2-5D43A5A20698}"/>
              </a:ext>
            </a:extLst>
          </p:cNvPr>
          <p:cNvSpPr/>
          <p:nvPr/>
        </p:nvSpPr>
        <p:spPr>
          <a:xfrm>
            <a:off x="7290172" y="5390928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CFA01FD-434E-4F82-881D-0EF500516D57}"/>
              </a:ext>
            </a:extLst>
          </p:cNvPr>
          <p:cNvSpPr/>
          <p:nvPr/>
        </p:nvSpPr>
        <p:spPr>
          <a:xfrm>
            <a:off x="7708239" y="5390928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9848092-4CEE-4A46-A3C5-9F8E953AFA8E}"/>
              </a:ext>
            </a:extLst>
          </p:cNvPr>
          <p:cNvSpPr/>
          <p:nvPr/>
        </p:nvSpPr>
        <p:spPr>
          <a:xfrm>
            <a:off x="8126306" y="5390941"/>
            <a:ext cx="41806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1D4ED478-74FE-4BAE-A550-02A9CC032B36}"/>
              </a:ext>
            </a:extLst>
          </p:cNvPr>
          <p:cNvSpPr txBox="1"/>
          <p:nvPr/>
        </p:nvSpPr>
        <p:spPr>
          <a:xfrm>
            <a:off x="5635068" y="4909438"/>
            <a:ext cx="5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w4</a:t>
            </a:r>
            <a:endParaRPr kumimoji="1" lang="zh-TW" altLang="en-US" sz="2400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62C1EBA6-9360-43AD-A49B-BFAA3D3CA202}"/>
              </a:ext>
            </a:extLst>
          </p:cNvPr>
          <p:cNvSpPr txBox="1"/>
          <p:nvPr/>
        </p:nvSpPr>
        <p:spPr>
          <a:xfrm>
            <a:off x="7108186" y="4864769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BAEA3FD1-1A35-4F8F-9797-C6BAACA3DCD3}"/>
              </a:ext>
            </a:extLst>
          </p:cNvPr>
          <p:cNvSpPr txBox="1"/>
          <p:nvPr/>
        </p:nvSpPr>
        <p:spPr>
          <a:xfrm>
            <a:off x="7108186" y="3533052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A5EEB2-225E-4252-9C95-884C28AB1B37}"/>
              </a:ext>
            </a:extLst>
          </p:cNvPr>
          <p:cNvSpPr/>
          <p:nvPr/>
        </p:nvSpPr>
        <p:spPr>
          <a:xfrm>
            <a:off x="5994722" y="1705037"/>
            <a:ext cx="532660" cy="4315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7E3389BB-0978-4E2C-A2E2-39650E22AD2C}"/>
              </a:ext>
            </a:extLst>
          </p:cNvPr>
          <p:cNvSpPr/>
          <p:nvPr/>
        </p:nvSpPr>
        <p:spPr>
          <a:xfrm>
            <a:off x="6527382" y="1705425"/>
            <a:ext cx="532660" cy="4315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EA86684-313A-41AE-9013-62394CEF0148}"/>
              </a:ext>
            </a:extLst>
          </p:cNvPr>
          <p:cNvSpPr/>
          <p:nvPr/>
        </p:nvSpPr>
        <p:spPr>
          <a:xfrm>
            <a:off x="7060042" y="1704957"/>
            <a:ext cx="532660" cy="4315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7B6B1A38-C46D-4A05-AB02-AF02749187A6}"/>
              </a:ext>
            </a:extLst>
          </p:cNvPr>
          <p:cNvSpPr/>
          <p:nvPr/>
        </p:nvSpPr>
        <p:spPr>
          <a:xfrm>
            <a:off x="7572357" y="1705425"/>
            <a:ext cx="532660" cy="43151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131" name="圖片 130">
            <a:extLst>
              <a:ext uri="{FF2B5EF4-FFF2-40B4-BE49-F238E27FC236}">
                <a16:creationId xmlns:a16="http://schemas.microsoft.com/office/drawing/2014/main" id="{B3165CF4-145B-403E-AB95-CAFC94A1D3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" r="5297" b="6706"/>
          <a:stretch/>
        </p:blipFill>
        <p:spPr>
          <a:xfrm>
            <a:off x="5445418" y="-24791"/>
            <a:ext cx="895051" cy="1200329"/>
          </a:xfrm>
          <a:prstGeom prst="rect">
            <a:avLst/>
          </a:prstGeom>
        </p:spPr>
      </p:pic>
      <p:pic>
        <p:nvPicPr>
          <p:cNvPr id="134" name="圖片 133">
            <a:extLst>
              <a:ext uri="{FF2B5EF4-FFF2-40B4-BE49-F238E27FC236}">
                <a16:creationId xmlns:a16="http://schemas.microsoft.com/office/drawing/2014/main" id="{F9AF4276-1DC7-442B-AA01-2FD7D03D0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" r="5297" b="6706"/>
          <a:stretch/>
        </p:blipFill>
        <p:spPr>
          <a:xfrm>
            <a:off x="6521166" y="-22574"/>
            <a:ext cx="895051" cy="1200329"/>
          </a:xfrm>
          <a:prstGeom prst="rect">
            <a:avLst/>
          </a:prstGeom>
        </p:spPr>
      </p:pic>
      <p:pic>
        <p:nvPicPr>
          <p:cNvPr id="135" name="圖片 134">
            <a:extLst>
              <a:ext uri="{FF2B5EF4-FFF2-40B4-BE49-F238E27FC236}">
                <a16:creationId xmlns:a16="http://schemas.microsoft.com/office/drawing/2014/main" id="{2754F700-522A-4262-B633-7B2A187FB9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" r="5297" b="6706"/>
          <a:stretch/>
        </p:blipFill>
        <p:spPr>
          <a:xfrm>
            <a:off x="7605787" y="-30456"/>
            <a:ext cx="895051" cy="1200329"/>
          </a:xfrm>
          <a:prstGeom prst="rect">
            <a:avLst/>
          </a:prstGeom>
        </p:spPr>
      </p:pic>
      <p:pic>
        <p:nvPicPr>
          <p:cNvPr id="136" name="圖片 135">
            <a:extLst>
              <a:ext uri="{FF2B5EF4-FFF2-40B4-BE49-F238E27FC236}">
                <a16:creationId xmlns:a16="http://schemas.microsoft.com/office/drawing/2014/main" id="{775CCDC6-F434-471C-9AB6-7C6945E88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5" r="5297" b="6706"/>
          <a:stretch/>
        </p:blipFill>
        <p:spPr>
          <a:xfrm>
            <a:off x="8651480" y="-30457"/>
            <a:ext cx="895051" cy="1200329"/>
          </a:xfrm>
          <a:prstGeom prst="rect">
            <a:avLst/>
          </a:prstGeo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3D607B6-AFAF-4A87-86C6-015F92B67D23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5833259" y="1280478"/>
            <a:ext cx="427793" cy="4245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6DA3435-869E-499C-84BA-58611580E7F8}"/>
              </a:ext>
            </a:extLst>
          </p:cNvPr>
          <p:cNvCxnSpPr>
            <a:stCxn id="126" idx="0"/>
          </p:cNvCxnSpPr>
          <p:nvPr/>
        </p:nvCxnSpPr>
        <p:spPr>
          <a:xfrm flipV="1">
            <a:off x="6793712" y="1251971"/>
            <a:ext cx="50862" cy="453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F740D55-C4A0-4ED8-BE71-5D51CF398090}"/>
              </a:ext>
            </a:extLst>
          </p:cNvPr>
          <p:cNvCxnSpPr>
            <a:stCxn id="129" idx="0"/>
          </p:cNvCxnSpPr>
          <p:nvPr/>
        </p:nvCxnSpPr>
        <p:spPr>
          <a:xfrm flipV="1">
            <a:off x="7326372" y="1228637"/>
            <a:ext cx="610522" cy="476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48D903E-EAEA-4477-8F8E-62EA26D039E6}"/>
              </a:ext>
            </a:extLst>
          </p:cNvPr>
          <p:cNvCxnSpPr>
            <a:stCxn id="130" idx="0"/>
          </p:cNvCxnSpPr>
          <p:nvPr/>
        </p:nvCxnSpPr>
        <p:spPr>
          <a:xfrm flipV="1">
            <a:off x="7838687" y="1265711"/>
            <a:ext cx="1052455" cy="439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12B255B-CCCD-4908-B962-99B0F9F3D303}"/>
              </a:ext>
            </a:extLst>
          </p:cNvPr>
          <p:cNvSpPr/>
          <p:nvPr/>
        </p:nvSpPr>
        <p:spPr>
          <a:xfrm>
            <a:off x="255406" y="1103333"/>
            <a:ext cx="473061" cy="163287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ADBFF38-C5E3-49B6-92F3-FF08ADCFFEAB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491936" y="2736209"/>
            <a:ext cx="1" cy="57057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2F46E46-53D7-44E6-9D41-4CB5BACAEF25}"/>
              </a:ext>
            </a:extLst>
          </p:cNvPr>
          <p:cNvCxnSpPr>
            <a:cxnSpLocks/>
          </p:cNvCxnSpPr>
          <p:nvPr/>
        </p:nvCxnSpPr>
        <p:spPr>
          <a:xfrm>
            <a:off x="477333" y="3306784"/>
            <a:ext cx="8627415" cy="64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6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" grpId="0" animBg="1"/>
      <p:bldP spid="44" grpId="0" animBg="1"/>
      <p:bldP spid="45" grpId="0" animBg="1"/>
      <p:bldP spid="49" grpId="0" animBg="1"/>
      <p:bldP spid="50" grpId="0" animBg="1"/>
      <p:bldP spid="51" grpId="0" animBg="1"/>
      <p:bldP spid="17" grpId="0"/>
      <p:bldP spid="73" grpId="0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/>
      <p:bldP spid="82" grpId="0"/>
      <p:bldP spid="91" grpId="0" animBg="1"/>
      <p:bldP spid="92" grpId="0" animBg="1"/>
      <p:bldP spid="94" grpId="0" animBg="1"/>
      <p:bldP spid="96" grpId="0" animBg="1"/>
      <p:bldP spid="98" grpId="0" animBg="1"/>
      <p:bldP spid="99" grpId="0" animBg="1"/>
      <p:bldP spid="100" grpId="0"/>
      <p:bldP spid="101" grpId="0" animBg="1"/>
      <p:bldP spid="102" grpId="0" animBg="1"/>
      <p:bldP spid="103" grpId="0" animBg="1"/>
      <p:bldP spid="105" grpId="0" animBg="1"/>
      <p:bldP spid="106" grpId="0" animBg="1"/>
      <p:bldP spid="107" grpId="0" animBg="1"/>
      <p:bldP spid="108" grpId="0"/>
      <p:bldP spid="109" grpId="0"/>
      <p:bldP spid="110" grpId="0"/>
      <p:bldP spid="18" grpId="0" animBg="1"/>
      <p:bldP spid="126" grpId="0" animBg="1"/>
      <p:bldP spid="129" grpId="0" animBg="1"/>
      <p:bldP spid="130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78956D-880C-4FB1-8173-A1ABF38F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12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A40E66-BC1A-4872-BA70-DAFAFEA1DF0E}"/>
              </a:ext>
            </a:extLst>
          </p:cNvPr>
          <p:cNvSpPr/>
          <p:nvPr/>
        </p:nvSpPr>
        <p:spPr>
          <a:xfrm>
            <a:off x="1012055" y="2280450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A64C5B-DCAA-4DCF-B12A-D4C0B02628CA}"/>
              </a:ext>
            </a:extLst>
          </p:cNvPr>
          <p:cNvSpPr/>
          <p:nvPr/>
        </p:nvSpPr>
        <p:spPr>
          <a:xfrm>
            <a:off x="1012055" y="4208016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80601F3-02C9-409A-B35A-6AD553F4EC09}"/>
              </a:ext>
            </a:extLst>
          </p:cNvPr>
          <p:cNvCxnSpPr>
            <a:stCxn id="8" idx="0"/>
          </p:cNvCxnSpPr>
          <p:nvPr/>
        </p:nvCxnSpPr>
        <p:spPr>
          <a:xfrm flipV="1">
            <a:off x="1669002" y="3142695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6091CE9-0512-42E5-807E-F8F2994549B5}"/>
              </a:ext>
            </a:extLst>
          </p:cNvPr>
          <p:cNvCxnSpPr>
            <a:stCxn id="5" idx="0"/>
          </p:cNvCxnSpPr>
          <p:nvPr/>
        </p:nvCxnSpPr>
        <p:spPr>
          <a:xfrm flipV="1">
            <a:off x="1669002" y="1420427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C063445-72C3-42E7-9A6B-E9FD009ACB37}"/>
              </a:ext>
            </a:extLst>
          </p:cNvPr>
          <p:cNvSpPr/>
          <p:nvPr/>
        </p:nvSpPr>
        <p:spPr>
          <a:xfrm>
            <a:off x="1012055" y="800099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F5C8D9-F98F-48ED-8A5A-80C32D7326C3}"/>
              </a:ext>
            </a:extLst>
          </p:cNvPr>
          <p:cNvSpPr/>
          <p:nvPr/>
        </p:nvSpPr>
        <p:spPr>
          <a:xfrm>
            <a:off x="3525915" y="2280450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70919A-4DCB-49B1-9A6C-134109EA6809}"/>
              </a:ext>
            </a:extLst>
          </p:cNvPr>
          <p:cNvSpPr/>
          <p:nvPr/>
        </p:nvSpPr>
        <p:spPr>
          <a:xfrm>
            <a:off x="3525915" y="4208016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B0E2E27-DA11-4822-96F0-4547258EF18A}"/>
              </a:ext>
            </a:extLst>
          </p:cNvPr>
          <p:cNvCxnSpPr>
            <a:stCxn id="15" idx="0"/>
          </p:cNvCxnSpPr>
          <p:nvPr/>
        </p:nvCxnSpPr>
        <p:spPr>
          <a:xfrm flipV="1">
            <a:off x="4182862" y="3142695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9D2541B-15E6-4F65-96FE-485EEB1D53B0}"/>
              </a:ext>
            </a:extLst>
          </p:cNvPr>
          <p:cNvCxnSpPr>
            <a:stCxn id="14" idx="0"/>
          </p:cNvCxnSpPr>
          <p:nvPr/>
        </p:nvCxnSpPr>
        <p:spPr>
          <a:xfrm flipV="1">
            <a:off x="4182862" y="1420427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F4DDBFB-84A5-47A8-ABFB-E6F30027B015}"/>
              </a:ext>
            </a:extLst>
          </p:cNvPr>
          <p:cNvSpPr/>
          <p:nvPr/>
        </p:nvSpPr>
        <p:spPr>
          <a:xfrm>
            <a:off x="3525915" y="800099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AA3801-8E0B-4FB9-ABAD-CF6B1922AFFC}"/>
              </a:ext>
            </a:extLst>
          </p:cNvPr>
          <p:cNvSpPr/>
          <p:nvPr/>
        </p:nvSpPr>
        <p:spPr>
          <a:xfrm>
            <a:off x="5746813" y="2280450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0757DBB-20B1-4365-B1C1-A91E6B5573B5}"/>
              </a:ext>
            </a:extLst>
          </p:cNvPr>
          <p:cNvSpPr/>
          <p:nvPr/>
        </p:nvSpPr>
        <p:spPr>
          <a:xfrm>
            <a:off x="5746813" y="4208016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ABB9289-1CE9-4DCB-A423-2CC38D9FE7C4}"/>
              </a:ext>
            </a:extLst>
          </p:cNvPr>
          <p:cNvCxnSpPr>
            <a:stCxn id="20" idx="0"/>
          </p:cNvCxnSpPr>
          <p:nvPr/>
        </p:nvCxnSpPr>
        <p:spPr>
          <a:xfrm flipV="1">
            <a:off x="6403760" y="3142695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6378199-769B-4EE7-ACB3-56845F2AC2AD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403760" y="1420427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E9A4E1B-316E-4FA2-87E3-C6D3337D7FD0}"/>
              </a:ext>
            </a:extLst>
          </p:cNvPr>
          <p:cNvSpPr/>
          <p:nvPr/>
        </p:nvSpPr>
        <p:spPr>
          <a:xfrm>
            <a:off x="5746813" y="800099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695FDD5-FA4C-4055-B01D-294EEFA159C4}"/>
              </a:ext>
            </a:extLst>
          </p:cNvPr>
          <p:cNvSpPr/>
          <p:nvPr/>
        </p:nvSpPr>
        <p:spPr>
          <a:xfrm>
            <a:off x="8485571" y="2324838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B39CAB4-4E57-417E-90CD-059077D67B91}"/>
              </a:ext>
            </a:extLst>
          </p:cNvPr>
          <p:cNvSpPr/>
          <p:nvPr/>
        </p:nvSpPr>
        <p:spPr>
          <a:xfrm>
            <a:off x="8485571" y="4252404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Xn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D8FE83F-73A9-4027-A564-2A9F7D98C701}"/>
              </a:ext>
            </a:extLst>
          </p:cNvPr>
          <p:cNvCxnSpPr>
            <a:stCxn id="25" idx="0"/>
          </p:cNvCxnSpPr>
          <p:nvPr/>
        </p:nvCxnSpPr>
        <p:spPr>
          <a:xfrm flipV="1">
            <a:off x="9142518" y="3187083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8B937BF-9CAE-48F4-AB21-6736BC85FC00}"/>
              </a:ext>
            </a:extLst>
          </p:cNvPr>
          <p:cNvCxnSpPr>
            <a:stCxn id="24" idx="0"/>
          </p:cNvCxnSpPr>
          <p:nvPr/>
        </p:nvCxnSpPr>
        <p:spPr>
          <a:xfrm flipV="1">
            <a:off x="9142518" y="1464815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9A58B7-7E3A-48D8-8AA9-F392F21ED4EF}"/>
              </a:ext>
            </a:extLst>
          </p:cNvPr>
          <p:cNvSpPr/>
          <p:nvPr/>
        </p:nvSpPr>
        <p:spPr>
          <a:xfrm>
            <a:off x="8485571" y="844487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Yn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9037611-AF77-49E6-83E9-1D8A1B2CD348}"/>
              </a:ext>
            </a:extLst>
          </p:cNvPr>
          <p:cNvCxnSpPr/>
          <p:nvPr/>
        </p:nvCxnSpPr>
        <p:spPr>
          <a:xfrm>
            <a:off x="2396971" y="2654423"/>
            <a:ext cx="8433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A0CC1CAB-72B6-423A-9407-9B347BFE81D6}"/>
              </a:ext>
            </a:extLst>
          </p:cNvPr>
          <p:cNvCxnSpPr>
            <a:stCxn id="14" idx="3"/>
          </p:cNvCxnSpPr>
          <p:nvPr/>
        </p:nvCxnSpPr>
        <p:spPr>
          <a:xfrm flipV="1">
            <a:off x="4839809" y="2654423"/>
            <a:ext cx="779756" cy="8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39579E29-65CD-4CBC-B4FE-D6BFC7C5129F}"/>
              </a:ext>
            </a:extLst>
          </p:cNvPr>
          <p:cNvSpPr/>
          <p:nvPr/>
        </p:nvSpPr>
        <p:spPr>
          <a:xfrm>
            <a:off x="7221985" y="2636668"/>
            <a:ext cx="150920" cy="142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BD3A7EE9-37A3-40CD-A67E-7E7732700283}"/>
              </a:ext>
            </a:extLst>
          </p:cNvPr>
          <p:cNvSpPr/>
          <p:nvPr/>
        </p:nvSpPr>
        <p:spPr>
          <a:xfrm>
            <a:off x="7652553" y="2645544"/>
            <a:ext cx="150920" cy="142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685E9FEE-F3B6-4481-AA60-C8D8C647DEDE}"/>
              </a:ext>
            </a:extLst>
          </p:cNvPr>
          <p:cNvSpPr/>
          <p:nvPr/>
        </p:nvSpPr>
        <p:spPr>
          <a:xfrm>
            <a:off x="8069062" y="2654422"/>
            <a:ext cx="150920" cy="142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B637AC5-7EE6-4547-9F0A-81600947825E}"/>
              </a:ext>
            </a:extLst>
          </p:cNvPr>
          <p:cNvCxnSpPr>
            <a:stCxn id="28" idx="3"/>
          </p:cNvCxnSpPr>
          <p:nvPr/>
        </p:nvCxnSpPr>
        <p:spPr>
          <a:xfrm>
            <a:off x="9799465" y="1106378"/>
            <a:ext cx="551898" cy="3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876FE4A-DD36-489A-9AE8-34C28285DB61}"/>
              </a:ext>
            </a:extLst>
          </p:cNvPr>
          <p:cNvSpPr txBox="1"/>
          <p:nvPr/>
        </p:nvSpPr>
        <p:spPr>
          <a:xfrm>
            <a:off x="10509677" y="844487"/>
            <a:ext cx="120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Output </a:t>
            </a:r>
            <a:endParaRPr kumimoji="1"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4F9696F-B948-4F36-9B74-2C26E0CE0CBF}"/>
              </a:ext>
            </a:extLst>
          </p:cNvPr>
          <p:cNvSpPr txBox="1"/>
          <p:nvPr/>
        </p:nvSpPr>
        <p:spPr>
          <a:xfrm>
            <a:off x="1012055" y="5566286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1</a:t>
            </a:r>
            <a:endParaRPr kumimoji="1"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544551A-F20C-4096-AF06-1C75AB2A7737}"/>
              </a:ext>
            </a:extLst>
          </p:cNvPr>
          <p:cNvSpPr txBox="1"/>
          <p:nvPr/>
        </p:nvSpPr>
        <p:spPr>
          <a:xfrm>
            <a:off x="3623569" y="5487853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2</a:t>
            </a:r>
            <a:endParaRPr kumimoji="1"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14F0D8B-9212-4CA7-84F8-D6F5AA65C257}"/>
              </a:ext>
            </a:extLst>
          </p:cNvPr>
          <p:cNvSpPr txBox="1"/>
          <p:nvPr/>
        </p:nvSpPr>
        <p:spPr>
          <a:xfrm>
            <a:off x="5844467" y="5487852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3</a:t>
            </a:r>
            <a:endParaRPr kumimoji="1"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F29D58C-5EDA-495E-ACE9-0B1ACB2A16A3}"/>
              </a:ext>
            </a:extLst>
          </p:cNvPr>
          <p:cNvSpPr txBox="1"/>
          <p:nvPr/>
        </p:nvSpPr>
        <p:spPr>
          <a:xfrm>
            <a:off x="8534398" y="5545928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n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095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65325-6555-4E25-84C7-571F4592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LSTM</a:t>
            </a: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6CBDAB-8BAB-42F4-A382-4F121F942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8" y="836024"/>
            <a:ext cx="11796252" cy="504504"/>
          </a:xfrm>
        </p:spPr>
        <p:txBody>
          <a:bodyPr/>
          <a:lstStyle/>
          <a:p>
            <a:r>
              <a:rPr lang="en-US" altLang="zh-TW" dirty="0"/>
              <a:t>Training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0938EC-3C5F-4510-A80D-82D589B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13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8FDDB9-642A-40C0-89E3-DC75B333425C}"/>
              </a:ext>
            </a:extLst>
          </p:cNvPr>
          <p:cNvSpPr/>
          <p:nvPr/>
        </p:nvSpPr>
        <p:spPr>
          <a:xfrm>
            <a:off x="284087" y="2530214"/>
            <a:ext cx="3950562" cy="4315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Arrive time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331847-F081-410B-A785-1F13B8A0F632}"/>
              </a:ext>
            </a:extLst>
          </p:cNvPr>
          <p:cNvSpPr/>
          <p:nvPr/>
        </p:nvSpPr>
        <p:spPr>
          <a:xfrm>
            <a:off x="284085" y="3102289"/>
            <a:ext cx="3950564" cy="431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Read</a:t>
            </a:r>
            <a:r>
              <a:rPr kumimoji="1" lang="zh-TW" altLang="en-US" sz="2800" dirty="0">
                <a:solidFill>
                  <a:schemeClr val="tx1"/>
                </a:solidFill>
              </a:rPr>
              <a:t> </a:t>
            </a:r>
            <a:r>
              <a:rPr kumimoji="1" lang="en-US" altLang="zh-TW" sz="2800" dirty="0">
                <a:solidFill>
                  <a:schemeClr val="tx1"/>
                </a:solidFill>
              </a:rPr>
              <a:t>count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4E0B9C-C836-4662-A1E8-2FBB22B43B2A}"/>
              </a:ext>
            </a:extLst>
          </p:cNvPr>
          <p:cNvSpPr/>
          <p:nvPr/>
        </p:nvSpPr>
        <p:spPr>
          <a:xfrm>
            <a:off x="284084" y="3698468"/>
            <a:ext cx="3950565" cy="431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Write</a:t>
            </a:r>
            <a:r>
              <a:rPr kumimoji="1" lang="zh-TW" altLang="en-US" sz="2800" dirty="0">
                <a:solidFill>
                  <a:schemeClr val="tx1"/>
                </a:solidFill>
              </a:rPr>
              <a:t> </a:t>
            </a:r>
            <a:r>
              <a:rPr kumimoji="1" lang="en-US" altLang="zh-TW" sz="2800" dirty="0">
                <a:solidFill>
                  <a:schemeClr val="tx1"/>
                </a:solidFill>
              </a:rPr>
              <a:t>count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A49E88-49FB-47CA-9A89-F29EFDE1818D}"/>
              </a:ext>
            </a:extLst>
          </p:cNvPr>
          <p:cNvSpPr/>
          <p:nvPr/>
        </p:nvSpPr>
        <p:spPr>
          <a:xfrm>
            <a:off x="284083" y="4281650"/>
            <a:ext cx="3950566" cy="431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Block</a:t>
            </a:r>
            <a:r>
              <a:rPr kumimoji="1" lang="zh-TW" altLang="en-US" sz="2800" dirty="0">
                <a:solidFill>
                  <a:schemeClr val="tx1"/>
                </a:solidFill>
              </a:rPr>
              <a:t> </a:t>
            </a:r>
            <a:r>
              <a:rPr kumimoji="1" lang="en-US" altLang="zh-TW" sz="2800" dirty="0">
                <a:solidFill>
                  <a:schemeClr val="tx1"/>
                </a:solidFill>
              </a:rPr>
              <a:t>size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024E70-FC4C-4E73-9964-276D8BFD189A}"/>
              </a:ext>
            </a:extLst>
          </p:cNvPr>
          <p:cNvSpPr/>
          <p:nvPr/>
        </p:nvSpPr>
        <p:spPr>
          <a:xfrm>
            <a:off x="284084" y="4864832"/>
            <a:ext cx="3950565" cy="431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Current block write count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441D84-4373-4204-879B-D49B760C1D3F}"/>
              </a:ext>
            </a:extLst>
          </p:cNvPr>
          <p:cNvSpPr/>
          <p:nvPr/>
        </p:nvSpPr>
        <p:spPr>
          <a:xfrm>
            <a:off x="284087" y="5573468"/>
            <a:ext cx="3950562" cy="431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Current page write count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B1BDF57-BC6E-4C9E-BB97-0610DFE3B190}"/>
              </a:ext>
            </a:extLst>
          </p:cNvPr>
          <p:cNvSpPr txBox="1"/>
          <p:nvPr/>
        </p:nvSpPr>
        <p:spPr>
          <a:xfrm>
            <a:off x="998733" y="6114112"/>
            <a:ext cx="225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Input feature</a:t>
            </a:r>
            <a:endParaRPr kumimoji="1" lang="zh-TW" altLang="en-US" sz="28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FE850AD-512F-40A5-AA13-2C1450515CC6}"/>
              </a:ext>
            </a:extLst>
          </p:cNvPr>
          <p:cNvCxnSpPr>
            <a:cxnSpLocks/>
          </p:cNvCxnSpPr>
          <p:nvPr/>
        </p:nvCxnSpPr>
        <p:spPr>
          <a:xfrm>
            <a:off x="4446537" y="4226084"/>
            <a:ext cx="5598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2608075-DF0F-4C33-8E78-8EEC26312821}"/>
              </a:ext>
            </a:extLst>
          </p:cNvPr>
          <p:cNvSpPr txBox="1"/>
          <p:nvPr/>
        </p:nvSpPr>
        <p:spPr>
          <a:xfrm>
            <a:off x="4488493" y="3586829"/>
            <a:ext cx="453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x</a:t>
            </a:r>
            <a:endParaRPr kumimoji="1" lang="zh-TW" altLang="en-US" sz="2800" dirty="0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B7E34C1E-5BFD-46B8-A5BA-46D828D2F2B0}"/>
              </a:ext>
            </a:extLst>
          </p:cNvPr>
          <p:cNvCxnSpPr>
            <a:cxnSpLocks/>
          </p:cNvCxnSpPr>
          <p:nvPr/>
        </p:nvCxnSpPr>
        <p:spPr>
          <a:xfrm>
            <a:off x="9220867" y="4207300"/>
            <a:ext cx="14271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996CA1-5EA5-460C-BF12-A00F4EA95005}"/>
              </a:ext>
            </a:extLst>
          </p:cNvPr>
          <p:cNvSpPr txBox="1"/>
          <p:nvPr/>
        </p:nvSpPr>
        <p:spPr>
          <a:xfrm>
            <a:off x="10790633" y="3698468"/>
            <a:ext cx="1259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Output</a:t>
            </a:r>
          </a:p>
          <a:p>
            <a:pPr algn="l"/>
            <a:r>
              <a:rPr kumimoji="1" lang="en-US" altLang="zh-TW" sz="2800" dirty="0"/>
              <a:t>(0/1/2)</a:t>
            </a:r>
            <a:endParaRPr kumimoji="1" lang="zh-TW" altLang="en-US" sz="28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BA5F0F5-A5BC-4959-83F6-833A7716AE8C}"/>
              </a:ext>
            </a:extLst>
          </p:cNvPr>
          <p:cNvSpPr/>
          <p:nvPr/>
        </p:nvSpPr>
        <p:spPr>
          <a:xfrm>
            <a:off x="284086" y="1871221"/>
            <a:ext cx="3950563" cy="370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Duration label--answer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F657741-7BFB-4831-809D-74226F54D1BD}"/>
              </a:ext>
            </a:extLst>
          </p:cNvPr>
          <p:cNvSpPr/>
          <p:nvPr/>
        </p:nvSpPr>
        <p:spPr>
          <a:xfrm>
            <a:off x="5025107" y="3914232"/>
            <a:ext cx="997957" cy="5831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LSTM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9F1C464-200C-419A-98C6-B02B787FF52E}"/>
              </a:ext>
            </a:extLst>
          </p:cNvPr>
          <p:cNvCxnSpPr>
            <a:cxnSpLocks/>
          </p:cNvCxnSpPr>
          <p:nvPr/>
        </p:nvCxnSpPr>
        <p:spPr>
          <a:xfrm>
            <a:off x="6035301" y="4217134"/>
            <a:ext cx="626311" cy="1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F2B0781-2298-486E-93F9-BFE865525D25}"/>
              </a:ext>
            </a:extLst>
          </p:cNvPr>
          <p:cNvSpPr/>
          <p:nvPr/>
        </p:nvSpPr>
        <p:spPr>
          <a:xfrm>
            <a:off x="6700143" y="3915712"/>
            <a:ext cx="997957" cy="5831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LSTM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CCDE2C4-F371-4149-B712-DCD16A245B5E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698100" y="4207300"/>
            <a:ext cx="5266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2C36E8FF-F040-4182-8FD5-43F4B4A73CE5}"/>
              </a:ext>
            </a:extLst>
          </p:cNvPr>
          <p:cNvSpPr/>
          <p:nvPr/>
        </p:nvSpPr>
        <p:spPr>
          <a:xfrm>
            <a:off x="8261684" y="3915712"/>
            <a:ext cx="1032303" cy="5831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LSTM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6F373E5-7FCC-456C-96EE-D59294D1931F}"/>
              </a:ext>
            </a:extLst>
          </p:cNvPr>
          <p:cNvSpPr txBox="1"/>
          <p:nvPr/>
        </p:nvSpPr>
        <p:spPr>
          <a:xfrm>
            <a:off x="9363475" y="3606767"/>
            <a:ext cx="1427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 err="1"/>
              <a:t>softmax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3648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2" grpId="0"/>
      <p:bldP spid="13" grpId="0" animBg="1"/>
      <p:bldP spid="51" grpId="0" animBg="1"/>
      <p:bldP spid="53" grpId="0" animBg="1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4764F9-09B8-484E-ABF0-01F615182E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72CBC74-D3E3-493D-BB90-7CFF97F03C79}"/>
              </a:ext>
            </a:extLst>
          </p:cNvPr>
          <p:cNvSpPr/>
          <p:nvPr/>
        </p:nvSpPr>
        <p:spPr>
          <a:xfrm>
            <a:off x="1265070" y="809005"/>
            <a:ext cx="6582790" cy="56817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3B7F26-10FD-4911-BD5A-EC624927CE79}"/>
              </a:ext>
            </a:extLst>
          </p:cNvPr>
          <p:cNvSpPr/>
          <p:nvPr/>
        </p:nvSpPr>
        <p:spPr>
          <a:xfrm>
            <a:off x="1513644" y="809005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0F48F5-2493-4845-AAFA-DB727DFF2B45}"/>
              </a:ext>
            </a:extLst>
          </p:cNvPr>
          <p:cNvSpPr/>
          <p:nvPr/>
        </p:nvSpPr>
        <p:spPr>
          <a:xfrm>
            <a:off x="2117326" y="809005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05A4F3-6707-40C3-BE59-F2D57FAA0D78}"/>
              </a:ext>
            </a:extLst>
          </p:cNvPr>
          <p:cNvSpPr/>
          <p:nvPr/>
        </p:nvSpPr>
        <p:spPr>
          <a:xfrm>
            <a:off x="2721008" y="809005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4DA5CB-38B0-457D-B97E-14185E89D1D9}"/>
              </a:ext>
            </a:extLst>
          </p:cNvPr>
          <p:cNvSpPr/>
          <p:nvPr/>
        </p:nvSpPr>
        <p:spPr>
          <a:xfrm>
            <a:off x="3324690" y="809005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2B2471-F362-4244-81D5-CF410724C74C}"/>
              </a:ext>
            </a:extLst>
          </p:cNvPr>
          <p:cNvSpPr/>
          <p:nvPr/>
        </p:nvSpPr>
        <p:spPr>
          <a:xfrm>
            <a:off x="3928372" y="809005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BBA7FA-91E3-4FE0-8447-32F227FDFFFA}"/>
              </a:ext>
            </a:extLst>
          </p:cNvPr>
          <p:cNvSpPr/>
          <p:nvPr/>
        </p:nvSpPr>
        <p:spPr>
          <a:xfrm>
            <a:off x="4532054" y="809005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635012-E210-4675-AC19-0DF4A303CAE7}"/>
              </a:ext>
            </a:extLst>
          </p:cNvPr>
          <p:cNvSpPr/>
          <p:nvPr/>
        </p:nvSpPr>
        <p:spPr>
          <a:xfrm>
            <a:off x="5135736" y="809005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3201D9-62F1-4CDF-9AF3-5CE97DFDA098}"/>
              </a:ext>
            </a:extLst>
          </p:cNvPr>
          <p:cNvSpPr/>
          <p:nvPr/>
        </p:nvSpPr>
        <p:spPr>
          <a:xfrm>
            <a:off x="5739418" y="809005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79CA98-4F86-4B55-A298-D775FCC4CFD1}"/>
              </a:ext>
            </a:extLst>
          </p:cNvPr>
          <p:cNvSpPr/>
          <p:nvPr/>
        </p:nvSpPr>
        <p:spPr>
          <a:xfrm>
            <a:off x="6343100" y="809005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A6D579-4A33-4CE7-B55E-9CEFFB5371D2}"/>
              </a:ext>
            </a:extLst>
          </p:cNvPr>
          <p:cNvSpPr/>
          <p:nvPr/>
        </p:nvSpPr>
        <p:spPr>
          <a:xfrm>
            <a:off x="6946782" y="809005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AF64A0C-EA1B-4B8C-BD83-9B36A838D252}"/>
              </a:ext>
            </a:extLst>
          </p:cNvPr>
          <p:cNvSpPr txBox="1"/>
          <p:nvPr/>
        </p:nvSpPr>
        <p:spPr>
          <a:xfrm>
            <a:off x="4390010" y="1457063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E60691A-09D4-4674-BDAF-5AD1E697797A}"/>
              </a:ext>
            </a:extLst>
          </p:cNvPr>
          <p:cNvSpPr txBox="1"/>
          <p:nvPr/>
        </p:nvSpPr>
        <p:spPr>
          <a:xfrm>
            <a:off x="4132559" y="199407"/>
            <a:ext cx="2299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Dirty ratio=40%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9C4D3B-A9D0-412D-A4AE-5714045AB5CC}"/>
              </a:ext>
            </a:extLst>
          </p:cNvPr>
          <p:cNvSpPr/>
          <p:nvPr/>
        </p:nvSpPr>
        <p:spPr>
          <a:xfrm>
            <a:off x="8408629" y="402453"/>
            <a:ext cx="484573" cy="3651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FA02EE-B3EF-4E80-B1A7-0F9B0BB8CC05}"/>
              </a:ext>
            </a:extLst>
          </p:cNvPr>
          <p:cNvSpPr/>
          <p:nvPr/>
        </p:nvSpPr>
        <p:spPr>
          <a:xfrm>
            <a:off x="8408628" y="1012051"/>
            <a:ext cx="484573" cy="365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3CC18D7-D944-4A4C-BE75-B05F113242EB}"/>
              </a:ext>
            </a:extLst>
          </p:cNvPr>
          <p:cNvSpPr txBox="1"/>
          <p:nvPr/>
        </p:nvSpPr>
        <p:spPr>
          <a:xfrm>
            <a:off x="9077420" y="354182"/>
            <a:ext cx="160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Clean page</a:t>
            </a:r>
            <a:endParaRPr kumimoji="1"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219AA45-847E-48B3-8FBB-C37F7D69A601}"/>
              </a:ext>
            </a:extLst>
          </p:cNvPr>
          <p:cNvSpPr txBox="1"/>
          <p:nvPr/>
        </p:nvSpPr>
        <p:spPr>
          <a:xfrm>
            <a:off x="9077420" y="968247"/>
            <a:ext cx="160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</a:t>
            </a:r>
            <a:endParaRPr kumimoji="1" lang="zh-TW" altLang="en-US" sz="2400" dirty="0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70CE195-1907-466C-968D-3B2F956D4ED0}"/>
              </a:ext>
            </a:extLst>
          </p:cNvPr>
          <p:cNvSpPr/>
          <p:nvPr/>
        </p:nvSpPr>
        <p:spPr>
          <a:xfrm>
            <a:off x="3639092" y="2929631"/>
            <a:ext cx="2765399" cy="83828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E9EB38-0574-4171-B7C0-795DF86CFF8F}"/>
              </a:ext>
            </a:extLst>
          </p:cNvPr>
          <p:cNvSpPr/>
          <p:nvPr/>
        </p:nvSpPr>
        <p:spPr>
          <a:xfrm>
            <a:off x="3812226" y="3069264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578B053-F297-49F9-B8BE-208B9F4CF9DF}"/>
              </a:ext>
            </a:extLst>
          </p:cNvPr>
          <p:cNvSpPr/>
          <p:nvPr/>
        </p:nvSpPr>
        <p:spPr>
          <a:xfrm>
            <a:off x="4415908" y="3069264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0A4CBD5-B430-45F8-8C07-24256147B291}"/>
              </a:ext>
            </a:extLst>
          </p:cNvPr>
          <p:cNvSpPr/>
          <p:nvPr/>
        </p:nvSpPr>
        <p:spPr>
          <a:xfrm>
            <a:off x="5019590" y="3069264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29FE6F0-F21C-4BB5-B862-2E36BD57E7B2}"/>
              </a:ext>
            </a:extLst>
          </p:cNvPr>
          <p:cNvSpPr/>
          <p:nvPr/>
        </p:nvSpPr>
        <p:spPr>
          <a:xfrm>
            <a:off x="5623272" y="3075525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1B09FBB-F337-4B63-891D-1579AA365ECC}"/>
              </a:ext>
            </a:extLst>
          </p:cNvPr>
          <p:cNvSpPr txBox="1"/>
          <p:nvPr/>
        </p:nvSpPr>
        <p:spPr>
          <a:xfrm>
            <a:off x="3958695" y="3767912"/>
            <a:ext cx="250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 queue</a:t>
            </a:r>
            <a:endParaRPr kumimoji="1"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9BA9FCD-240A-4ABC-AA86-A256A8F57437}"/>
              </a:ext>
            </a:extLst>
          </p:cNvPr>
          <p:cNvSpPr txBox="1"/>
          <p:nvPr/>
        </p:nvSpPr>
        <p:spPr>
          <a:xfrm>
            <a:off x="3490392" y="2441092"/>
            <a:ext cx="998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MRU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CD3B91D-9A14-4802-B53D-EF8E326115B4}"/>
              </a:ext>
            </a:extLst>
          </p:cNvPr>
          <p:cNvSpPr txBox="1"/>
          <p:nvPr/>
        </p:nvSpPr>
        <p:spPr>
          <a:xfrm>
            <a:off x="5672090" y="2379897"/>
            <a:ext cx="73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LRU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6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872CBC74-D3E3-493D-BB90-7CFF97F03C79}"/>
              </a:ext>
            </a:extLst>
          </p:cNvPr>
          <p:cNvSpPr/>
          <p:nvPr/>
        </p:nvSpPr>
        <p:spPr>
          <a:xfrm>
            <a:off x="1012053" y="1120849"/>
            <a:ext cx="6582790" cy="56817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3B7F26-10FD-4911-BD5A-EC624927CE79}"/>
              </a:ext>
            </a:extLst>
          </p:cNvPr>
          <p:cNvSpPr/>
          <p:nvPr/>
        </p:nvSpPr>
        <p:spPr>
          <a:xfrm>
            <a:off x="1260627" y="1120849"/>
            <a:ext cx="603682" cy="5681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0F48F5-2493-4845-AAFA-DB727DFF2B45}"/>
              </a:ext>
            </a:extLst>
          </p:cNvPr>
          <p:cNvSpPr/>
          <p:nvPr/>
        </p:nvSpPr>
        <p:spPr>
          <a:xfrm>
            <a:off x="1864309" y="1120849"/>
            <a:ext cx="603682" cy="5681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05A4F3-6707-40C3-BE59-F2D57FAA0D78}"/>
              </a:ext>
            </a:extLst>
          </p:cNvPr>
          <p:cNvSpPr/>
          <p:nvPr/>
        </p:nvSpPr>
        <p:spPr>
          <a:xfrm>
            <a:off x="2467991" y="1120849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4DA5CB-38B0-457D-B97E-14185E89D1D9}"/>
              </a:ext>
            </a:extLst>
          </p:cNvPr>
          <p:cNvSpPr/>
          <p:nvPr/>
        </p:nvSpPr>
        <p:spPr>
          <a:xfrm>
            <a:off x="3071673" y="1120849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2B2471-F362-4244-81D5-CF410724C74C}"/>
              </a:ext>
            </a:extLst>
          </p:cNvPr>
          <p:cNvSpPr/>
          <p:nvPr/>
        </p:nvSpPr>
        <p:spPr>
          <a:xfrm>
            <a:off x="3675355" y="1120849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BBA7FA-91E3-4FE0-8447-32F227FDFFFA}"/>
              </a:ext>
            </a:extLst>
          </p:cNvPr>
          <p:cNvSpPr/>
          <p:nvPr/>
        </p:nvSpPr>
        <p:spPr>
          <a:xfrm>
            <a:off x="4279037" y="1120849"/>
            <a:ext cx="603682" cy="568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635012-E210-4675-AC19-0DF4A303CAE7}"/>
              </a:ext>
            </a:extLst>
          </p:cNvPr>
          <p:cNvSpPr/>
          <p:nvPr/>
        </p:nvSpPr>
        <p:spPr>
          <a:xfrm>
            <a:off x="4882719" y="1120849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3201D9-62F1-4CDF-9AF3-5CE97DFDA098}"/>
              </a:ext>
            </a:extLst>
          </p:cNvPr>
          <p:cNvSpPr/>
          <p:nvPr/>
        </p:nvSpPr>
        <p:spPr>
          <a:xfrm>
            <a:off x="5486401" y="1120849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79CA98-4F86-4B55-A298-D775FCC4CFD1}"/>
              </a:ext>
            </a:extLst>
          </p:cNvPr>
          <p:cNvSpPr/>
          <p:nvPr/>
        </p:nvSpPr>
        <p:spPr>
          <a:xfrm>
            <a:off x="6090083" y="1120849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A6D579-4A33-4CE7-B55E-9CEFFB5371D2}"/>
              </a:ext>
            </a:extLst>
          </p:cNvPr>
          <p:cNvSpPr/>
          <p:nvPr/>
        </p:nvSpPr>
        <p:spPr>
          <a:xfrm>
            <a:off x="6693765" y="1120849"/>
            <a:ext cx="603682" cy="5681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AF64A0C-EA1B-4B8C-BD83-9B36A838D252}"/>
              </a:ext>
            </a:extLst>
          </p:cNvPr>
          <p:cNvSpPr txBox="1"/>
          <p:nvPr/>
        </p:nvSpPr>
        <p:spPr>
          <a:xfrm>
            <a:off x="4136993" y="1768907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</a:t>
            </a:r>
            <a:endParaRPr kumimoji="1" lang="zh-TW" altLang="en-US" sz="2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9C4D3B-A9D0-412D-A4AE-5714045AB5CC}"/>
              </a:ext>
            </a:extLst>
          </p:cNvPr>
          <p:cNvSpPr/>
          <p:nvPr/>
        </p:nvSpPr>
        <p:spPr>
          <a:xfrm>
            <a:off x="8408629" y="402453"/>
            <a:ext cx="484573" cy="3651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CFA02EE-B3EF-4E80-B1A7-0F9B0BB8CC05}"/>
              </a:ext>
            </a:extLst>
          </p:cNvPr>
          <p:cNvSpPr/>
          <p:nvPr/>
        </p:nvSpPr>
        <p:spPr>
          <a:xfrm>
            <a:off x="8408628" y="1012051"/>
            <a:ext cx="484573" cy="365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3CC18D7-D944-4A4C-BE75-B05F113242EB}"/>
              </a:ext>
            </a:extLst>
          </p:cNvPr>
          <p:cNvSpPr txBox="1"/>
          <p:nvPr/>
        </p:nvSpPr>
        <p:spPr>
          <a:xfrm>
            <a:off x="9077420" y="354182"/>
            <a:ext cx="160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Clean page</a:t>
            </a:r>
            <a:endParaRPr kumimoji="1"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219AA45-847E-48B3-8FBB-C37F7D69A601}"/>
              </a:ext>
            </a:extLst>
          </p:cNvPr>
          <p:cNvSpPr txBox="1"/>
          <p:nvPr/>
        </p:nvSpPr>
        <p:spPr>
          <a:xfrm>
            <a:off x="9077420" y="968247"/>
            <a:ext cx="160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</a:t>
            </a:r>
            <a:endParaRPr kumimoji="1" lang="zh-TW" altLang="en-US" sz="24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9BA9FCD-240A-4ABC-AA86-A256A8F57437}"/>
              </a:ext>
            </a:extLst>
          </p:cNvPr>
          <p:cNvSpPr txBox="1"/>
          <p:nvPr/>
        </p:nvSpPr>
        <p:spPr>
          <a:xfrm>
            <a:off x="865565" y="1811028"/>
            <a:ext cx="998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MRU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CD3B91D-9A14-4802-B53D-EF8E326115B4}"/>
              </a:ext>
            </a:extLst>
          </p:cNvPr>
          <p:cNvSpPr txBox="1"/>
          <p:nvPr/>
        </p:nvSpPr>
        <p:spPr>
          <a:xfrm>
            <a:off x="7174631" y="1726599"/>
            <a:ext cx="732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LRU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938D5BB-2E85-41D1-A0B7-A0632EEE5FB6}"/>
              </a:ext>
            </a:extLst>
          </p:cNvPr>
          <p:cNvSpPr/>
          <p:nvPr/>
        </p:nvSpPr>
        <p:spPr>
          <a:xfrm>
            <a:off x="8408629" y="1689020"/>
            <a:ext cx="484573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731C152-B94B-47CA-A3CE-26A26D6D4A4C}"/>
              </a:ext>
            </a:extLst>
          </p:cNvPr>
          <p:cNvSpPr txBox="1"/>
          <p:nvPr/>
        </p:nvSpPr>
        <p:spPr>
          <a:xfrm>
            <a:off x="9181732" y="1640749"/>
            <a:ext cx="287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More than 30 second</a:t>
            </a:r>
            <a:endParaRPr kumimoji="1" lang="zh-TW" altLang="en-US" sz="2400" dirty="0"/>
          </a:p>
        </p:txBody>
      </p:sp>
      <p:sp>
        <p:nvSpPr>
          <p:cNvPr id="2" name="箭號: 向左 1">
            <a:extLst>
              <a:ext uri="{FF2B5EF4-FFF2-40B4-BE49-F238E27FC236}">
                <a16:creationId xmlns:a16="http://schemas.microsoft.com/office/drawing/2014/main" id="{1A6EA6FF-C861-4550-A9E0-08A35C451349}"/>
              </a:ext>
            </a:extLst>
          </p:cNvPr>
          <p:cNvSpPr/>
          <p:nvPr/>
        </p:nvSpPr>
        <p:spPr>
          <a:xfrm>
            <a:off x="5486401" y="2659504"/>
            <a:ext cx="2093656" cy="417356"/>
          </a:xfrm>
          <a:prstGeom prst="left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272F75A-4A04-4BEC-9D7A-DA5CCB199913}"/>
              </a:ext>
            </a:extLst>
          </p:cNvPr>
          <p:cNvSpPr/>
          <p:nvPr/>
        </p:nvSpPr>
        <p:spPr>
          <a:xfrm>
            <a:off x="6431516" y="3066604"/>
            <a:ext cx="516380" cy="490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1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4976ECC-7FEF-45C0-93C7-EF0E6FDCC1FD}"/>
              </a:ext>
            </a:extLst>
          </p:cNvPr>
          <p:cNvSpPr txBox="1"/>
          <p:nvPr/>
        </p:nvSpPr>
        <p:spPr>
          <a:xfrm>
            <a:off x="5818205" y="2271773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1024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pages</a:t>
            </a:r>
            <a:endParaRPr kumimoji="1" lang="zh-TW" altLang="en-US" sz="2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02C3470-26C3-41BC-AB89-E5A673442781}"/>
              </a:ext>
            </a:extLst>
          </p:cNvPr>
          <p:cNvSpPr txBox="1"/>
          <p:nvPr/>
        </p:nvSpPr>
        <p:spPr>
          <a:xfrm>
            <a:off x="6027200" y="3602688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First time</a:t>
            </a:r>
            <a:endParaRPr kumimoji="1" lang="zh-TW" altLang="en-US" sz="2400" dirty="0"/>
          </a:p>
        </p:txBody>
      </p:sp>
      <p:sp>
        <p:nvSpPr>
          <p:cNvPr id="38" name="箭號: 向左 37">
            <a:extLst>
              <a:ext uri="{FF2B5EF4-FFF2-40B4-BE49-F238E27FC236}">
                <a16:creationId xmlns:a16="http://schemas.microsoft.com/office/drawing/2014/main" id="{14EE7BF3-6E43-44DD-84D1-DF2D8BA53832}"/>
              </a:ext>
            </a:extLst>
          </p:cNvPr>
          <p:cNvSpPr/>
          <p:nvPr/>
        </p:nvSpPr>
        <p:spPr>
          <a:xfrm>
            <a:off x="3071673" y="3262572"/>
            <a:ext cx="2459118" cy="390736"/>
          </a:xfrm>
          <a:prstGeom prst="left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E64BEA31-41DE-4F9B-9024-BDB9700A8AF3}"/>
              </a:ext>
            </a:extLst>
          </p:cNvPr>
          <p:cNvSpPr/>
          <p:nvPr/>
        </p:nvSpPr>
        <p:spPr>
          <a:xfrm>
            <a:off x="4157711" y="3649801"/>
            <a:ext cx="516380" cy="490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2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AF0B47E-90CA-442D-885E-454EEB030C5A}"/>
              </a:ext>
            </a:extLst>
          </p:cNvPr>
          <p:cNvSpPr txBox="1"/>
          <p:nvPr/>
        </p:nvSpPr>
        <p:spPr>
          <a:xfrm>
            <a:off x="3592127" y="2847945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1024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pages</a:t>
            </a:r>
            <a:endParaRPr kumimoji="1" lang="zh-TW" altLang="en-US" sz="2400" dirty="0"/>
          </a:p>
        </p:txBody>
      </p:sp>
      <p:sp>
        <p:nvSpPr>
          <p:cNvPr id="42" name="箭號: 向左 41">
            <a:extLst>
              <a:ext uri="{FF2B5EF4-FFF2-40B4-BE49-F238E27FC236}">
                <a16:creationId xmlns:a16="http://schemas.microsoft.com/office/drawing/2014/main" id="{88171A80-0CB4-4AD3-9F35-1F3776BF6F0F}"/>
              </a:ext>
            </a:extLst>
          </p:cNvPr>
          <p:cNvSpPr/>
          <p:nvPr/>
        </p:nvSpPr>
        <p:spPr>
          <a:xfrm>
            <a:off x="1260627" y="3980964"/>
            <a:ext cx="1753342" cy="457654"/>
          </a:xfrm>
          <a:prstGeom prst="leftArrow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E8BB3B68-F2A2-47DF-BF59-4D53FF6FDD4C}"/>
              </a:ext>
            </a:extLst>
          </p:cNvPr>
          <p:cNvSpPr/>
          <p:nvPr/>
        </p:nvSpPr>
        <p:spPr>
          <a:xfrm>
            <a:off x="1907959" y="4438618"/>
            <a:ext cx="516380" cy="490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3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A776999-E08E-4CAB-BD50-98F0BB2159C9}"/>
              </a:ext>
            </a:extLst>
          </p:cNvPr>
          <p:cNvSpPr txBox="1"/>
          <p:nvPr/>
        </p:nvSpPr>
        <p:spPr>
          <a:xfrm>
            <a:off x="1340525" y="3519298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1024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pages</a:t>
            </a:r>
            <a:endParaRPr kumimoji="1"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4EBE6AC-0626-4F96-9AA1-35EA6A9A7D04}"/>
              </a:ext>
            </a:extLst>
          </p:cNvPr>
          <p:cNvSpPr txBox="1"/>
          <p:nvPr/>
        </p:nvSpPr>
        <p:spPr>
          <a:xfrm>
            <a:off x="1183317" y="4983291"/>
            <a:ext cx="240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The third time</a:t>
            </a:r>
            <a:endParaRPr kumimoji="1" lang="zh-TW" altLang="en-US" sz="24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923E3D6-1166-4F5D-B96B-609D6EE468E2}"/>
              </a:ext>
            </a:extLst>
          </p:cNvPr>
          <p:cNvCxnSpPr/>
          <p:nvPr/>
        </p:nvCxnSpPr>
        <p:spPr>
          <a:xfrm flipV="1">
            <a:off x="5486401" y="497363"/>
            <a:ext cx="0" cy="60959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1E9ED8E-983C-485F-B4D1-6C0DDD31F55E}"/>
              </a:ext>
            </a:extLst>
          </p:cNvPr>
          <p:cNvSpPr txBox="1"/>
          <p:nvPr/>
        </p:nvSpPr>
        <p:spPr>
          <a:xfrm>
            <a:off x="4417752" y="59048"/>
            <a:ext cx="2226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Global time flag</a:t>
            </a:r>
            <a:endParaRPr kumimoji="1" lang="zh-TW" altLang="en-US" sz="24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D8F34D1-98AC-4133-B2E6-6AB172CE1CCD}"/>
              </a:ext>
            </a:extLst>
          </p:cNvPr>
          <p:cNvSpPr txBox="1"/>
          <p:nvPr/>
        </p:nvSpPr>
        <p:spPr>
          <a:xfrm>
            <a:off x="3244044" y="4123096"/>
            <a:ext cx="240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The second time</a:t>
            </a:r>
            <a:endParaRPr kumimoji="1" lang="zh-TW" altLang="en-US" sz="2400" dirty="0"/>
          </a:p>
        </p:txBody>
      </p:sp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2CF0110F-A789-4960-9EFB-AC3EB80902BD}"/>
              </a:ext>
            </a:extLst>
          </p:cNvPr>
          <p:cNvSpPr/>
          <p:nvPr/>
        </p:nvSpPr>
        <p:spPr>
          <a:xfrm>
            <a:off x="3211123" y="5391743"/>
            <a:ext cx="2295623" cy="490491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01D0A20C-E16E-467D-AEDA-1E41209454EA}"/>
              </a:ext>
            </a:extLst>
          </p:cNvPr>
          <p:cNvSpPr/>
          <p:nvPr/>
        </p:nvSpPr>
        <p:spPr>
          <a:xfrm>
            <a:off x="4100745" y="5860070"/>
            <a:ext cx="516380" cy="4904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4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029BB0E-123F-4409-AA85-3B5555AE2AB4}"/>
              </a:ext>
            </a:extLst>
          </p:cNvPr>
          <p:cNvSpPr txBox="1"/>
          <p:nvPr/>
        </p:nvSpPr>
        <p:spPr>
          <a:xfrm>
            <a:off x="3244044" y="6313274"/>
            <a:ext cx="240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The fourth time</a:t>
            </a:r>
            <a:endParaRPr kumimoji="1" lang="zh-TW" altLang="en-US" sz="24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7EB0006-E792-4802-8D2C-40A6A9BBC877}"/>
              </a:ext>
            </a:extLst>
          </p:cNvPr>
          <p:cNvSpPr txBox="1"/>
          <p:nvPr/>
        </p:nvSpPr>
        <p:spPr>
          <a:xfrm>
            <a:off x="3533309" y="4971098"/>
            <a:ext cx="165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1024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pages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840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9AD08BF-24BF-46E4-B3BC-0CC1A576E906}"/>
              </a:ext>
            </a:extLst>
          </p:cNvPr>
          <p:cNvSpPr/>
          <p:nvPr/>
        </p:nvSpPr>
        <p:spPr>
          <a:xfrm>
            <a:off x="1375873" y="1170773"/>
            <a:ext cx="10186587" cy="254664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7ACE7F-37BD-4A88-93FC-AFD49CD68F2A}"/>
              </a:ext>
            </a:extLst>
          </p:cNvPr>
          <p:cNvSpPr/>
          <p:nvPr/>
        </p:nvSpPr>
        <p:spPr>
          <a:xfrm>
            <a:off x="1649339" y="1417828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F0B78E-6C5A-4CD1-BAB7-723485BBB9FE}"/>
              </a:ext>
            </a:extLst>
          </p:cNvPr>
          <p:cNvSpPr txBox="1"/>
          <p:nvPr/>
        </p:nvSpPr>
        <p:spPr>
          <a:xfrm>
            <a:off x="1717706" y="3260031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F77EA1-891B-4885-9544-05D5AB929EF2}"/>
              </a:ext>
            </a:extLst>
          </p:cNvPr>
          <p:cNvSpPr/>
          <p:nvPr/>
        </p:nvSpPr>
        <p:spPr>
          <a:xfrm>
            <a:off x="1649339" y="2785735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7A27CC-B029-4615-9714-768E2074D8FB}"/>
              </a:ext>
            </a:extLst>
          </p:cNvPr>
          <p:cNvSpPr/>
          <p:nvPr/>
        </p:nvSpPr>
        <p:spPr>
          <a:xfrm>
            <a:off x="1649338" y="1854049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435D0F-177A-409D-9BCE-BE1427413EB4}"/>
              </a:ext>
            </a:extLst>
          </p:cNvPr>
          <p:cNvSpPr/>
          <p:nvPr/>
        </p:nvSpPr>
        <p:spPr>
          <a:xfrm>
            <a:off x="1649339" y="1417828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1F3497-A3B9-4BC1-9DF0-C5303886D563}"/>
              </a:ext>
            </a:extLst>
          </p:cNvPr>
          <p:cNvSpPr/>
          <p:nvPr/>
        </p:nvSpPr>
        <p:spPr>
          <a:xfrm>
            <a:off x="2852871" y="1400928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B5DF940-F5CD-49B8-B9CC-A7B497210DAF}"/>
              </a:ext>
            </a:extLst>
          </p:cNvPr>
          <p:cNvSpPr txBox="1"/>
          <p:nvPr/>
        </p:nvSpPr>
        <p:spPr>
          <a:xfrm>
            <a:off x="2921238" y="3243131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5</a:t>
            </a:r>
            <a:endParaRPr kumimoji="1"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3EF909-0FB6-4923-8E8A-9B6DAF80CD7C}"/>
              </a:ext>
            </a:extLst>
          </p:cNvPr>
          <p:cNvSpPr/>
          <p:nvPr/>
        </p:nvSpPr>
        <p:spPr>
          <a:xfrm>
            <a:off x="4124770" y="1400928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18F2C3-1AD1-4147-998C-A37430CACB6A}"/>
              </a:ext>
            </a:extLst>
          </p:cNvPr>
          <p:cNvSpPr txBox="1"/>
          <p:nvPr/>
        </p:nvSpPr>
        <p:spPr>
          <a:xfrm>
            <a:off x="4193137" y="3243131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1</a:t>
            </a:r>
            <a:endParaRPr kumimoji="1"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C3A304-8E36-44E3-8632-26D97878D0B9}"/>
              </a:ext>
            </a:extLst>
          </p:cNvPr>
          <p:cNvSpPr/>
          <p:nvPr/>
        </p:nvSpPr>
        <p:spPr>
          <a:xfrm>
            <a:off x="5308362" y="1400928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44D75B-4080-48B2-ACFB-7D9F9BE90F19}"/>
              </a:ext>
            </a:extLst>
          </p:cNvPr>
          <p:cNvSpPr txBox="1"/>
          <p:nvPr/>
        </p:nvSpPr>
        <p:spPr>
          <a:xfrm>
            <a:off x="5376729" y="3243131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6</a:t>
            </a:r>
            <a:endParaRPr kumimoji="1" lang="zh-TW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1CCB24-F70A-45E8-88FC-F126FDFCE9DC}"/>
              </a:ext>
            </a:extLst>
          </p:cNvPr>
          <p:cNvSpPr/>
          <p:nvPr/>
        </p:nvSpPr>
        <p:spPr>
          <a:xfrm>
            <a:off x="6550352" y="1398212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1035AC3-3F1A-4F95-8F4A-BA8A633223CB}"/>
              </a:ext>
            </a:extLst>
          </p:cNvPr>
          <p:cNvSpPr txBox="1"/>
          <p:nvPr/>
        </p:nvSpPr>
        <p:spPr>
          <a:xfrm>
            <a:off x="6618719" y="3240415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40F35F7-9B96-40CC-8E52-CACE03462680}"/>
              </a:ext>
            </a:extLst>
          </p:cNvPr>
          <p:cNvSpPr/>
          <p:nvPr/>
        </p:nvSpPr>
        <p:spPr>
          <a:xfrm>
            <a:off x="7753884" y="1381312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BA92ED-919E-48ED-A377-EFE06784757D}"/>
              </a:ext>
            </a:extLst>
          </p:cNvPr>
          <p:cNvSpPr txBox="1"/>
          <p:nvPr/>
        </p:nvSpPr>
        <p:spPr>
          <a:xfrm>
            <a:off x="7822251" y="3223515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4</a:t>
            </a:r>
            <a:endParaRPr kumimoji="1"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586DF4E-CA77-4DBD-BDBE-4949D193602A}"/>
              </a:ext>
            </a:extLst>
          </p:cNvPr>
          <p:cNvSpPr/>
          <p:nvPr/>
        </p:nvSpPr>
        <p:spPr>
          <a:xfrm>
            <a:off x="9025783" y="1381312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297D75B-575D-4F6B-AC50-ECFFF60F5C6C}"/>
              </a:ext>
            </a:extLst>
          </p:cNvPr>
          <p:cNvSpPr txBox="1"/>
          <p:nvPr/>
        </p:nvSpPr>
        <p:spPr>
          <a:xfrm>
            <a:off x="9094150" y="3223515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0</a:t>
            </a:r>
            <a:endParaRPr kumimoji="1" lang="zh-TW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334029-D42A-44C9-A7D2-0B2598DE4744}"/>
              </a:ext>
            </a:extLst>
          </p:cNvPr>
          <p:cNvSpPr/>
          <p:nvPr/>
        </p:nvSpPr>
        <p:spPr>
          <a:xfrm>
            <a:off x="10209375" y="1381312"/>
            <a:ext cx="940037" cy="18295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0914EF8-F45C-4A3E-BA5B-8C303AA59CA4}"/>
              </a:ext>
            </a:extLst>
          </p:cNvPr>
          <p:cNvSpPr txBox="1"/>
          <p:nvPr/>
        </p:nvSpPr>
        <p:spPr>
          <a:xfrm>
            <a:off x="10277742" y="3223515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7</a:t>
            </a:r>
            <a:endParaRPr kumimoji="1" lang="zh-TW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BECEC97-967F-4A2C-9D72-A5B10DE20343}"/>
              </a:ext>
            </a:extLst>
          </p:cNvPr>
          <p:cNvSpPr/>
          <p:nvPr/>
        </p:nvSpPr>
        <p:spPr>
          <a:xfrm>
            <a:off x="2844325" y="2332614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D0D55CE-3292-4063-BDD9-B844B22A2568}"/>
              </a:ext>
            </a:extLst>
          </p:cNvPr>
          <p:cNvSpPr/>
          <p:nvPr/>
        </p:nvSpPr>
        <p:spPr>
          <a:xfrm>
            <a:off x="4116224" y="1886419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0D3C55-5F5E-4986-91C6-8493DA32D653}"/>
              </a:ext>
            </a:extLst>
          </p:cNvPr>
          <p:cNvSpPr/>
          <p:nvPr/>
        </p:nvSpPr>
        <p:spPr>
          <a:xfrm>
            <a:off x="4124769" y="2337918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AA9C72F-0485-4D70-B099-F3459DE08EB5}"/>
              </a:ext>
            </a:extLst>
          </p:cNvPr>
          <p:cNvSpPr/>
          <p:nvPr/>
        </p:nvSpPr>
        <p:spPr>
          <a:xfrm>
            <a:off x="2852870" y="1886419"/>
            <a:ext cx="94003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9038FDD-F2D1-4E59-A770-202A247AAAAC}"/>
              </a:ext>
            </a:extLst>
          </p:cNvPr>
          <p:cNvSpPr/>
          <p:nvPr/>
        </p:nvSpPr>
        <p:spPr>
          <a:xfrm>
            <a:off x="5308362" y="1400928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9547AC-40D5-41B7-B150-36BA2A9EE1A6}"/>
              </a:ext>
            </a:extLst>
          </p:cNvPr>
          <p:cNvSpPr/>
          <p:nvPr/>
        </p:nvSpPr>
        <p:spPr>
          <a:xfrm>
            <a:off x="5308361" y="2330991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7B2C985-B99A-4DCC-8AAA-EEC847F5A57A}"/>
              </a:ext>
            </a:extLst>
          </p:cNvPr>
          <p:cNvSpPr/>
          <p:nvPr/>
        </p:nvSpPr>
        <p:spPr>
          <a:xfrm>
            <a:off x="5314059" y="1861915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1605972-054B-4D0D-93BD-9DE8713CCFD6}"/>
              </a:ext>
            </a:extLst>
          </p:cNvPr>
          <p:cNvSpPr/>
          <p:nvPr/>
        </p:nvSpPr>
        <p:spPr>
          <a:xfrm>
            <a:off x="6550352" y="2356629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7B5F07A-ED73-42B6-A4DA-7B31394412F5}"/>
              </a:ext>
            </a:extLst>
          </p:cNvPr>
          <p:cNvSpPr/>
          <p:nvPr/>
        </p:nvSpPr>
        <p:spPr>
          <a:xfrm>
            <a:off x="6565306" y="1406231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AFEA46-81FE-4538-901F-3921C5B2E76A}"/>
              </a:ext>
            </a:extLst>
          </p:cNvPr>
          <p:cNvSpPr/>
          <p:nvPr/>
        </p:nvSpPr>
        <p:spPr>
          <a:xfrm>
            <a:off x="7763854" y="1848992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E4AC47C-737B-4AB1-B2A5-EF7AB21922D7}"/>
              </a:ext>
            </a:extLst>
          </p:cNvPr>
          <p:cNvSpPr/>
          <p:nvPr/>
        </p:nvSpPr>
        <p:spPr>
          <a:xfrm>
            <a:off x="7763853" y="2290363"/>
            <a:ext cx="94003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7045814-FAC3-4386-AD2E-30AA33FFDAAA}"/>
              </a:ext>
            </a:extLst>
          </p:cNvPr>
          <p:cNvSpPr/>
          <p:nvPr/>
        </p:nvSpPr>
        <p:spPr>
          <a:xfrm>
            <a:off x="9025783" y="2298908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BE27AB7-A7AC-4CA7-925C-D174685B471F}"/>
              </a:ext>
            </a:extLst>
          </p:cNvPr>
          <p:cNvSpPr/>
          <p:nvPr/>
        </p:nvSpPr>
        <p:spPr>
          <a:xfrm>
            <a:off x="9025782" y="1846589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5715761-9B2F-4E57-8F5E-EDF6A1C34890}"/>
              </a:ext>
            </a:extLst>
          </p:cNvPr>
          <p:cNvSpPr/>
          <p:nvPr/>
        </p:nvSpPr>
        <p:spPr>
          <a:xfrm>
            <a:off x="10209375" y="2290362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039AED5-5BC5-4EF4-AE43-0641AE5C28CF}"/>
              </a:ext>
            </a:extLst>
          </p:cNvPr>
          <p:cNvSpPr/>
          <p:nvPr/>
        </p:nvSpPr>
        <p:spPr>
          <a:xfrm>
            <a:off x="9025781" y="2751227"/>
            <a:ext cx="940037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CDCA9B7-ACF5-4D33-8760-67AB95200468}"/>
              </a:ext>
            </a:extLst>
          </p:cNvPr>
          <p:cNvSpPr/>
          <p:nvPr/>
        </p:nvSpPr>
        <p:spPr>
          <a:xfrm>
            <a:off x="10209374" y="1845446"/>
            <a:ext cx="94003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F35B0A7-CF5E-4F08-9E91-943F578EE020}"/>
              </a:ext>
            </a:extLst>
          </p:cNvPr>
          <p:cNvSpPr txBox="1"/>
          <p:nvPr/>
        </p:nvSpPr>
        <p:spPr>
          <a:xfrm>
            <a:off x="1333145" y="3733642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4F79922-168C-4F82-B61D-6DF84868C57E}"/>
              </a:ext>
            </a:extLst>
          </p:cNvPr>
          <p:cNvSpPr txBox="1"/>
          <p:nvPr/>
        </p:nvSpPr>
        <p:spPr>
          <a:xfrm>
            <a:off x="10858855" y="3866363"/>
            <a:ext cx="8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FBF81FA-8D69-4EA9-AAB6-37564D0F792C}"/>
              </a:ext>
            </a:extLst>
          </p:cNvPr>
          <p:cNvSpPr txBox="1"/>
          <p:nvPr/>
        </p:nvSpPr>
        <p:spPr>
          <a:xfrm>
            <a:off x="5429426" y="556500"/>
            <a:ext cx="1801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D575A2-C185-4D7E-BE02-D0084330EF3F}"/>
              </a:ext>
            </a:extLst>
          </p:cNvPr>
          <p:cNvSpPr/>
          <p:nvPr/>
        </p:nvSpPr>
        <p:spPr>
          <a:xfrm>
            <a:off x="9015812" y="1381312"/>
            <a:ext cx="950006" cy="1831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90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9AD08BF-24BF-46E4-B3BC-0CC1A576E906}"/>
              </a:ext>
            </a:extLst>
          </p:cNvPr>
          <p:cNvSpPr/>
          <p:nvPr/>
        </p:nvSpPr>
        <p:spPr>
          <a:xfrm>
            <a:off x="1385935" y="1065402"/>
            <a:ext cx="9212166" cy="20994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7ACE7F-37BD-4A88-93FC-AFD49CD68F2A}"/>
              </a:ext>
            </a:extLst>
          </p:cNvPr>
          <p:cNvSpPr/>
          <p:nvPr/>
        </p:nvSpPr>
        <p:spPr>
          <a:xfrm>
            <a:off x="1608125" y="1261427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F0B78E-6C5A-4CD1-BAB7-723485BBB9FE}"/>
              </a:ext>
            </a:extLst>
          </p:cNvPr>
          <p:cNvSpPr txBox="1"/>
          <p:nvPr/>
        </p:nvSpPr>
        <p:spPr>
          <a:xfrm>
            <a:off x="1669952" y="2780161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F77EA1-891B-4885-9544-05D5AB929EF2}"/>
              </a:ext>
            </a:extLst>
          </p:cNvPr>
          <p:cNvSpPr/>
          <p:nvPr/>
        </p:nvSpPr>
        <p:spPr>
          <a:xfrm>
            <a:off x="1608125" y="2389146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7A27CC-B029-4615-9714-768E2074D8FB}"/>
              </a:ext>
            </a:extLst>
          </p:cNvPr>
          <p:cNvSpPr/>
          <p:nvPr/>
        </p:nvSpPr>
        <p:spPr>
          <a:xfrm>
            <a:off x="1608124" y="1621053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435D0F-177A-409D-9BCE-BE1427413EB4}"/>
              </a:ext>
            </a:extLst>
          </p:cNvPr>
          <p:cNvSpPr/>
          <p:nvPr/>
        </p:nvSpPr>
        <p:spPr>
          <a:xfrm>
            <a:off x="1608125" y="1261427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1F3497-A3B9-4BC1-9DF0-C5303886D563}"/>
              </a:ext>
            </a:extLst>
          </p:cNvPr>
          <p:cNvSpPr/>
          <p:nvPr/>
        </p:nvSpPr>
        <p:spPr>
          <a:xfrm>
            <a:off x="2696530" y="1247494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B5DF940-F5CD-49B8-B9CC-A7B497210DAF}"/>
              </a:ext>
            </a:extLst>
          </p:cNvPr>
          <p:cNvSpPr txBox="1"/>
          <p:nvPr/>
        </p:nvSpPr>
        <p:spPr>
          <a:xfrm>
            <a:off x="2758357" y="2766229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5</a:t>
            </a:r>
            <a:endParaRPr kumimoji="1"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3EF909-0FB6-4923-8E8A-9B6DAF80CD7C}"/>
              </a:ext>
            </a:extLst>
          </p:cNvPr>
          <p:cNvSpPr/>
          <p:nvPr/>
        </p:nvSpPr>
        <p:spPr>
          <a:xfrm>
            <a:off x="3846763" y="1247494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18F2C3-1AD1-4147-998C-A37430CACB6A}"/>
              </a:ext>
            </a:extLst>
          </p:cNvPr>
          <p:cNvSpPr txBox="1"/>
          <p:nvPr/>
        </p:nvSpPr>
        <p:spPr>
          <a:xfrm>
            <a:off x="3908590" y="2766229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1</a:t>
            </a:r>
            <a:endParaRPr kumimoji="1"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C3A304-8E36-44E3-8632-26D97878D0B9}"/>
              </a:ext>
            </a:extLst>
          </p:cNvPr>
          <p:cNvSpPr/>
          <p:nvPr/>
        </p:nvSpPr>
        <p:spPr>
          <a:xfrm>
            <a:off x="4917136" y="1247494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44D75B-4080-48B2-ACFB-7D9F9BE90F19}"/>
              </a:ext>
            </a:extLst>
          </p:cNvPr>
          <p:cNvSpPr txBox="1"/>
          <p:nvPr/>
        </p:nvSpPr>
        <p:spPr>
          <a:xfrm>
            <a:off x="4978963" y="2766229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6</a:t>
            </a:r>
            <a:endParaRPr kumimoji="1" lang="zh-TW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1CCB24-F70A-45E8-88FC-F126FDFCE9DC}"/>
              </a:ext>
            </a:extLst>
          </p:cNvPr>
          <p:cNvSpPr/>
          <p:nvPr/>
        </p:nvSpPr>
        <p:spPr>
          <a:xfrm>
            <a:off x="6040320" y="1245255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1035AC3-3F1A-4F95-8F4A-BA8A633223CB}"/>
              </a:ext>
            </a:extLst>
          </p:cNvPr>
          <p:cNvSpPr txBox="1"/>
          <p:nvPr/>
        </p:nvSpPr>
        <p:spPr>
          <a:xfrm>
            <a:off x="6102147" y="2763990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40F35F7-9B96-40CC-8E52-CACE03462680}"/>
              </a:ext>
            </a:extLst>
          </p:cNvPr>
          <p:cNvSpPr/>
          <p:nvPr/>
        </p:nvSpPr>
        <p:spPr>
          <a:xfrm>
            <a:off x="7128726" y="1231323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BA92ED-919E-48ED-A377-EFE06784757D}"/>
              </a:ext>
            </a:extLst>
          </p:cNvPr>
          <p:cNvSpPr txBox="1"/>
          <p:nvPr/>
        </p:nvSpPr>
        <p:spPr>
          <a:xfrm>
            <a:off x="7190553" y="2750057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4</a:t>
            </a:r>
            <a:endParaRPr kumimoji="1"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586DF4E-CA77-4DBD-BDBE-4949D193602A}"/>
              </a:ext>
            </a:extLst>
          </p:cNvPr>
          <p:cNvSpPr/>
          <p:nvPr/>
        </p:nvSpPr>
        <p:spPr>
          <a:xfrm>
            <a:off x="8278958" y="1231323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297D75B-575D-4F6B-AC50-ECFFF60F5C6C}"/>
              </a:ext>
            </a:extLst>
          </p:cNvPr>
          <p:cNvSpPr txBox="1"/>
          <p:nvPr/>
        </p:nvSpPr>
        <p:spPr>
          <a:xfrm>
            <a:off x="8340785" y="2750057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0</a:t>
            </a:r>
            <a:endParaRPr kumimoji="1" lang="zh-TW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334029-D42A-44C9-A7D2-0B2598DE4744}"/>
              </a:ext>
            </a:extLst>
          </p:cNvPr>
          <p:cNvSpPr/>
          <p:nvPr/>
        </p:nvSpPr>
        <p:spPr>
          <a:xfrm>
            <a:off x="9349331" y="1231323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0914EF8-F45C-4A3E-BA5B-8C303AA59CA4}"/>
              </a:ext>
            </a:extLst>
          </p:cNvPr>
          <p:cNvSpPr txBox="1"/>
          <p:nvPr/>
        </p:nvSpPr>
        <p:spPr>
          <a:xfrm>
            <a:off x="9420171" y="2699367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7</a:t>
            </a:r>
            <a:endParaRPr kumimoji="1" lang="zh-TW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BECEC97-967F-4A2C-9D72-A5B10DE20343}"/>
              </a:ext>
            </a:extLst>
          </p:cNvPr>
          <p:cNvSpPr/>
          <p:nvPr/>
        </p:nvSpPr>
        <p:spPr>
          <a:xfrm>
            <a:off x="2688802" y="2015588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D0D55CE-3292-4063-BDD9-B844B22A2568}"/>
              </a:ext>
            </a:extLst>
          </p:cNvPr>
          <p:cNvSpPr/>
          <p:nvPr/>
        </p:nvSpPr>
        <p:spPr>
          <a:xfrm>
            <a:off x="3839034" y="1647739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0D3C55-5F5E-4986-91C6-8493DA32D653}"/>
              </a:ext>
            </a:extLst>
          </p:cNvPr>
          <p:cNvSpPr/>
          <p:nvPr/>
        </p:nvSpPr>
        <p:spPr>
          <a:xfrm>
            <a:off x="3846762" y="2019960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AA9C72F-0485-4D70-B099-F3459DE08EB5}"/>
              </a:ext>
            </a:extLst>
          </p:cNvPr>
          <p:cNvSpPr/>
          <p:nvPr/>
        </p:nvSpPr>
        <p:spPr>
          <a:xfrm>
            <a:off x="2696529" y="1647739"/>
            <a:ext cx="850116" cy="380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9038FDD-F2D1-4E59-A770-202A247AAAAC}"/>
              </a:ext>
            </a:extLst>
          </p:cNvPr>
          <p:cNvSpPr/>
          <p:nvPr/>
        </p:nvSpPr>
        <p:spPr>
          <a:xfrm>
            <a:off x="4917136" y="1247494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9547AC-40D5-41B7-B150-36BA2A9EE1A6}"/>
              </a:ext>
            </a:extLst>
          </p:cNvPr>
          <p:cNvSpPr/>
          <p:nvPr/>
        </p:nvSpPr>
        <p:spPr>
          <a:xfrm>
            <a:off x="4917135" y="2014250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7B2C985-B99A-4DCC-8AAA-EEC847F5A57A}"/>
              </a:ext>
            </a:extLst>
          </p:cNvPr>
          <p:cNvSpPr/>
          <p:nvPr/>
        </p:nvSpPr>
        <p:spPr>
          <a:xfrm>
            <a:off x="4922288" y="1627538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1605972-054B-4D0D-93BD-9DE8713CCFD6}"/>
              </a:ext>
            </a:extLst>
          </p:cNvPr>
          <p:cNvSpPr/>
          <p:nvPr/>
        </p:nvSpPr>
        <p:spPr>
          <a:xfrm>
            <a:off x="6040320" y="2035386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7B5F07A-ED73-42B6-A4DA-7B31394412F5}"/>
              </a:ext>
            </a:extLst>
          </p:cNvPr>
          <p:cNvSpPr/>
          <p:nvPr/>
        </p:nvSpPr>
        <p:spPr>
          <a:xfrm>
            <a:off x="8278958" y="1225107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AFEA46-81FE-4538-901F-3921C5B2E76A}"/>
              </a:ext>
            </a:extLst>
          </p:cNvPr>
          <p:cNvSpPr/>
          <p:nvPr/>
        </p:nvSpPr>
        <p:spPr>
          <a:xfrm>
            <a:off x="7137742" y="1616884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E4AC47C-737B-4AB1-B2A5-EF7AB21922D7}"/>
              </a:ext>
            </a:extLst>
          </p:cNvPr>
          <p:cNvSpPr/>
          <p:nvPr/>
        </p:nvSpPr>
        <p:spPr>
          <a:xfrm>
            <a:off x="7137741" y="1980755"/>
            <a:ext cx="850116" cy="380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7045814-FAC3-4386-AD2E-30AA33FFDAAA}"/>
              </a:ext>
            </a:extLst>
          </p:cNvPr>
          <p:cNvSpPr/>
          <p:nvPr/>
        </p:nvSpPr>
        <p:spPr>
          <a:xfrm>
            <a:off x="8278958" y="1987800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BE27AB7-A7AC-4CA7-925C-D174685B471F}"/>
              </a:ext>
            </a:extLst>
          </p:cNvPr>
          <p:cNvSpPr/>
          <p:nvPr/>
        </p:nvSpPr>
        <p:spPr>
          <a:xfrm>
            <a:off x="8278957" y="1614903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5715761-9B2F-4E57-8F5E-EDF6A1C34890}"/>
              </a:ext>
            </a:extLst>
          </p:cNvPr>
          <p:cNvSpPr/>
          <p:nvPr/>
        </p:nvSpPr>
        <p:spPr>
          <a:xfrm>
            <a:off x="9349331" y="1980755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039AED5-5BC5-4EF4-AE43-0641AE5C28CF}"/>
              </a:ext>
            </a:extLst>
          </p:cNvPr>
          <p:cNvSpPr/>
          <p:nvPr/>
        </p:nvSpPr>
        <p:spPr>
          <a:xfrm>
            <a:off x="8278956" y="2360697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CDCA9B7-ACF5-4D33-8760-67AB95200468}"/>
              </a:ext>
            </a:extLst>
          </p:cNvPr>
          <p:cNvSpPr/>
          <p:nvPr/>
        </p:nvSpPr>
        <p:spPr>
          <a:xfrm>
            <a:off x="9349330" y="1613960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F35B0A7-CF5E-4F08-9E91-943F578EE020}"/>
              </a:ext>
            </a:extLst>
          </p:cNvPr>
          <p:cNvSpPr txBox="1"/>
          <p:nvPr/>
        </p:nvSpPr>
        <p:spPr>
          <a:xfrm>
            <a:off x="1322177" y="3170612"/>
            <a:ext cx="10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4F79922-168C-4F82-B61D-6DF84868C57E}"/>
              </a:ext>
            </a:extLst>
          </p:cNvPr>
          <p:cNvSpPr txBox="1"/>
          <p:nvPr/>
        </p:nvSpPr>
        <p:spPr>
          <a:xfrm>
            <a:off x="9936684" y="3235456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FBF81FA-8D69-4EA9-AAB6-37564D0F792C}"/>
              </a:ext>
            </a:extLst>
          </p:cNvPr>
          <p:cNvSpPr txBox="1"/>
          <p:nvPr/>
        </p:nvSpPr>
        <p:spPr>
          <a:xfrm>
            <a:off x="1218485" y="614233"/>
            <a:ext cx="197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447410D-B102-44A7-8F97-6B1917B397B5}"/>
              </a:ext>
            </a:extLst>
          </p:cNvPr>
          <p:cNvSpPr/>
          <p:nvPr/>
        </p:nvSpPr>
        <p:spPr>
          <a:xfrm>
            <a:off x="9346753" y="2352819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EFC967D-5456-473D-B935-D35BCD362BEB}"/>
              </a:ext>
            </a:extLst>
          </p:cNvPr>
          <p:cNvSpPr/>
          <p:nvPr/>
        </p:nvSpPr>
        <p:spPr>
          <a:xfrm>
            <a:off x="1402680" y="3937355"/>
            <a:ext cx="9212166" cy="20994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1E4C7DBF-1D5A-4167-8518-71AE19D9414B}"/>
              </a:ext>
            </a:extLst>
          </p:cNvPr>
          <p:cNvSpPr txBox="1"/>
          <p:nvPr/>
        </p:nvSpPr>
        <p:spPr>
          <a:xfrm>
            <a:off x="1338922" y="6042565"/>
            <a:ext cx="106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84838DC7-975B-43BB-BC6A-4638AE8B9D51}"/>
              </a:ext>
            </a:extLst>
          </p:cNvPr>
          <p:cNvSpPr txBox="1"/>
          <p:nvPr/>
        </p:nvSpPr>
        <p:spPr>
          <a:xfrm>
            <a:off x="9953429" y="6107409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60EEF67-B7CA-4030-B9EC-CEEA32A5702A}"/>
              </a:ext>
            </a:extLst>
          </p:cNvPr>
          <p:cNvSpPr/>
          <p:nvPr/>
        </p:nvSpPr>
        <p:spPr>
          <a:xfrm>
            <a:off x="1477812" y="4026565"/>
            <a:ext cx="1138463" cy="196843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271EDD0D-46C4-402C-A11C-1546A73F7B53}"/>
              </a:ext>
            </a:extLst>
          </p:cNvPr>
          <p:cNvSpPr/>
          <p:nvPr/>
        </p:nvSpPr>
        <p:spPr>
          <a:xfrm>
            <a:off x="2869214" y="4080040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32579809-F9DE-4BAF-B94A-08767EDE7AA9}"/>
              </a:ext>
            </a:extLst>
          </p:cNvPr>
          <p:cNvSpPr txBox="1"/>
          <p:nvPr/>
        </p:nvSpPr>
        <p:spPr>
          <a:xfrm>
            <a:off x="2931041" y="5598774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E825ECD5-5E2B-4BAE-8A07-CBAAF6395F9A}"/>
              </a:ext>
            </a:extLst>
          </p:cNvPr>
          <p:cNvSpPr/>
          <p:nvPr/>
        </p:nvSpPr>
        <p:spPr>
          <a:xfrm>
            <a:off x="2869214" y="5207759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0D4DD985-D3FB-427E-8D0B-34B2529529F3}"/>
              </a:ext>
            </a:extLst>
          </p:cNvPr>
          <p:cNvSpPr/>
          <p:nvPr/>
        </p:nvSpPr>
        <p:spPr>
          <a:xfrm>
            <a:off x="2869213" y="4439666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352E6DE4-A6E9-4C8A-8072-97E35BA4AF6E}"/>
              </a:ext>
            </a:extLst>
          </p:cNvPr>
          <p:cNvSpPr/>
          <p:nvPr/>
        </p:nvSpPr>
        <p:spPr>
          <a:xfrm>
            <a:off x="2869214" y="4080040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D3B2E59E-6B5C-4B78-98B9-4B873C12C50F}"/>
              </a:ext>
            </a:extLst>
          </p:cNvPr>
          <p:cNvSpPr/>
          <p:nvPr/>
        </p:nvSpPr>
        <p:spPr>
          <a:xfrm>
            <a:off x="3957619" y="4066107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66D878C9-0C1F-4D81-800F-DDAD23FB5389}"/>
              </a:ext>
            </a:extLst>
          </p:cNvPr>
          <p:cNvSpPr txBox="1"/>
          <p:nvPr/>
        </p:nvSpPr>
        <p:spPr>
          <a:xfrm>
            <a:off x="4019446" y="5584842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5</a:t>
            </a:r>
            <a:endParaRPr kumimoji="1" lang="zh-TW" altLang="en-US" sz="2400" dirty="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86F13AF4-399F-41B2-BF58-08AE483A0997}"/>
              </a:ext>
            </a:extLst>
          </p:cNvPr>
          <p:cNvSpPr/>
          <p:nvPr/>
        </p:nvSpPr>
        <p:spPr>
          <a:xfrm>
            <a:off x="5107852" y="4066107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9" name="文字方塊 188">
            <a:extLst>
              <a:ext uri="{FF2B5EF4-FFF2-40B4-BE49-F238E27FC236}">
                <a16:creationId xmlns:a16="http://schemas.microsoft.com/office/drawing/2014/main" id="{29156101-1AA6-4003-B571-699F4A25ED57}"/>
              </a:ext>
            </a:extLst>
          </p:cNvPr>
          <p:cNvSpPr txBox="1"/>
          <p:nvPr/>
        </p:nvSpPr>
        <p:spPr>
          <a:xfrm>
            <a:off x="5169679" y="5584842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1</a:t>
            </a:r>
            <a:endParaRPr kumimoji="1" lang="zh-TW" altLang="en-US" sz="24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E1227F36-283D-401C-84DA-8B2A4A205C97}"/>
              </a:ext>
            </a:extLst>
          </p:cNvPr>
          <p:cNvSpPr/>
          <p:nvPr/>
        </p:nvSpPr>
        <p:spPr>
          <a:xfrm>
            <a:off x="6178225" y="4066107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2EFCA706-4B0E-45BD-AF39-40802088BACB}"/>
              </a:ext>
            </a:extLst>
          </p:cNvPr>
          <p:cNvSpPr txBox="1"/>
          <p:nvPr/>
        </p:nvSpPr>
        <p:spPr>
          <a:xfrm>
            <a:off x="6240052" y="5584842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6</a:t>
            </a:r>
            <a:endParaRPr kumimoji="1" lang="zh-TW" altLang="en-US" sz="2400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F2E9A00-EFD6-46A9-806A-8B44F1EC71E9}"/>
              </a:ext>
            </a:extLst>
          </p:cNvPr>
          <p:cNvSpPr/>
          <p:nvPr/>
        </p:nvSpPr>
        <p:spPr>
          <a:xfrm>
            <a:off x="7301409" y="4063868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3" name="文字方塊 192">
            <a:extLst>
              <a:ext uri="{FF2B5EF4-FFF2-40B4-BE49-F238E27FC236}">
                <a16:creationId xmlns:a16="http://schemas.microsoft.com/office/drawing/2014/main" id="{B84B3A9D-A2A1-4B9A-9770-9251A6F6FCD7}"/>
              </a:ext>
            </a:extLst>
          </p:cNvPr>
          <p:cNvSpPr txBox="1"/>
          <p:nvPr/>
        </p:nvSpPr>
        <p:spPr>
          <a:xfrm>
            <a:off x="7363236" y="5582603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E7E0D055-59DC-4727-AD99-67AC0F54740E}"/>
              </a:ext>
            </a:extLst>
          </p:cNvPr>
          <p:cNvSpPr/>
          <p:nvPr/>
        </p:nvSpPr>
        <p:spPr>
          <a:xfrm>
            <a:off x="8389815" y="4049936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5" name="文字方塊 194">
            <a:extLst>
              <a:ext uri="{FF2B5EF4-FFF2-40B4-BE49-F238E27FC236}">
                <a16:creationId xmlns:a16="http://schemas.microsoft.com/office/drawing/2014/main" id="{848C2B7A-95B1-408B-B612-AB74C1776724}"/>
              </a:ext>
            </a:extLst>
          </p:cNvPr>
          <p:cNvSpPr txBox="1"/>
          <p:nvPr/>
        </p:nvSpPr>
        <p:spPr>
          <a:xfrm>
            <a:off x="8451642" y="5568670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4</a:t>
            </a:r>
            <a:endParaRPr kumimoji="1" lang="zh-TW" altLang="en-US" sz="2400" dirty="0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6D931656-96A1-455A-B1C1-B9A7D21FBA99}"/>
              </a:ext>
            </a:extLst>
          </p:cNvPr>
          <p:cNvSpPr/>
          <p:nvPr/>
        </p:nvSpPr>
        <p:spPr>
          <a:xfrm>
            <a:off x="9540047" y="4049936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7" name="文字方塊 196">
            <a:extLst>
              <a:ext uri="{FF2B5EF4-FFF2-40B4-BE49-F238E27FC236}">
                <a16:creationId xmlns:a16="http://schemas.microsoft.com/office/drawing/2014/main" id="{7D4C3BE6-C33A-42E9-93FB-148BDDA0CD54}"/>
              </a:ext>
            </a:extLst>
          </p:cNvPr>
          <p:cNvSpPr txBox="1"/>
          <p:nvPr/>
        </p:nvSpPr>
        <p:spPr>
          <a:xfrm>
            <a:off x="9601874" y="5568670"/>
            <a:ext cx="788288" cy="38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0</a:t>
            </a:r>
            <a:endParaRPr kumimoji="1" lang="zh-TW" altLang="en-US" sz="2400" dirty="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A7BF8DE8-435F-4743-9B2C-2C8B4332E42A}"/>
              </a:ext>
            </a:extLst>
          </p:cNvPr>
          <p:cNvSpPr/>
          <p:nvPr/>
        </p:nvSpPr>
        <p:spPr>
          <a:xfrm>
            <a:off x="3949891" y="4834201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EB5BE7B3-E95C-4814-8643-BFD684967F05}"/>
              </a:ext>
            </a:extLst>
          </p:cNvPr>
          <p:cNvSpPr/>
          <p:nvPr/>
        </p:nvSpPr>
        <p:spPr>
          <a:xfrm>
            <a:off x="5100123" y="4466352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A48B9193-B8D2-4198-AA4E-ECA07C609CCE}"/>
              </a:ext>
            </a:extLst>
          </p:cNvPr>
          <p:cNvSpPr/>
          <p:nvPr/>
        </p:nvSpPr>
        <p:spPr>
          <a:xfrm>
            <a:off x="5107851" y="4838573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57D210C8-B402-4E57-8EEF-979AC8F13F29}"/>
              </a:ext>
            </a:extLst>
          </p:cNvPr>
          <p:cNvSpPr/>
          <p:nvPr/>
        </p:nvSpPr>
        <p:spPr>
          <a:xfrm>
            <a:off x="3957618" y="4466352"/>
            <a:ext cx="850116" cy="380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3EF9EA4A-CC8F-4F15-A0CB-6FAA19AE1BDB}"/>
              </a:ext>
            </a:extLst>
          </p:cNvPr>
          <p:cNvSpPr/>
          <p:nvPr/>
        </p:nvSpPr>
        <p:spPr>
          <a:xfrm>
            <a:off x="6178225" y="4066107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5931D37F-D533-440F-AE3D-C27F970D8B92}"/>
              </a:ext>
            </a:extLst>
          </p:cNvPr>
          <p:cNvSpPr/>
          <p:nvPr/>
        </p:nvSpPr>
        <p:spPr>
          <a:xfrm>
            <a:off x="6178224" y="4832863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B5E9573A-9134-40EA-9514-BC9D701EFD78}"/>
              </a:ext>
            </a:extLst>
          </p:cNvPr>
          <p:cNvSpPr/>
          <p:nvPr/>
        </p:nvSpPr>
        <p:spPr>
          <a:xfrm>
            <a:off x="6183377" y="4446151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56876D25-D38C-4106-AF62-1DF8B17D7767}"/>
              </a:ext>
            </a:extLst>
          </p:cNvPr>
          <p:cNvSpPr/>
          <p:nvPr/>
        </p:nvSpPr>
        <p:spPr>
          <a:xfrm>
            <a:off x="7301409" y="4853999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49263852-DE9D-4624-81D7-A615118DA63D}"/>
              </a:ext>
            </a:extLst>
          </p:cNvPr>
          <p:cNvSpPr/>
          <p:nvPr/>
        </p:nvSpPr>
        <p:spPr>
          <a:xfrm>
            <a:off x="7314933" y="4070479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A525BBF5-713D-4D22-ADFA-A3DC0DB4DC93}"/>
              </a:ext>
            </a:extLst>
          </p:cNvPr>
          <p:cNvSpPr/>
          <p:nvPr/>
        </p:nvSpPr>
        <p:spPr>
          <a:xfrm>
            <a:off x="8398831" y="4435497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8808360E-4824-4BDF-87D8-452F55AF3725}"/>
              </a:ext>
            </a:extLst>
          </p:cNvPr>
          <p:cNvSpPr/>
          <p:nvPr/>
        </p:nvSpPr>
        <p:spPr>
          <a:xfrm>
            <a:off x="8398830" y="4799368"/>
            <a:ext cx="850116" cy="3806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E5C24B1F-2799-456A-B142-4652E5282B9E}"/>
              </a:ext>
            </a:extLst>
          </p:cNvPr>
          <p:cNvSpPr/>
          <p:nvPr/>
        </p:nvSpPr>
        <p:spPr>
          <a:xfrm>
            <a:off x="9540047" y="4806413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3D8F01EA-B5F8-4547-9CA9-6F7A94E85F85}"/>
              </a:ext>
            </a:extLst>
          </p:cNvPr>
          <p:cNvSpPr/>
          <p:nvPr/>
        </p:nvSpPr>
        <p:spPr>
          <a:xfrm>
            <a:off x="9540046" y="4433516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1C5ECBA6-1D1D-4D54-9F03-DD6320B185DB}"/>
              </a:ext>
            </a:extLst>
          </p:cNvPr>
          <p:cNvSpPr/>
          <p:nvPr/>
        </p:nvSpPr>
        <p:spPr>
          <a:xfrm>
            <a:off x="9540045" y="5179310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220D98ED-D2B1-4E66-BFD5-920FDB9BF6AB}"/>
              </a:ext>
            </a:extLst>
          </p:cNvPr>
          <p:cNvSpPr/>
          <p:nvPr/>
        </p:nvSpPr>
        <p:spPr>
          <a:xfrm>
            <a:off x="1614664" y="4111332"/>
            <a:ext cx="850116" cy="1508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3" name="文字方塊 212">
            <a:extLst>
              <a:ext uri="{FF2B5EF4-FFF2-40B4-BE49-F238E27FC236}">
                <a16:creationId xmlns:a16="http://schemas.microsoft.com/office/drawing/2014/main" id="{4ED6FBD0-D85D-4F4B-BFB7-1A375A80ADD6}"/>
              </a:ext>
            </a:extLst>
          </p:cNvPr>
          <p:cNvSpPr txBox="1"/>
          <p:nvPr/>
        </p:nvSpPr>
        <p:spPr>
          <a:xfrm>
            <a:off x="1685504" y="5579376"/>
            <a:ext cx="78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7</a:t>
            </a:r>
            <a:endParaRPr kumimoji="1" lang="zh-TW" altLang="en-US" sz="2400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7B85DC12-C62B-4471-AD63-4BD6A74694B8}"/>
              </a:ext>
            </a:extLst>
          </p:cNvPr>
          <p:cNvSpPr/>
          <p:nvPr/>
        </p:nvSpPr>
        <p:spPr>
          <a:xfrm>
            <a:off x="1614664" y="4860764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99D2E4A7-2A56-42A8-B1B1-6536A255DB1F}"/>
              </a:ext>
            </a:extLst>
          </p:cNvPr>
          <p:cNvSpPr/>
          <p:nvPr/>
        </p:nvSpPr>
        <p:spPr>
          <a:xfrm>
            <a:off x="1614663" y="4493969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4A8F95CE-3A1E-40F2-B082-43A609BB9CE0}"/>
              </a:ext>
            </a:extLst>
          </p:cNvPr>
          <p:cNvSpPr/>
          <p:nvPr/>
        </p:nvSpPr>
        <p:spPr>
          <a:xfrm>
            <a:off x="1612086" y="5232828"/>
            <a:ext cx="850116" cy="3806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60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83D5E68-F30D-4428-9F8A-B08E3761720C}"/>
              </a:ext>
            </a:extLst>
          </p:cNvPr>
          <p:cNvSpPr/>
          <p:nvPr/>
        </p:nvSpPr>
        <p:spPr>
          <a:xfrm>
            <a:off x="2179177" y="922946"/>
            <a:ext cx="5588950" cy="25060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CBD3F3-1151-4D04-B50E-33FF5A799761}"/>
              </a:ext>
            </a:extLst>
          </p:cNvPr>
          <p:cNvSpPr/>
          <p:nvPr/>
        </p:nvSpPr>
        <p:spPr>
          <a:xfrm>
            <a:off x="2538101" y="1230594"/>
            <a:ext cx="999858" cy="189716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6CF5ED-2FCD-486C-AE68-586A03E65C81}"/>
              </a:ext>
            </a:extLst>
          </p:cNvPr>
          <p:cNvSpPr/>
          <p:nvPr/>
        </p:nvSpPr>
        <p:spPr>
          <a:xfrm>
            <a:off x="2538101" y="2632105"/>
            <a:ext cx="999858" cy="495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FD8ECB-45A8-4F6B-9852-9CBA9DAD79F3}"/>
              </a:ext>
            </a:extLst>
          </p:cNvPr>
          <p:cNvSpPr/>
          <p:nvPr/>
        </p:nvSpPr>
        <p:spPr>
          <a:xfrm>
            <a:off x="2538101" y="1688863"/>
            <a:ext cx="999858" cy="4956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16A011-8350-4AFB-A859-A4048052955B}"/>
              </a:ext>
            </a:extLst>
          </p:cNvPr>
          <p:cNvSpPr/>
          <p:nvPr/>
        </p:nvSpPr>
        <p:spPr>
          <a:xfrm>
            <a:off x="6454924" y="1227389"/>
            <a:ext cx="999858" cy="18971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C2BE94-AAD4-47B6-9F1E-838978497F39}"/>
              </a:ext>
            </a:extLst>
          </p:cNvPr>
          <p:cNvSpPr/>
          <p:nvPr/>
        </p:nvSpPr>
        <p:spPr>
          <a:xfrm>
            <a:off x="6454924" y="1227389"/>
            <a:ext cx="999858" cy="495656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5A15BD-68AE-4572-845D-F09812C3E1A1}"/>
              </a:ext>
            </a:extLst>
          </p:cNvPr>
          <p:cNvSpPr/>
          <p:nvPr/>
        </p:nvSpPr>
        <p:spPr>
          <a:xfrm>
            <a:off x="6454924" y="2175972"/>
            <a:ext cx="999858" cy="495656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E22DBDE-2C6D-4F78-9D69-8A72C066CE46}"/>
              </a:ext>
            </a:extLst>
          </p:cNvPr>
          <p:cNvCxnSpPr>
            <a:cxnSpLocks/>
          </p:cNvCxnSpPr>
          <p:nvPr/>
        </p:nvCxnSpPr>
        <p:spPr>
          <a:xfrm flipH="1">
            <a:off x="3896883" y="1483764"/>
            <a:ext cx="23159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3B04799-F759-4137-9E07-D0351F91AC8C}"/>
              </a:ext>
            </a:extLst>
          </p:cNvPr>
          <p:cNvCxnSpPr>
            <a:cxnSpLocks/>
          </p:cNvCxnSpPr>
          <p:nvPr/>
        </p:nvCxnSpPr>
        <p:spPr>
          <a:xfrm flipH="1">
            <a:off x="3896883" y="2439469"/>
            <a:ext cx="23159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F5CEA0F-05C1-489B-A0E1-9FFF1597C138}"/>
              </a:ext>
            </a:extLst>
          </p:cNvPr>
          <p:cNvSpPr txBox="1"/>
          <p:nvPr/>
        </p:nvSpPr>
        <p:spPr>
          <a:xfrm>
            <a:off x="4164650" y="1705858"/>
            <a:ext cx="193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Page padding 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7E8B742-51EA-41E5-910C-6AB292B2E78C}"/>
              </a:ext>
            </a:extLst>
          </p:cNvPr>
          <p:cNvSpPr txBox="1"/>
          <p:nvPr/>
        </p:nvSpPr>
        <p:spPr>
          <a:xfrm>
            <a:off x="3596355" y="3656436"/>
            <a:ext cx="2916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 </a:t>
            </a:r>
            <a:r>
              <a:rPr kumimoji="1"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2-6</a:t>
            </a:r>
            <a:r>
              <a:rPr kumimoji="1"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Page Padding</a:t>
            </a:r>
            <a:endParaRPr kumimoji="1"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A3CE04E-E27B-43D4-84F5-CD608AE10F3F}"/>
              </a:ext>
            </a:extLst>
          </p:cNvPr>
          <p:cNvSpPr txBox="1"/>
          <p:nvPr/>
        </p:nvSpPr>
        <p:spPr>
          <a:xfrm>
            <a:off x="2068082" y="411705"/>
            <a:ext cx="290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NAND flash memory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0233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F6F4328-2F88-49AC-8A37-208D7469B7D3}"/>
              </a:ext>
            </a:extLst>
          </p:cNvPr>
          <p:cNvSpPr/>
          <p:nvPr/>
        </p:nvSpPr>
        <p:spPr>
          <a:xfrm>
            <a:off x="1905712" y="2016711"/>
            <a:ext cx="3819970" cy="3913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23B3D2-CB30-4AF7-9FC1-22766C197531}"/>
              </a:ext>
            </a:extLst>
          </p:cNvPr>
          <p:cNvSpPr/>
          <p:nvPr/>
        </p:nvSpPr>
        <p:spPr>
          <a:xfrm>
            <a:off x="2162086" y="2221809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EF5908-C89B-4477-BA1D-D6868FB2785B}"/>
              </a:ext>
            </a:extLst>
          </p:cNvPr>
          <p:cNvSpPr/>
          <p:nvPr/>
        </p:nvSpPr>
        <p:spPr>
          <a:xfrm>
            <a:off x="3052273" y="2221809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33467C-11A8-4EFA-A978-78A81FDFC1A4}"/>
              </a:ext>
            </a:extLst>
          </p:cNvPr>
          <p:cNvSpPr/>
          <p:nvPr/>
        </p:nvSpPr>
        <p:spPr>
          <a:xfrm>
            <a:off x="3918247" y="2221808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99884A-F464-4104-A697-414145CB388C}"/>
              </a:ext>
            </a:extLst>
          </p:cNvPr>
          <p:cNvSpPr/>
          <p:nvPr/>
        </p:nvSpPr>
        <p:spPr>
          <a:xfrm>
            <a:off x="4767129" y="2221807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671B01-D7AF-42CD-B4B3-6E8E3CFE5887}"/>
              </a:ext>
            </a:extLst>
          </p:cNvPr>
          <p:cNvSpPr/>
          <p:nvPr/>
        </p:nvSpPr>
        <p:spPr>
          <a:xfrm>
            <a:off x="2162086" y="4029240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9EA91E-3AC4-413A-AD73-FDE1FB399FF9}"/>
              </a:ext>
            </a:extLst>
          </p:cNvPr>
          <p:cNvSpPr/>
          <p:nvPr/>
        </p:nvSpPr>
        <p:spPr>
          <a:xfrm>
            <a:off x="3052273" y="4029240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88A809-E258-4EE3-B734-F6CEDED7608F}"/>
              </a:ext>
            </a:extLst>
          </p:cNvPr>
          <p:cNvSpPr/>
          <p:nvPr/>
        </p:nvSpPr>
        <p:spPr>
          <a:xfrm>
            <a:off x="3918247" y="4029239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7207D1-172D-4893-A511-C094F9BB6E7A}"/>
              </a:ext>
            </a:extLst>
          </p:cNvPr>
          <p:cNvSpPr/>
          <p:nvPr/>
        </p:nvSpPr>
        <p:spPr>
          <a:xfrm>
            <a:off x="4767129" y="4029238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0B97C5F-5446-4B51-A6E7-C380AC6881F1}"/>
              </a:ext>
            </a:extLst>
          </p:cNvPr>
          <p:cNvSpPr txBox="1"/>
          <p:nvPr/>
        </p:nvSpPr>
        <p:spPr>
          <a:xfrm>
            <a:off x="2085886" y="342676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0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D86F72C-9982-432B-9BBC-B9F420A46962}"/>
              </a:ext>
            </a:extLst>
          </p:cNvPr>
          <p:cNvSpPr txBox="1"/>
          <p:nvPr/>
        </p:nvSpPr>
        <p:spPr>
          <a:xfrm>
            <a:off x="3002066" y="342676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1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9912796-35B8-4C92-A02B-96FF922478BE}"/>
              </a:ext>
            </a:extLst>
          </p:cNvPr>
          <p:cNvSpPr txBox="1"/>
          <p:nvPr/>
        </p:nvSpPr>
        <p:spPr>
          <a:xfrm>
            <a:off x="3853797" y="3454629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2</a:t>
            </a:r>
            <a:endParaRPr kumimoji="1"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A182840-5FC4-46D6-868D-0C908F0DF472}"/>
              </a:ext>
            </a:extLst>
          </p:cNvPr>
          <p:cNvSpPr txBox="1"/>
          <p:nvPr/>
        </p:nvSpPr>
        <p:spPr>
          <a:xfrm>
            <a:off x="4769977" y="3454631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3</a:t>
            </a:r>
            <a:endParaRPr kumimoji="1"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8F00597-4A26-438E-881E-070F9B9541E7}"/>
              </a:ext>
            </a:extLst>
          </p:cNvPr>
          <p:cNvSpPr txBox="1"/>
          <p:nvPr/>
        </p:nvSpPr>
        <p:spPr>
          <a:xfrm>
            <a:off x="2085886" y="5257501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4</a:t>
            </a:r>
            <a:endParaRPr kumimoji="1"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7462C8-98D3-41F5-AEBB-3D58BD707636}"/>
              </a:ext>
            </a:extLst>
          </p:cNvPr>
          <p:cNvSpPr txBox="1"/>
          <p:nvPr/>
        </p:nvSpPr>
        <p:spPr>
          <a:xfrm>
            <a:off x="3002066" y="5257503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5</a:t>
            </a:r>
            <a:endParaRPr kumimoji="1"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DF4B978-BAFC-421F-9090-7161EE6A6906}"/>
              </a:ext>
            </a:extLst>
          </p:cNvPr>
          <p:cNvSpPr txBox="1"/>
          <p:nvPr/>
        </p:nvSpPr>
        <p:spPr>
          <a:xfrm>
            <a:off x="3853797" y="528536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6</a:t>
            </a:r>
            <a:endParaRPr kumimoji="1"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C8EDE5C-A6FB-46EE-B764-E5AD831CEDB9}"/>
              </a:ext>
            </a:extLst>
          </p:cNvPr>
          <p:cNvSpPr txBox="1"/>
          <p:nvPr/>
        </p:nvSpPr>
        <p:spPr>
          <a:xfrm>
            <a:off x="4769977" y="5285368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7</a:t>
            </a:r>
            <a:endParaRPr kumimoji="1" lang="zh-TW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D16C0B9-632E-4A1B-A67F-5FC4B94BE991}"/>
              </a:ext>
            </a:extLst>
          </p:cNvPr>
          <p:cNvSpPr/>
          <p:nvPr/>
        </p:nvSpPr>
        <p:spPr>
          <a:xfrm>
            <a:off x="2158525" y="2221807"/>
            <a:ext cx="658026" cy="350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592D064-51EC-4513-AA8C-014110A1015D}"/>
              </a:ext>
            </a:extLst>
          </p:cNvPr>
          <p:cNvSpPr/>
          <p:nvPr/>
        </p:nvSpPr>
        <p:spPr>
          <a:xfrm>
            <a:off x="3060819" y="2212192"/>
            <a:ext cx="658026" cy="350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92FF374-9E41-4A7D-81F3-77B68B298395}"/>
              </a:ext>
            </a:extLst>
          </p:cNvPr>
          <p:cNvSpPr/>
          <p:nvPr/>
        </p:nvSpPr>
        <p:spPr>
          <a:xfrm>
            <a:off x="3910769" y="2230198"/>
            <a:ext cx="658026" cy="350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C18D33-18A4-469D-9E2A-006C90F46C5E}"/>
              </a:ext>
            </a:extLst>
          </p:cNvPr>
          <p:cNvSpPr/>
          <p:nvPr/>
        </p:nvSpPr>
        <p:spPr>
          <a:xfrm>
            <a:off x="4760719" y="2230198"/>
            <a:ext cx="658026" cy="350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3E1656F-53EA-4CEE-83BD-E825D588C60C}"/>
              </a:ext>
            </a:extLst>
          </p:cNvPr>
          <p:cNvSpPr txBox="1"/>
          <p:nvPr/>
        </p:nvSpPr>
        <p:spPr>
          <a:xfrm>
            <a:off x="2058822" y="145890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0</a:t>
            </a:r>
            <a:endParaRPr kumimoji="1"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A8957D-3DE9-4086-9300-6EB6357B5E31}"/>
              </a:ext>
            </a:extLst>
          </p:cNvPr>
          <p:cNvSpPr txBox="1"/>
          <p:nvPr/>
        </p:nvSpPr>
        <p:spPr>
          <a:xfrm>
            <a:off x="2997258" y="144608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1</a:t>
            </a:r>
            <a:endParaRPr kumimoji="1"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39183E9-0EC1-405C-8589-D276438CEB50}"/>
              </a:ext>
            </a:extLst>
          </p:cNvPr>
          <p:cNvSpPr txBox="1"/>
          <p:nvPr/>
        </p:nvSpPr>
        <p:spPr>
          <a:xfrm>
            <a:off x="3845607" y="143588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2</a:t>
            </a:r>
            <a:endParaRPr kumimoji="1"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3FECD65-6C2D-4231-B8E5-AB5DB03CFA0B}"/>
              </a:ext>
            </a:extLst>
          </p:cNvPr>
          <p:cNvSpPr txBox="1"/>
          <p:nvPr/>
        </p:nvSpPr>
        <p:spPr>
          <a:xfrm>
            <a:off x="4738999" y="1435888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3</a:t>
            </a:r>
            <a:endParaRPr kumimoji="1" lang="zh-TW" altLang="en-US" sz="2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43908A7-4EBC-4F64-B127-CB20219A9E00}"/>
              </a:ext>
            </a:extLst>
          </p:cNvPr>
          <p:cNvSpPr/>
          <p:nvPr/>
        </p:nvSpPr>
        <p:spPr>
          <a:xfrm>
            <a:off x="384647" y="1170677"/>
            <a:ext cx="1008317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valid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B2DF6F1-5233-4044-95D9-A737E5185A9A}"/>
              </a:ext>
            </a:extLst>
          </p:cNvPr>
          <p:cNvSpPr/>
          <p:nvPr/>
        </p:nvSpPr>
        <p:spPr>
          <a:xfrm>
            <a:off x="376014" y="1817693"/>
            <a:ext cx="1016950" cy="46166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invalid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F58CDBD-4D1A-4E40-8709-8DF7AE578F96}"/>
              </a:ext>
            </a:extLst>
          </p:cNvPr>
          <p:cNvSpPr/>
          <p:nvPr/>
        </p:nvSpPr>
        <p:spPr>
          <a:xfrm>
            <a:off x="355184" y="2464709"/>
            <a:ext cx="1016950" cy="46166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free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042554A-75FC-4C6E-800D-71F6563E54E4}"/>
              </a:ext>
            </a:extLst>
          </p:cNvPr>
          <p:cNvSpPr txBox="1"/>
          <p:nvPr/>
        </p:nvSpPr>
        <p:spPr>
          <a:xfrm>
            <a:off x="1852389" y="215501"/>
            <a:ext cx="39266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Request 1: read page 0,1,2,3</a:t>
            </a:r>
            <a:endParaRPr kumimoji="1" lang="zh-TW" altLang="en-US" sz="2400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D1E898E-917B-400E-A7F2-D2ADF28FF0FB}"/>
              </a:ext>
            </a:extLst>
          </p:cNvPr>
          <p:cNvCxnSpPr/>
          <p:nvPr/>
        </p:nvCxnSpPr>
        <p:spPr>
          <a:xfrm>
            <a:off x="2460474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C93AE7A4-F9E3-4DF4-84A0-7104B494497D}"/>
              </a:ext>
            </a:extLst>
          </p:cNvPr>
          <p:cNvCxnSpPr/>
          <p:nvPr/>
        </p:nvCxnSpPr>
        <p:spPr>
          <a:xfrm>
            <a:off x="3362055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2D3D1412-764C-49B3-B4E6-13FF090388E7}"/>
              </a:ext>
            </a:extLst>
          </p:cNvPr>
          <p:cNvCxnSpPr/>
          <p:nvPr/>
        </p:nvCxnSpPr>
        <p:spPr>
          <a:xfrm>
            <a:off x="4172482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A804B61-9570-49FE-ABF7-8C49A2B409DC}"/>
              </a:ext>
            </a:extLst>
          </p:cNvPr>
          <p:cNvCxnSpPr/>
          <p:nvPr/>
        </p:nvCxnSpPr>
        <p:spPr>
          <a:xfrm>
            <a:off x="5124269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3BFC72B-D4F2-439C-9019-0134C01B3A19}"/>
              </a:ext>
            </a:extLst>
          </p:cNvPr>
          <p:cNvSpPr/>
          <p:nvPr/>
        </p:nvSpPr>
        <p:spPr>
          <a:xfrm>
            <a:off x="2162086" y="2230198"/>
            <a:ext cx="3263069" cy="3323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07A260F-FE47-4635-80B2-16A2C5DE0C06}"/>
              </a:ext>
            </a:extLst>
          </p:cNvPr>
          <p:cNvSpPr/>
          <p:nvPr/>
        </p:nvSpPr>
        <p:spPr>
          <a:xfrm>
            <a:off x="241594" y="6172479"/>
            <a:ext cx="3926615" cy="4700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Parallel read-&gt;response time 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1F10AAA-6FF5-421E-988F-A61C5AC9D25C}"/>
              </a:ext>
            </a:extLst>
          </p:cNvPr>
          <p:cNvCxnSpPr>
            <a:cxnSpLocks/>
          </p:cNvCxnSpPr>
          <p:nvPr/>
        </p:nvCxnSpPr>
        <p:spPr>
          <a:xfrm>
            <a:off x="4032902" y="6249492"/>
            <a:ext cx="0" cy="3030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CB6B850D-0E42-445D-9997-D8281297C655}"/>
              </a:ext>
            </a:extLst>
          </p:cNvPr>
          <p:cNvSpPr/>
          <p:nvPr/>
        </p:nvSpPr>
        <p:spPr>
          <a:xfrm>
            <a:off x="6465604" y="2043754"/>
            <a:ext cx="3819970" cy="3913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843C13E-533E-4C5D-8470-D553F22DB63B}"/>
              </a:ext>
            </a:extLst>
          </p:cNvPr>
          <p:cNvSpPr/>
          <p:nvPr/>
        </p:nvSpPr>
        <p:spPr>
          <a:xfrm>
            <a:off x="6721978" y="2248852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28E567D-0438-490A-B0B8-EB61B458F98A}"/>
              </a:ext>
            </a:extLst>
          </p:cNvPr>
          <p:cNvSpPr/>
          <p:nvPr/>
        </p:nvSpPr>
        <p:spPr>
          <a:xfrm>
            <a:off x="7612165" y="2248852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EE1C825-8932-46A0-9F6A-494D529082DE}"/>
              </a:ext>
            </a:extLst>
          </p:cNvPr>
          <p:cNvSpPr/>
          <p:nvPr/>
        </p:nvSpPr>
        <p:spPr>
          <a:xfrm>
            <a:off x="8478139" y="2248851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06E19CF-331F-435D-9D03-8E9F7816ED29}"/>
              </a:ext>
            </a:extLst>
          </p:cNvPr>
          <p:cNvSpPr/>
          <p:nvPr/>
        </p:nvSpPr>
        <p:spPr>
          <a:xfrm>
            <a:off x="9327021" y="2248850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1FDFF38-A6F0-43E5-AB68-27361608F2B6}"/>
              </a:ext>
            </a:extLst>
          </p:cNvPr>
          <p:cNvSpPr/>
          <p:nvPr/>
        </p:nvSpPr>
        <p:spPr>
          <a:xfrm>
            <a:off x="6721978" y="4056283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095C7A5-056C-4766-8508-18AF8789505A}"/>
              </a:ext>
            </a:extLst>
          </p:cNvPr>
          <p:cNvSpPr/>
          <p:nvPr/>
        </p:nvSpPr>
        <p:spPr>
          <a:xfrm>
            <a:off x="7612165" y="4056283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C89108B-3E66-479F-9D90-A0AD1ECBDF20}"/>
              </a:ext>
            </a:extLst>
          </p:cNvPr>
          <p:cNvSpPr/>
          <p:nvPr/>
        </p:nvSpPr>
        <p:spPr>
          <a:xfrm>
            <a:off x="8478139" y="4056282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8AAE30D-FA76-4341-B5F1-6D3D1FD50D28}"/>
              </a:ext>
            </a:extLst>
          </p:cNvPr>
          <p:cNvSpPr/>
          <p:nvPr/>
        </p:nvSpPr>
        <p:spPr>
          <a:xfrm>
            <a:off x="9327021" y="4056281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6AA24A7-D2A8-481D-95D8-A1870C15B053}"/>
              </a:ext>
            </a:extLst>
          </p:cNvPr>
          <p:cNvSpPr txBox="1"/>
          <p:nvPr/>
        </p:nvSpPr>
        <p:spPr>
          <a:xfrm>
            <a:off x="6645778" y="3453807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0</a:t>
            </a:r>
            <a:endParaRPr kumimoji="1" lang="zh-TW" altLang="en-US" sz="2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E248B74-CFB6-4B1E-8315-AAAD9CF9F611}"/>
              </a:ext>
            </a:extLst>
          </p:cNvPr>
          <p:cNvSpPr txBox="1"/>
          <p:nvPr/>
        </p:nvSpPr>
        <p:spPr>
          <a:xfrm>
            <a:off x="7561958" y="3453809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1</a:t>
            </a:r>
            <a:endParaRPr kumimoji="1"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67C22B1-9D19-4F49-80B4-C99A98960022}"/>
              </a:ext>
            </a:extLst>
          </p:cNvPr>
          <p:cNvSpPr txBox="1"/>
          <p:nvPr/>
        </p:nvSpPr>
        <p:spPr>
          <a:xfrm>
            <a:off x="8413689" y="3481672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2</a:t>
            </a:r>
            <a:endParaRPr kumimoji="1"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DE2A164-8FBE-44BD-8B6C-757765C329A2}"/>
              </a:ext>
            </a:extLst>
          </p:cNvPr>
          <p:cNvSpPr txBox="1"/>
          <p:nvPr/>
        </p:nvSpPr>
        <p:spPr>
          <a:xfrm>
            <a:off x="9329869" y="348167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3</a:t>
            </a:r>
            <a:endParaRPr kumimoji="1"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39E7691-435A-4D14-9709-4899FCE0D36B}"/>
              </a:ext>
            </a:extLst>
          </p:cNvPr>
          <p:cNvSpPr txBox="1"/>
          <p:nvPr/>
        </p:nvSpPr>
        <p:spPr>
          <a:xfrm>
            <a:off x="6645778" y="528454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4</a:t>
            </a:r>
            <a:endParaRPr kumimoji="1"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D260D74-3E33-4C36-9DDB-CBDB1BBD87E9}"/>
              </a:ext>
            </a:extLst>
          </p:cNvPr>
          <p:cNvSpPr txBox="1"/>
          <p:nvPr/>
        </p:nvSpPr>
        <p:spPr>
          <a:xfrm>
            <a:off x="7561958" y="528454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5</a:t>
            </a:r>
            <a:endParaRPr kumimoji="1"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D2D92F6-C1D3-4C9F-B7F1-02EA4382D14A}"/>
              </a:ext>
            </a:extLst>
          </p:cNvPr>
          <p:cNvSpPr txBox="1"/>
          <p:nvPr/>
        </p:nvSpPr>
        <p:spPr>
          <a:xfrm>
            <a:off x="8413689" y="5312409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6</a:t>
            </a:r>
            <a:endParaRPr kumimoji="1"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5A1C1725-B15F-4755-AD46-AB0C00D97880}"/>
              </a:ext>
            </a:extLst>
          </p:cNvPr>
          <p:cNvSpPr txBox="1"/>
          <p:nvPr/>
        </p:nvSpPr>
        <p:spPr>
          <a:xfrm>
            <a:off x="9329869" y="5312411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7</a:t>
            </a:r>
            <a:endParaRPr kumimoji="1" lang="zh-TW" altLang="en-US" sz="24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D79FCB6-7E0B-4746-BE78-7CDB041C402F}"/>
              </a:ext>
            </a:extLst>
          </p:cNvPr>
          <p:cNvSpPr/>
          <p:nvPr/>
        </p:nvSpPr>
        <p:spPr>
          <a:xfrm>
            <a:off x="6718417" y="224885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8554B62-88CA-4F5E-8CF7-1B918CBB0FFC}"/>
              </a:ext>
            </a:extLst>
          </p:cNvPr>
          <p:cNvSpPr/>
          <p:nvPr/>
        </p:nvSpPr>
        <p:spPr>
          <a:xfrm>
            <a:off x="7620711" y="2239235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45D0ABB-5E3A-4F23-9990-803AABCB0544}"/>
              </a:ext>
            </a:extLst>
          </p:cNvPr>
          <p:cNvSpPr/>
          <p:nvPr/>
        </p:nvSpPr>
        <p:spPr>
          <a:xfrm>
            <a:off x="8470661" y="225724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278547E-219A-4F94-8326-751A0F603B1E}"/>
              </a:ext>
            </a:extLst>
          </p:cNvPr>
          <p:cNvSpPr/>
          <p:nvPr/>
        </p:nvSpPr>
        <p:spPr>
          <a:xfrm>
            <a:off x="9320611" y="225724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DB3A43B-76F5-459D-BF30-DC924B003750}"/>
              </a:ext>
            </a:extLst>
          </p:cNvPr>
          <p:cNvSpPr txBox="1"/>
          <p:nvPr/>
        </p:nvSpPr>
        <p:spPr>
          <a:xfrm>
            <a:off x="6645778" y="146383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0</a:t>
            </a:r>
            <a:endParaRPr kumimoji="1"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73F93537-EE73-4539-9AD3-02AA9CBA0DF7}"/>
              </a:ext>
            </a:extLst>
          </p:cNvPr>
          <p:cNvSpPr txBox="1"/>
          <p:nvPr/>
        </p:nvSpPr>
        <p:spPr>
          <a:xfrm>
            <a:off x="7584214" y="145101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1</a:t>
            </a:r>
            <a:endParaRPr kumimoji="1" lang="zh-TW" altLang="en-US" sz="24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80547C2-48E2-40BA-8571-337E917C9033}"/>
              </a:ext>
            </a:extLst>
          </p:cNvPr>
          <p:cNvSpPr txBox="1"/>
          <p:nvPr/>
        </p:nvSpPr>
        <p:spPr>
          <a:xfrm>
            <a:off x="8432563" y="1440818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2</a:t>
            </a:r>
            <a:endParaRPr kumimoji="1" lang="zh-TW" altLang="en-US" sz="24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DA337EBF-8929-4BBB-88A4-C2AC6C8F6757}"/>
              </a:ext>
            </a:extLst>
          </p:cNvPr>
          <p:cNvSpPr txBox="1"/>
          <p:nvPr/>
        </p:nvSpPr>
        <p:spPr>
          <a:xfrm>
            <a:off x="9325955" y="1440820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3</a:t>
            </a:r>
            <a:endParaRPr kumimoji="1" lang="zh-TW" altLang="en-US" sz="24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CE79E1E-66BF-4634-9E37-BD69DB8324C0}"/>
              </a:ext>
            </a:extLst>
          </p:cNvPr>
          <p:cNvSpPr txBox="1"/>
          <p:nvPr/>
        </p:nvSpPr>
        <p:spPr>
          <a:xfrm>
            <a:off x="6139129" y="222184"/>
            <a:ext cx="44967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Request 2: write page 12,13,14,15</a:t>
            </a:r>
            <a:endParaRPr kumimoji="1" lang="zh-TW" altLang="en-US" sz="24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96EA77C-CE3C-4B92-A08F-123C80433E12}"/>
              </a:ext>
            </a:extLst>
          </p:cNvPr>
          <p:cNvSpPr/>
          <p:nvPr/>
        </p:nvSpPr>
        <p:spPr>
          <a:xfrm>
            <a:off x="6721978" y="4046545"/>
            <a:ext cx="650194" cy="363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5D6A457-389A-4972-A4FC-7DC1D84A9B0F}"/>
              </a:ext>
            </a:extLst>
          </p:cNvPr>
          <p:cNvSpPr/>
          <p:nvPr/>
        </p:nvSpPr>
        <p:spPr>
          <a:xfrm>
            <a:off x="7624627" y="4059169"/>
            <a:ext cx="650194" cy="363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8EB0C9D-4A06-4EDD-AEF0-0C92E75D039C}"/>
              </a:ext>
            </a:extLst>
          </p:cNvPr>
          <p:cNvSpPr/>
          <p:nvPr/>
        </p:nvSpPr>
        <p:spPr>
          <a:xfrm>
            <a:off x="8485971" y="4059168"/>
            <a:ext cx="650194" cy="363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79F17B3-D249-4F11-A51A-89C283958971}"/>
              </a:ext>
            </a:extLst>
          </p:cNvPr>
          <p:cNvSpPr/>
          <p:nvPr/>
        </p:nvSpPr>
        <p:spPr>
          <a:xfrm>
            <a:off x="9330937" y="4061822"/>
            <a:ext cx="650194" cy="363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8646A94-1436-490D-BAD6-5D69BC253A3D}"/>
              </a:ext>
            </a:extLst>
          </p:cNvPr>
          <p:cNvSpPr/>
          <p:nvPr/>
        </p:nvSpPr>
        <p:spPr>
          <a:xfrm>
            <a:off x="6694203" y="809006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1E06262-27A0-483C-8B01-DDB19A77A223}"/>
              </a:ext>
            </a:extLst>
          </p:cNvPr>
          <p:cNvSpPr/>
          <p:nvPr/>
        </p:nvSpPr>
        <p:spPr>
          <a:xfrm>
            <a:off x="7561958" y="799265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AF0690F-88D7-4061-BD0A-53878C979F94}"/>
              </a:ext>
            </a:extLst>
          </p:cNvPr>
          <p:cNvSpPr/>
          <p:nvPr/>
        </p:nvSpPr>
        <p:spPr>
          <a:xfrm>
            <a:off x="8413689" y="805654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60EE15A-331A-44D8-A197-65E09DE29352}"/>
              </a:ext>
            </a:extLst>
          </p:cNvPr>
          <p:cNvSpPr/>
          <p:nvPr/>
        </p:nvSpPr>
        <p:spPr>
          <a:xfrm>
            <a:off x="9265775" y="805026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9052E07-5954-4D25-A47F-14DA52FFA597}"/>
              </a:ext>
            </a:extLst>
          </p:cNvPr>
          <p:cNvSpPr/>
          <p:nvPr/>
        </p:nvSpPr>
        <p:spPr>
          <a:xfrm>
            <a:off x="6721978" y="2572188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DA41110-48F5-4571-A735-F5905EB52164}"/>
              </a:ext>
            </a:extLst>
          </p:cNvPr>
          <p:cNvSpPr/>
          <p:nvPr/>
        </p:nvSpPr>
        <p:spPr>
          <a:xfrm>
            <a:off x="7624272" y="2562573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C688736-7BB6-4680-BE9A-20DE4812489B}"/>
              </a:ext>
            </a:extLst>
          </p:cNvPr>
          <p:cNvSpPr/>
          <p:nvPr/>
        </p:nvSpPr>
        <p:spPr>
          <a:xfrm>
            <a:off x="8474222" y="2580579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AB8080B-8DB0-4D68-A818-8308744184F8}"/>
              </a:ext>
            </a:extLst>
          </p:cNvPr>
          <p:cNvSpPr/>
          <p:nvPr/>
        </p:nvSpPr>
        <p:spPr>
          <a:xfrm>
            <a:off x="9324172" y="2580579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4B6DAD0-D553-4E32-924C-64CA5043A9EC}"/>
              </a:ext>
            </a:extLst>
          </p:cNvPr>
          <p:cNvSpPr/>
          <p:nvPr/>
        </p:nvSpPr>
        <p:spPr>
          <a:xfrm>
            <a:off x="6724827" y="289549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1B7900C-A63E-49DB-A762-29A606D1086B}"/>
              </a:ext>
            </a:extLst>
          </p:cNvPr>
          <p:cNvSpPr/>
          <p:nvPr/>
        </p:nvSpPr>
        <p:spPr>
          <a:xfrm>
            <a:off x="7627121" y="2885875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A4B4467-6DC4-41FC-9BAF-3FB49C3517B1}"/>
              </a:ext>
            </a:extLst>
          </p:cNvPr>
          <p:cNvSpPr/>
          <p:nvPr/>
        </p:nvSpPr>
        <p:spPr>
          <a:xfrm>
            <a:off x="8477071" y="290388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F93B01D-B08F-4FE4-873B-9875A32851AC}"/>
              </a:ext>
            </a:extLst>
          </p:cNvPr>
          <p:cNvSpPr/>
          <p:nvPr/>
        </p:nvSpPr>
        <p:spPr>
          <a:xfrm>
            <a:off x="9327021" y="290388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81E0DAC-4DE4-4C0C-BD3C-D224520D0468}"/>
              </a:ext>
            </a:extLst>
          </p:cNvPr>
          <p:cNvSpPr/>
          <p:nvPr/>
        </p:nvSpPr>
        <p:spPr>
          <a:xfrm>
            <a:off x="6721978" y="3210462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1F4E170-CA41-4060-AFD5-3F712DB851F4}"/>
              </a:ext>
            </a:extLst>
          </p:cNvPr>
          <p:cNvSpPr/>
          <p:nvPr/>
        </p:nvSpPr>
        <p:spPr>
          <a:xfrm>
            <a:off x="7624272" y="3200847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413C459-0A2E-470D-949C-F78D49E371BC}"/>
              </a:ext>
            </a:extLst>
          </p:cNvPr>
          <p:cNvSpPr/>
          <p:nvPr/>
        </p:nvSpPr>
        <p:spPr>
          <a:xfrm>
            <a:off x="8474222" y="3218853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40D7E2B-8EC3-4B53-AA5B-4B307CFA0C51}"/>
              </a:ext>
            </a:extLst>
          </p:cNvPr>
          <p:cNvSpPr/>
          <p:nvPr/>
        </p:nvSpPr>
        <p:spPr>
          <a:xfrm>
            <a:off x="9324172" y="3218853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94EAB0B-CE52-43A9-8CD4-AD5A8C3A9C7E}"/>
              </a:ext>
            </a:extLst>
          </p:cNvPr>
          <p:cNvSpPr/>
          <p:nvPr/>
        </p:nvSpPr>
        <p:spPr>
          <a:xfrm>
            <a:off x="6724827" y="4409299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F1E924F-6B96-4332-A544-3EEED31A7EB9}"/>
              </a:ext>
            </a:extLst>
          </p:cNvPr>
          <p:cNvSpPr/>
          <p:nvPr/>
        </p:nvSpPr>
        <p:spPr>
          <a:xfrm>
            <a:off x="7627121" y="4399684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454474C-74EA-407B-8232-6D80A73BE4C7}"/>
              </a:ext>
            </a:extLst>
          </p:cNvPr>
          <p:cNvSpPr/>
          <p:nvPr/>
        </p:nvSpPr>
        <p:spPr>
          <a:xfrm>
            <a:off x="8477071" y="441769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17D73E1-5585-4041-8F05-41ADC48ECFC5}"/>
              </a:ext>
            </a:extLst>
          </p:cNvPr>
          <p:cNvSpPr/>
          <p:nvPr/>
        </p:nvSpPr>
        <p:spPr>
          <a:xfrm>
            <a:off x="9327021" y="441769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211FDA1-03A7-4DF6-908A-817DD903DC9E}"/>
              </a:ext>
            </a:extLst>
          </p:cNvPr>
          <p:cNvSpPr/>
          <p:nvPr/>
        </p:nvSpPr>
        <p:spPr>
          <a:xfrm>
            <a:off x="7629970" y="4722986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C5DF365-1541-4FD6-8064-8008BCB915A6}"/>
              </a:ext>
            </a:extLst>
          </p:cNvPr>
          <p:cNvSpPr/>
          <p:nvPr/>
        </p:nvSpPr>
        <p:spPr>
          <a:xfrm>
            <a:off x="8479920" y="4740992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2B1CA6A-5F06-4C08-AB1E-A8F9376DA67A}"/>
              </a:ext>
            </a:extLst>
          </p:cNvPr>
          <p:cNvSpPr/>
          <p:nvPr/>
        </p:nvSpPr>
        <p:spPr>
          <a:xfrm>
            <a:off x="9329870" y="4740992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3D2F719-DB47-4250-8FC6-E2577C0A382C}"/>
              </a:ext>
            </a:extLst>
          </p:cNvPr>
          <p:cNvSpPr/>
          <p:nvPr/>
        </p:nvSpPr>
        <p:spPr>
          <a:xfrm>
            <a:off x="6724827" y="5047573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CCA9A43-CCFB-47E2-829B-3D47BAC4C874}"/>
              </a:ext>
            </a:extLst>
          </p:cNvPr>
          <p:cNvSpPr/>
          <p:nvPr/>
        </p:nvSpPr>
        <p:spPr>
          <a:xfrm>
            <a:off x="7627121" y="5037958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736B870-3CE8-4F79-AE25-8A9B56C4F08C}"/>
              </a:ext>
            </a:extLst>
          </p:cNvPr>
          <p:cNvSpPr/>
          <p:nvPr/>
        </p:nvSpPr>
        <p:spPr>
          <a:xfrm>
            <a:off x="8477071" y="5055964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B4FE742-83AD-42A3-96FD-4D4E64522350}"/>
              </a:ext>
            </a:extLst>
          </p:cNvPr>
          <p:cNvSpPr/>
          <p:nvPr/>
        </p:nvSpPr>
        <p:spPr>
          <a:xfrm>
            <a:off x="9327021" y="5055964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409219D8-F8A2-4F37-8582-5085232332B0}"/>
              </a:ext>
            </a:extLst>
          </p:cNvPr>
          <p:cNvSpPr/>
          <p:nvPr/>
        </p:nvSpPr>
        <p:spPr>
          <a:xfrm>
            <a:off x="6732305" y="4721693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529D9A7-5F60-45AE-8640-263BBF7A4E46}"/>
              </a:ext>
            </a:extLst>
          </p:cNvPr>
          <p:cNvSpPr/>
          <p:nvPr/>
        </p:nvSpPr>
        <p:spPr>
          <a:xfrm>
            <a:off x="6732305" y="4061822"/>
            <a:ext cx="3255591" cy="363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966BFC70-F829-483F-B305-08AF1AFC99C8}"/>
              </a:ext>
            </a:extLst>
          </p:cNvPr>
          <p:cNvSpPr/>
          <p:nvPr/>
        </p:nvSpPr>
        <p:spPr>
          <a:xfrm>
            <a:off x="10401521" y="3811535"/>
            <a:ext cx="1340400" cy="4700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GC time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F2663F90-DF6B-479F-8B01-59A4C3720621}"/>
              </a:ext>
            </a:extLst>
          </p:cNvPr>
          <p:cNvCxnSpPr>
            <a:cxnSpLocks/>
          </p:cNvCxnSpPr>
          <p:nvPr/>
        </p:nvCxnSpPr>
        <p:spPr>
          <a:xfrm flipV="1">
            <a:off x="11586139" y="3876546"/>
            <a:ext cx="0" cy="305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13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59C93F-4C1E-4316-9E98-1BE95944B8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z="2400" smtClean="0"/>
              <a:t>2</a:t>
            </a:fld>
            <a:endParaRPr kumimoji="1" lang="zh-TW" altLang="en-US" sz="2400"/>
          </a:p>
        </p:txBody>
      </p:sp>
      <p:pic>
        <p:nvPicPr>
          <p:cNvPr id="6" name="圖形 5" descr="電腦">
            <a:extLst>
              <a:ext uri="{FF2B5EF4-FFF2-40B4-BE49-F238E27FC236}">
                <a16:creationId xmlns:a16="http://schemas.microsoft.com/office/drawing/2014/main" id="{30AC2791-D221-4B49-AAC2-DC88CD6A4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421" y="2426933"/>
            <a:ext cx="1576895" cy="1576895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6E68B59B-D4AE-46D3-BDA9-F4CE176C04EC}"/>
              </a:ext>
            </a:extLst>
          </p:cNvPr>
          <p:cNvSpPr/>
          <p:nvPr/>
        </p:nvSpPr>
        <p:spPr>
          <a:xfrm>
            <a:off x="3079076" y="1382132"/>
            <a:ext cx="1429674" cy="349114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Host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interface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1689DE1-BB66-4278-BA8F-9464EC3C8525}"/>
              </a:ext>
            </a:extLst>
          </p:cNvPr>
          <p:cNvCxnSpPr/>
          <p:nvPr/>
        </p:nvCxnSpPr>
        <p:spPr>
          <a:xfrm>
            <a:off x="1935331" y="3284737"/>
            <a:ext cx="108307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F4DF46-91A2-45CB-9C28-2736A53D912B}"/>
              </a:ext>
            </a:extLst>
          </p:cNvPr>
          <p:cNvSpPr/>
          <p:nvPr/>
        </p:nvSpPr>
        <p:spPr>
          <a:xfrm>
            <a:off x="4731798" y="1382132"/>
            <a:ext cx="4819665" cy="34340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D907FF4-D669-4394-A082-AF76B5A2787B}"/>
              </a:ext>
            </a:extLst>
          </p:cNvPr>
          <p:cNvSpPr txBox="1"/>
          <p:nvPr/>
        </p:nvSpPr>
        <p:spPr>
          <a:xfrm>
            <a:off x="6073064" y="4876785"/>
            <a:ext cx="253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 controller</a:t>
            </a:r>
            <a:endParaRPr kumimoji="1" lang="zh-TW" altLang="en-US" sz="2400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49EA3F6-1BB2-4BDA-BC87-C4CFF9BD8598}"/>
              </a:ext>
            </a:extLst>
          </p:cNvPr>
          <p:cNvSpPr/>
          <p:nvPr/>
        </p:nvSpPr>
        <p:spPr>
          <a:xfrm>
            <a:off x="5113105" y="4233722"/>
            <a:ext cx="1482565" cy="422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FTL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6734286-F199-4F4E-AFDF-ECD4576E6D2C}"/>
              </a:ext>
            </a:extLst>
          </p:cNvPr>
          <p:cNvSpPr/>
          <p:nvPr/>
        </p:nvSpPr>
        <p:spPr>
          <a:xfrm>
            <a:off x="5186225" y="1785014"/>
            <a:ext cx="1371978" cy="7906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Buffer manager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FE775033-5B43-476C-83A0-576AF8630B8E}"/>
              </a:ext>
            </a:extLst>
          </p:cNvPr>
          <p:cNvSpPr/>
          <p:nvPr/>
        </p:nvSpPr>
        <p:spPr>
          <a:xfrm>
            <a:off x="4916568" y="169047"/>
            <a:ext cx="1868010" cy="9676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(RAM-Based)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20AA488-05ED-4DFE-BFD1-551B5D1C068B}"/>
              </a:ext>
            </a:extLst>
          </p:cNvPr>
          <p:cNvCxnSpPr>
            <a:cxnSpLocks/>
          </p:cNvCxnSpPr>
          <p:nvPr/>
        </p:nvCxnSpPr>
        <p:spPr>
          <a:xfrm flipH="1">
            <a:off x="4168497" y="4439292"/>
            <a:ext cx="894983" cy="554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46521B2-3A2D-4B96-A3C8-56C968579A1D}"/>
              </a:ext>
            </a:extLst>
          </p:cNvPr>
          <p:cNvCxnSpPr>
            <a:cxnSpLocks/>
          </p:cNvCxnSpPr>
          <p:nvPr/>
        </p:nvCxnSpPr>
        <p:spPr>
          <a:xfrm flipH="1">
            <a:off x="4172858" y="2166815"/>
            <a:ext cx="918212" cy="797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9DB227D-6A3D-44F2-BE87-64B004A1CDDF}"/>
              </a:ext>
            </a:extLst>
          </p:cNvPr>
          <p:cNvCxnSpPr>
            <a:cxnSpLocks/>
          </p:cNvCxnSpPr>
          <p:nvPr/>
        </p:nvCxnSpPr>
        <p:spPr>
          <a:xfrm>
            <a:off x="5799334" y="1136712"/>
            <a:ext cx="0" cy="58765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299E55E-076E-4C62-964B-0DBE2B90DE6B}"/>
              </a:ext>
            </a:extLst>
          </p:cNvPr>
          <p:cNvCxnSpPr>
            <a:cxnSpLocks/>
          </p:cNvCxnSpPr>
          <p:nvPr/>
        </p:nvCxnSpPr>
        <p:spPr>
          <a:xfrm>
            <a:off x="6653358" y="2174794"/>
            <a:ext cx="976543" cy="55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9526208-D1AF-414E-9683-72C5DD1F49D3}"/>
              </a:ext>
            </a:extLst>
          </p:cNvPr>
          <p:cNvCxnSpPr/>
          <p:nvPr/>
        </p:nvCxnSpPr>
        <p:spPr>
          <a:xfrm>
            <a:off x="6653358" y="3331808"/>
            <a:ext cx="9765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C0E7B52E-1C07-4F48-8F63-F8C021255695}"/>
              </a:ext>
            </a:extLst>
          </p:cNvPr>
          <p:cNvSpPr/>
          <p:nvPr/>
        </p:nvSpPr>
        <p:spPr>
          <a:xfrm>
            <a:off x="7679375" y="1661506"/>
            <a:ext cx="1545823" cy="30503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controller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17557A4-6AFC-428C-ACB5-29A51E16174B}"/>
              </a:ext>
            </a:extLst>
          </p:cNvPr>
          <p:cNvCxnSpPr>
            <a:cxnSpLocks/>
          </p:cNvCxnSpPr>
          <p:nvPr/>
        </p:nvCxnSpPr>
        <p:spPr>
          <a:xfrm flipH="1">
            <a:off x="9348186" y="2079985"/>
            <a:ext cx="268993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7F598F6-E198-419D-8CA0-7EC3A387F4AF}"/>
              </a:ext>
            </a:extLst>
          </p:cNvPr>
          <p:cNvCxnSpPr/>
          <p:nvPr/>
        </p:nvCxnSpPr>
        <p:spPr>
          <a:xfrm flipV="1">
            <a:off x="10324077" y="1559184"/>
            <a:ext cx="0" cy="520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F28EC561-C332-40FB-A19A-5BC8FB369FF9}"/>
              </a:ext>
            </a:extLst>
          </p:cNvPr>
          <p:cNvSpPr/>
          <p:nvPr/>
        </p:nvSpPr>
        <p:spPr>
          <a:xfrm>
            <a:off x="9778011" y="666291"/>
            <a:ext cx="1092133" cy="7701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Chip 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A42C598E-288A-4C40-ABD9-DDBBBC06251D}"/>
              </a:ext>
            </a:extLst>
          </p:cNvPr>
          <p:cNvCxnSpPr/>
          <p:nvPr/>
        </p:nvCxnSpPr>
        <p:spPr>
          <a:xfrm flipV="1">
            <a:off x="11584052" y="1559184"/>
            <a:ext cx="0" cy="520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BF1E85F4-2090-4181-8A0C-3D6E8B522B63}"/>
              </a:ext>
            </a:extLst>
          </p:cNvPr>
          <p:cNvSpPr/>
          <p:nvPr/>
        </p:nvSpPr>
        <p:spPr>
          <a:xfrm>
            <a:off x="11037986" y="666291"/>
            <a:ext cx="1092133" cy="7701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Chip 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F491E14-5ACF-4126-BC19-AAEE3E2BA9F4}"/>
              </a:ext>
            </a:extLst>
          </p:cNvPr>
          <p:cNvSpPr txBox="1"/>
          <p:nvPr/>
        </p:nvSpPr>
        <p:spPr>
          <a:xfrm>
            <a:off x="10275903" y="2053659"/>
            <a:ext cx="147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Channel 0</a:t>
            </a:r>
            <a:endParaRPr kumimoji="1" lang="zh-TW" altLang="en-US" sz="2400" dirty="0"/>
          </a:p>
        </p:txBody>
      </p:sp>
      <p:sp>
        <p:nvSpPr>
          <p:cNvPr id="66" name="流程圖: 接點 65">
            <a:extLst>
              <a:ext uri="{FF2B5EF4-FFF2-40B4-BE49-F238E27FC236}">
                <a16:creationId xmlns:a16="http://schemas.microsoft.com/office/drawing/2014/main" id="{25C7B3D6-380F-424E-B12E-0DA8688F852D}"/>
              </a:ext>
            </a:extLst>
          </p:cNvPr>
          <p:cNvSpPr/>
          <p:nvPr/>
        </p:nvSpPr>
        <p:spPr>
          <a:xfrm>
            <a:off x="10884938" y="3921826"/>
            <a:ext cx="79900" cy="97983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7" name="流程圖: 接點 66">
            <a:extLst>
              <a:ext uri="{FF2B5EF4-FFF2-40B4-BE49-F238E27FC236}">
                <a16:creationId xmlns:a16="http://schemas.microsoft.com/office/drawing/2014/main" id="{DA81D3F8-8A58-4537-BF7E-93073FE42980}"/>
              </a:ext>
            </a:extLst>
          </p:cNvPr>
          <p:cNvSpPr/>
          <p:nvPr/>
        </p:nvSpPr>
        <p:spPr>
          <a:xfrm>
            <a:off x="10889865" y="4395851"/>
            <a:ext cx="79900" cy="97983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144713E-94DE-4453-9DE7-45CD3C42F3B2}"/>
              </a:ext>
            </a:extLst>
          </p:cNvPr>
          <p:cNvCxnSpPr>
            <a:cxnSpLocks/>
          </p:cNvCxnSpPr>
          <p:nvPr/>
        </p:nvCxnSpPr>
        <p:spPr>
          <a:xfrm flipH="1">
            <a:off x="9339810" y="3041921"/>
            <a:ext cx="268993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5977CAEF-F81B-4290-9003-75EE38A47E92}"/>
              </a:ext>
            </a:extLst>
          </p:cNvPr>
          <p:cNvSpPr txBox="1"/>
          <p:nvPr/>
        </p:nvSpPr>
        <p:spPr>
          <a:xfrm>
            <a:off x="10267527" y="3015595"/>
            <a:ext cx="147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Channel 1</a:t>
            </a:r>
            <a:endParaRPr kumimoji="1" lang="zh-TW" altLang="en-US" sz="2400" dirty="0"/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BE81E009-051C-47EB-938E-34A932111C7F}"/>
              </a:ext>
            </a:extLst>
          </p:cNvPr>
          <p:cNvCxnSpPr/>
          <p:nvPr/>
        </p:nvCxnSpPr>
        <p:spPr>
          <a:xfrm>
            <a:off x="10139908" y="3041922"/>
            <a:ext cx="0" cy="521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A70019BD-F56F-4D69-B365-971924E98153}"/>
              </a:ext>
            </a:extLst>
          </p:cNvPr>
          <p:cNvCxnSpPr/>
          <p:nvPr/>
        </p:nvCxnSpPr>
        <p:spPr>
          <a:xfrm>
            <a:off x="11741217" y="3051968"/>
            <a:ext cx="0" cy="521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57B54B85-1195-4A32-A0F7-CBDAFA4E4D44}"/>
              </a:ext>
            </a:extLst>
          </p:cNvPr>
          <p:cNvSpPr/>
          <p:nvPr/>
        </p:nvSpPr>
        <p:spPr>
          <a:xfrm>
            <a:off x="9667272" y="3607658"/>
            <a:ext cx="1092133" cy="7701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Chip 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791D276B-4E63-4D6F-AF20-805B4B21BA1F}"/>
              </a:ext>
            </a:extLst>
          </p:cNvPr>
          <p:cNvSpPr/>
          <p:nvPr/>
        </p:nvSpPr>
        <p:spPr>
          <a:xfrm>
            <a:off x="11080642" y="3592440"/>
            <a:ext cx="1092133" cy="7701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Chip 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1EBBD5EC-43A3-4198-9482-A5A59915F9C9}"/>
              </a:ext>
            </a:extLst>
          </p:cNvPr>
          <p:cNvSpPr/>
          <p:nvPr/>
        </p:nvSpPr>
        <p:spPr>
          <a:xfrm>
            <a:off x="10893253" y="3484232"/>
            <a:ext cx="79900" cy="97983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C96BFDA-0586-4BDE-B9C7-28E2BB7207DD}"/>
              </a:ext>
            </a:extLst>
          </p:cNvPr>
          <p:cNvSpPr txBox="1"/>
          <p:nvPr/>
        </p:nvSpPr>
        <p:spPr>
          <a:xfrm>
            <a:off x="10236308" y="4602612"/>
            <a:ext cx="1473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Channel N</a:t>
            </a:r>
            <a:endParaRPr kumimoji="1" lang="zh-TW" altLang="en-US" sz="2400" dirty="0"/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6B97B01D-1C35-4171-A9EB-A6D547E4FE99}"/>
              </a:ext>
            </a:extLst>
          </p:cNvPr>
          <p:cNvSpPr/>
          <p:nvPr/>
        </p:nvSpPr>
        <p:spPr>
          <a:xfrm>
            <a:off x="5078856" y="3120689"/>
            <a:ext cx="1482565" cy="4222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processor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15A7FAC0-0622-4DC9-B7BE-3C5C845F85F2}"/>
              </a:ext>
            </a:extLst>
          </p:cNvPr>
          <p:cNvCxnSpPr>
            <a:cxnSpLocks/>
          </p:cNvCxnSpPr>
          <p:nvPr/>
        </p:nvCxnSpPr>
        <p:spPr>
          <a:xfrm>
            <a:off x="5850573" y="2598380"/>
            <a:ext cx="0" cy="453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8026D03F-B5EC-4496-A175-D152AE797300}"/>
              </a:ext>
            </a:extLst>
          </p:cNvPr>
          <p:cNvCxnSpPr>
            <a:cxnSpLocks/>
          </p:cNvCxnSpPr>
          <p:nvPr/>
        </p:nvCxnSpPr>
        <p:spPr>
          <a:xfrm flipH="1">
            <a:off x="5820138" y="3607658"/>
            <a:ext cx="7497" cy="5470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0E44B3F0-7D80-47FA-89F9-BB0BE0DD6FB5}"/>
              </a:ext>
            </a:extLst>
          </p:cNvPr>
          <p:cNvCxnSpPr/>
          <p:nvPr/>
        </p:nvCxnSpPr>
        <p:spPr>
          <a:xfrm>
            <a:off x="6718967" y="4439292"/>
            <a:ext cx="845323" cy="554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10ED67B1-8974-45E1-B442-097D4DA82AB9}"/>
              </a:ext>
            </a:extLst>
          </p:cNvPr>
          <p:cNvCxnSpPr>
            <a:cxnSpLocks/>
          </p:cNvCxnSpPr>
          <p:nvPr/>
        </p:nvCxnSpPr>
        <p:spPr>
          <a:xfrm flipH="1">
            <a:off x="4385570" y="3331808"/>
            <a:ext cx="63713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9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F6F4328-2F88-49AC-8A37-208D7469B7D3}"/>
              </a:ext>
            </a:extLst>
          </p:cNvPr>
          <p:cNvSpPr/>
          <p:nvPr/>
        </p:nvSpPr>
        <p:spPr>
          <a:xfrm>
            <a:off x="1905712" y="2016711"/>
            <a:ext cx="3819970" cy="3913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23B3D2-CB30-4AF7-9FC1-22766C197531}"/>
              </a:ext>
            </a:extLst>
          </p:cNvPr>
          <p:cNvSpPr/>
          <p:nvPr/>
        </p:nvSpPr>
        <p:spPr>
          <a:xfrm>
            <a:off x="2162086" y="2221809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EF5908-C89B-4477-BA1D-D6868FB2785B}"/>
              </a:ext>
            </a:extLst>
          </p:cNvPr>
          <p:cNvSpPr/>
          <p:nvPr/>
        </p:nvSpPr>
        <p:spPr>
          <a:xfrm>
            <a:off x="3052273" y="2221809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33467C-11A8-4EFA-A978-78A81FDFC1A4}"/>
              </a:ext>
            </a:extLst>
          </p:cNvPr>
          <p:cNvSpPr/>
          <p:nvPr/>
        </p:nvSpPr>
        <p:spPr>
          <a:xfrm>
            <a:off x="3918247" y="2221808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99884A-F464-4104-A697-414145CB388C}"/>
              </a:ext>
            </a:extLst>
          </p:cNvPr>
          <p:cNvSpPr/>
          <p:nvPr/>
        </p:nvSpPr>
        <p:spPr>
          <a:xfrm>
            <a:off x="4767129" y="2221807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671B01-D7AF-42CD-B4B3-6E8E3CFE5887}"/>
              </a:ext>
            </a:extLst>
          </p:cNvPr>
          <p:cNvSpPr/>
          <p:nvPr/>
        </p:nvSpPr>
        <p:spPr>
          <a:xfrm>
            <a:off x="2162086" y="4029240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9EA91E-3AC4-413A-AD73-FDE1FB399FF9}"/>
              </a:ext>
            </a:extLst>
          </p:cNvPr>
          <p:cNvSpPr/>
          <p:nvPr/>
        </p:nvSpPr>
        <p:spPr>
          <a:xfrm>
            <a:off x="3052273" y="4029240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88A809-E258-4EE3-B734-F6CEDED7608F}"/>
              </a:ext>
            </a:extLst>
          </p:cNvPr>
          <p:cNvSpPr/>
          <p:nvPr/>
        </p:nvSpPr>
        <p:spPr>
          <a:xfrm>
            <a:off x="3918247" y="4029239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7207D1-172D-4893-A511-C094F9BB6E7A}"/>
              </a:ext>
            </a:extLst>
          </p:cNvPr>
          <p:cNvSpPr/>
          <p:nvPr/>
        </p:nvSpPr>
        <p:spPr>
          <a:xfrm>
            <a:off x="4767129" y="4029238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0B97C5F-5446-4B51-A6E7-C380AC6881F1}"/>
              </a:ext>
            </a:extLst>
          </p:cNvPr>
          <p:cNvSpPr txBox="1"/>
          <p:nvPr/>
        </p:nvSpPr>
        <p:spPr>
          <a:xfrm>
            <a:off x="2085886" y="342676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0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D86F72C-9982-432B-9BBC-B9F420A46962}"/>
              </a:ext>
            </a:extLst>
          </p:cNvPr>
          <p:cNvSpPr txBox="1"/>
          <p:nvPr/>
        </p:nvSpPr>
        <p:spPr>
          <a:xfrm>
            <a:off x="3002066" y="342676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1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9912796-35B8-4C92-A02B-96FF922478BE}"/>
              </a:ext>
            </a:extLst>
          </p:cNvPr>
          <p:cNvSpPr txBox="1"/>
          <p:nvPr/>
        </p:nvSpPr>
        <p:spPr>
          <a:xfrm>
            <a:off x="3853797" y="3454629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2</a:t>
            </a:r>
            <a:endParaRPr kumimoji="1"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A182840-5FC4-46D6-868D-0C908F0DF472}"/>
              </a:ext>
            </a:extLst>
          </p:cNvPr>
          <p:cNvSpPr txBox="1"/>
          <p:nvPr/>
        </p:nvSpPr>
        <p:spPr>
          <a:xfrm>
            <a:off x="4769977" y="3454631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3</a:t>
            </a:r>
            <a:endParaRPr kumimoji="1"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8F00597-4A26-438E-881E-070F9B9541E7}"/>
              </a:ext>
            </a:extLst>
          </p:cNvPr>
          <p:cNvSpPr txBox="1"/>
          <p:nvPr/>
        </p:nvSpPr>
        <p:spPr>
          <a:xfrm>
            <a:off x="2085886" y="5257501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4</a:t>
            </a:r>
            <a:endParaRPr kumimoji="1" lang="zh-TW" altLang="en-US" sz="2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7462C8-98D3-41F5-AEBB-3D58BD707636}"/>
              </a:ext>
            </a:extLst>
          </p:cNvPr>
          <p:cNvSpPr txBox="1"/>
          <p:nvPr/>
        </p:nvSpPr>
        <p:spPr>
          <a:xfrm>
            <a:off x="3002066" y="5257503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5</a:t>
            </a:r>
            <a:endParaRPr kumimoji="1"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DF4B978-BAFC-421F-9090-7161EE6A6906}"/>
              </a:ext>
            </a:extLst>
          </p:cNvPr>
          <p:cNvSpPr txBox="1"/>
          <p:nvPr/>
        </p:nvSpPr>
        <p:spPr>
          <a:xfrm>
            <a:off x="3853797" y="528536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6</a:t>
            </a:r>
            <a:endParaRPr kumimoji="1" lang="zh-TW" altLang="en-US" sz="2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C8EDE5C-A6FB-46EE-B764-E5AD831CEDB9}"/>
              </a:ext>
            </a:extLst>
          </p:cNvPr>
          <p:cNvSpPr txBox="1"/>
          <p:nvPr/>
        </p:nvSpPr>
        <p:spPr>
          <a:xfrm>
            <a:off x="4769977" y="5285368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7</a:t>
            </a:r>
            <a:endParaRPr kumimoji="1" lang="zh-TW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D16C0B9-632E-4A1B-A67F-5FC4B94BE991}"/>
              </a:ext>
            </a:extLst>
          </p:cNvPr>
          <p:cNvSpPr/>
          <p:nvPr/>
        </p:nvSpPr>
        <p:spPr>
          <a:xfrm>
            <a:off x="2158525" y="2221807"/>
            <a:ext cx="658026" cy="350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592D064-51EC-4513-AA8C-014110A1015D}"/>
              </a:ext>
            </a:extLst>
          </p:cNvPr>
          <p:cNvSpPr/>
          <p:nvPr/>
        </p:nvSpPr>
        <p:spPr>
          <a:xfrm>
            <a:off x="2164935" y="2553537"/>
            <a:ext cx="658026" cy="328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92FF374-9E41-4A7D-81F3-77B68B298395}"/>
              </a:ext>
            </a:extLst>
          </p:cNvPr>
          <p:cNvSpPr/>
          <p:nvPr/>
        </p:nvSpPr>
        <p:spPr>
          <a:xfrm>
            <a:off x="2152113" y="2854059"/>
            <a:ext cx="658026" cy="2950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C18D33-18A4-469D-9E2A-006C90F46C5E}"/>
              </a:ext>
            </a:extLst>
          </p:cNvPr>
          <p:cNvSpPr/>
          <p:nvPr/>
        </p:nvSpPr>
        <p:spPr>
          <a:xfrm>
            <a:off x="2162086" y="3139076"/>
            <a:ext cx="658026" cy="3015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3E1656F-53EA-4CEE-83BD-E825D588C60C}"/>
              </a:ext>
            </a:extLst>
          </p:cNvPr>
          <p:cNvSpPr txBox="1"/>
          <p:nvPr/>
        </p:nvSpPr>
        <p:spPr>
          <a:xfrm>
            <a:off x="2058822" y="145890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0</a:t>
            </a:r>
            <a:endParaRPr kumimoji="1"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A8957D-3DE9-4086-9300-6EB6357B5E31}"/>
              </a:ext>
            </a:extLst>
          </p:cNvPr>
          <p:cNvSpPr txBox="1"/>
          <p:nvPr/>
        </p:nvSpPr>
        <p:spPr>
          <a:xfrm>
            <a:off x="2997258" y="144608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1</a:t>
            </a:r>
            <a:endParaRPr kumimoji="1"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39183E9-0EC1-405C-8589-D276438CEB50}"/>
              </a:ext>
            </a:extLst>
          </p:cNvPr>
          <p:cNvSpPr txBox="1"/>
          <p:nvPr/>
        </p:nvSpPr>
        <p:spPr>
          <a:xfrm>
            <a:off x="3845607" y="143588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2</a:t>
            </a:r>
            <a:endParaRPr kumimoji="1"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3FECD65-6C2D-4231-B8E5-AB5DB03CFA0B}"/>
              </a:ext>
            </a:extLst>
          </p:cNvPr>
          <p:cNvSpPr txBox="1"/>
          <p:nvPr/>
        </p:nvSpPr>
        <p:spPr>
          <a:xfrm>
            <a:off x="4738999" y="1435888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3</a:t>
            </a:r>
            <a:endParaRPr kumimoji="1" lang="zh-TW" altLang="en-US" sz="2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43908A7-4EBC-4F64-B127-CB20219A9E00}"/>
              </a:ext>
            </a:extLst>
          </p:cNvPr>
          <p:cNvSpPr/>
          <p:nvPr/>
        </p:nvSpPr>
        <p:spPr>
          <a:xfrm>
            <a:off x="384647" y="1170677"/>
            <a:ext cx="1008317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valid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B2DF6F1-5233-4044-95D9-A737E5185A9A}"/>
              </a:ext>
            </a:extLst>
          </p:cNvPr>
          <p:cNvSpPr/>
          <p:nvPr/>
        </p:nvSpPr>
        <p:spPr>
          <a:xfrm>
            <a:off x="376014" y="1817693"/>
            <a:ext cx="1016950" cy="46166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invalid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F58CDBD-4D1A-4E40-8709-8DF7AE578F96}"/>
              </a:ext>
            </a:extLst>
          </p:cNvPr>
          <p:cNvSpPr/>
          <p:nvPr/>
        </p:nvSpPr>
        <p:spPr>
          <a:xfrm>
            <a:off x="355184" y="2464709"/>
            <a:ext cx="1016950" cy="461665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free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042554A-75FC-4C6E-800D-71F6563E54E4}"/>
              </a:ext>
            </a:extLst>
          </p:cNvPr>
          <p:cNvSpPr txBox="1"/>
          <p:nvPr/>
        </p:nvSpPr>
        <p:spPr>
          <a:xfrm>
            <a:off x="1852389" y="215501"/>
            <a:ext cx="39266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Request 1: read page 0,1,2,3</a:t>
            </a:r>
            <a:endParaRPr kumimoji="1" lang="zh-TW" altLang="en-US" sz="2400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6D1E898E-917B-400E-A7F2-D2ADF28FF0FB}"/>
              </a:ext>
            </a:extLst>
          </p:cNvPr>
          <p:cNvCxnSpPr/>
          <p:nvPr/>
        </p:nvCxnSpPr>
        <p:spPr>
          <a:xfrm>
            <a:off x="2460474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C93AE7A4-F9E3-4DF4-84A0-7104B494497D}"/>
              </a:ext>
            </a:extLst>
          </p:cNvPr>
          <p:cNvCxnSpPr/>
          <p:nvPr/>
        </p:nvCxnSpPr>
        <p:spPr>
          <a:xfrm>
            <a:off x="3362055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2D3D1412-764C-49B3-B4E6-13FF090388E7}"/>
              </a:ext>
            </a:extLst>
          </p:cNvPr>
          <p:cNvCxnSpPr/>
          <p:nvPr/>
        </p:nvCxnSpPr>
        <p:spPr>
          <a:xfrm>
            <a:off x="4172482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A804B61-9570-49FE-ABF7-8C49A2B409DC}"/>
              </a:ext>
            </a:extLst>
          </p:cNvPr>
          <p:cNvCxnSpPr/>
          <p:nvPr/>
        </p:nvCxnSpPr>
        <p:spPr>
          <a:xfrm>
            <a:off x="5124269" y="677166"/>
            <a:ext cx="0" cy="561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3BFC72B-D4F2-439C-9019-0134C01B3A19}"/>
              </a:ext>
            </a:extLst>
          </p:cNvPr>
          <p:cNvSpPr/>
          <p:nvPr/>
        </p:nvSpPr>
        <p:spPr>
          <a:xfrm>
            <a:off x="2162086" y="2230198"/>
            <a:ext cx="660875" cy="121044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07A260F-FE47-4635-80B2-16A2C5DE0C06}"/>
              </a:ext>
            </a:extLst>
          </p:cNvPr>
          <p:cNvSpPr/>
          <p:nvPr/>
        </p:nvSpPr>
        <p:spPr>
          <a:xfrm>
            <a:off x="241594" y="6172479"/>
            <a:ext cx="3819971" cy="4700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No parallel-&gt;response time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1F10AAA-6FF5-421E-988F-A61C5AC9D25C}"/>
              </a:ext>
            </a:extLst>
          </p:cNvPr>
          <p:cNvCxnSpPr>
            <a:cxnSpLocks/>
          </p:cNvCxnSpPr>
          <p:nvPr/>
        </p:nvCxnSpPr>
        <p:spPr>
          <a:xfrm flipV="1">
            <a:off x="3853797" y="6255521"/>
            <a:ext cx="0" cy="312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CB6B850D-0E42-445D-9997-D8281297C655}"/>
              </a:ext>
            </a:extLst>
          </p:cNvPr>
          <p:cNvSpPr/>
          <p:nvPr/>
        </p:nvSpPr>
        <p:spPr>
          <a:xfrm>
            <a:off x="6465604" y="2043754"/>
            <a:ext cx="3819970" cy="3913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843C13E-533E-4C5D-8470-D553F22DB63B}"/>
              </a:ext>
            </a:extLst>
          </p:cNvPr>
          <p:cNvSpPr/>
          <p:nvPr/>
        </p:nvSpPr>
        <p:spPr>
          <a:xfrm>
            <a:off x="6721978" y="2248852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28E567D-0438-490A-B0B8-EB61B458F98A}"/>
              </a:ext>
            </a:extLst>
          </p:cNvPr>
          <p:cNvSpPr/>
          <p:nvPr/>
        </p:nvSpPr>
        <p:spPr>
          <a:xfrm>
            <a:off x="7612165" y="2248852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EE1C825-8932-46A0-9F6A-494D529082DE}"/>
              </a:ext>
            </a:extLst>
          </p:cNvPr>
          <p:cNvSpPr/>
          <p:nvPr/>
        </p:nvSpPr>
        <p:spPr>
          <a:xfrm>
            <a:off x="8478139" y="2248851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06E19CF-331F-435D-9D03-8E9F7816ED29}"/>
              </a:ext>
            </a:extLst>
          </p:cNvPr>
          <p:cNvSpPr/>
          <p:nvPr/>
        </p:nvSpPr>
        <p:spPr>
          <a:xfrm>
            <a:off x="9327021" y="2248850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1FDFF38-A6F0-43E5-AB68-27361608F2B6}"/>
              </a:ext>
            </a:extLst>
          </p:cNvPr>
          <p:cNvSpPr/>
          <p:nvPr/>
        </p:nvSpPr>
        <p:spPr>
          <a:xfrm>
            <a:off x="6729102" y="4040686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095C7A5-056C-4766-8508-18AF8789505A}"/>
              </a:ext>
            </a:extLst>
          </p:cNvPr>
          <p:cNvSpPr/>
          <p:nvPr/>
        </p:nvSpPr>
        <p:spPr>
          <a:xfrm>
            <a:off x="7612165" y="4056283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C89108B-3E66-479F-9D90-A0AD1ECBDF20}"/>
              </a:ext>
            </a:extLst>
          </p:cNvPr>
          <p:cNvSpPr/>
          <p:nvPr/>
        </p:nvSpPr>
        <p:spPr>
          <a:xfrm>
            <a:off x="8478139" y="4056282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8AAE30D-FA76-4341-B5F1-6D3D1FD50D28}"/>
              </a:ext>
            </a:extLst>
          </p:cNvPr>
          <p:cNvSpPr/>
          <p:nvPr/>
        </p:nvSpPr>
        <p:spPr>
          <a:xfrm>
            <a:off x="9327021" y="4056281"/>
            <a:ext cx="658026" cy="12049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6AA24A7-D2A8-481D-95D8-A1870C15B053}"/>
              </a:ext>
            </a:extLst>
          </p:cNvPr>
          <p:cNvSpPr txBox="1"/>
          <p:nvPr/>
        </p:nvSpPr>
        <p:spPr>
          <a:xfrm>
            <a:off x="6645778" y="3453807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0</a:t>
            </a:r>
            <a:endParaRPr kumimoji="1" lang="zh-TW" altLang="en-US" sz="2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E248B74-CFB6-4B1E-8315-AAAD9CF9F611}"/>
              </a:ext>
            </a:extLst>
          </p:cNvPr>
          <p:cNvSpPr txBox="1"/>
          <p:nvPr/>
        </p:nvSpPr>
        <p:spPr>
          <a:xfrm>
            <a:off x="7561958" y="3453809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1</a:t>
            </a:r>
            <a:endParaRPr kumimoji="1"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67C22B1-9D19-4F49-80B4-C99A98960022}"/>
              </a:ext>
            </a:extLst>
          </p:cNvPr>
          <p:cNvSpPr txBox="1"/>
          <p:nvPr/>
        </p:nvSpPr>
        <p:spPr>
          <a:xfrm>
            <a:off x="8413689" y="3481672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2</a:t>
            </a:r>
            <a:endParaRPr kumimoji="1"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DE2A164-8FBE-44BD-8B6C-757765C329A2}"/>
              </a:ext>
            </a:extLst>
          </p:cNvPr>
          <p:cNvSpPr txBox="1"/>
          <p:nvPr/>
        </p:nvSpPr>
        <p:spPr>
          <a:xfrm>
            <a:off x="9329869" y="348167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3</a:t>
            </a:r>
            <a:endParaRPr kumimoji="1"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39E7691-435A-4D14-9709-4899FCE0D36B}"/>
              </a:ext>
            </a:extLst>
          </p:cNvPr>
          <p:cNvSpPr txBox="1"/>
          <p:nvPr/>
        </p:nvSpPr>
        <p:spPr>
          <a:xfrm>
            <a:off x="6645778" y="5284544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4</a:t>
            </a:r>
            <a:endParaRPr kumimoji="1"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D260D74-3E33-4C36-9DDB-CBDB1BBD87E9}"/>
              </a:ext>
            </a:extLst>
          </p:cNvPr>
          <p:cNvSpPr txBox="1"/>
          <p:nvPr/>
        </p:nvSpPr>
        <p:spPr>
          <a:xfrm>
            <a:off x="7561958" y="528454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5</a:t>
            </a:r>
            <a:endParaRPr kumimoji="1" lang="zh-TW" altLang="en-US" sz="2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D2D92F6-C1D3-4C9F-B7F1-02EA4382D14A}"/>
              </a:ext>
            </a:extLst>
          </p:cNvPr>
          <p:cNvSpPr txBox="1"/>
          <p:nvPr/>
        </p:nvSpPr>
        <p:spPr>
          <a:xfrm>
            <a:off x="8413689" y="5312409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6</a:t>
            </a:r>
            <a:endParaRPr kumimoji="1"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5A1C1725-B15F-4755-AD46-AB0C00D97880}"/>
              </a:ext>
            </a:extLst>
          </p:cNvPr>
          <p:cNvSpPr txBox="1"/>
          <p:nvPr/>
        </p:nvSpPr>
        <p:spPr>
          <a:xfrm>
            <a:off x="9329869" y="5312411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PB 7</a:t>
            </a:r>
            <a:endParaRPr kumimoji="1" lang="zh-TW" altLang="en-US" sz="24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D79FCB6-7E0B-4746-BE78-7CDB041C402F}"/>
              </a:ext>
            </a:extLst>
          </p:cNvPr>
          <p:cNvSpPr/>
          <p:nvPr/>
        </p:nvSpPr>
        <p:spPr>
          <a:xfrm>
            <a:off x="6718417" y="224885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8554B62-88CA-4F5E-8CF7-1B918CBB0FFC}"/>
              </a:ext>
            </a:extLst>
          </p:cNvPr>
          <p:cNvSpPr/>
          <p:nvPr/>
        </p:nvSpPr>
        <p:spPr>
          <a:xfrm>
            <a:off x="7620711" y="2239235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45D0ABB-5E3A-4F23-9990-803AABCB0544}"/>
              </a:ext>
            </a:extLst>
          </p:cNvPr>
          <p:cNvSpPr/>
          <p:nvPr/>
        </p:nvSpPr>
        <p:spPr>
          <a:xfrm>
            <a:off x="8470661" y="225724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278547E-219A-4F94-8326-751A0F603B1E}"/>
              </a:ext>
            </a:extLst>
          </p:cNvPr>
          <p:cNvSpPr/>
          <p:nvPr/>
        </p:nvSpPr>
        <p:spPr>
          <a:xfrm>
            <a:off x="9320611" y="225724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DB3A43B-76F5-459D-BF30-DC924B003750}"/>
              </a:ext>
            </a:extLst>
          </p:cNvPr>
          <p:cNvSpPr txBox="1"/>
          <p:nvPr/>
        </p:nvSpPr>
        <p:spPr>
          <a:xfrm>
            <a:off x="6645778" y="146383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0</a:t>
            </a:r>
            <a:endParaRPr kumimoji="1"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73F93537-EE73-4539-9AD3-02AA9CBA0DF7}"/>
              </a:ext>
            </a:extLst>
          </p:cNvPr>
          <p:cNvSpPr txBox="1"/>
          <p:nvPr/>
        </p:nvSpPr>
        <p:spPr>
          <a:xfrm>
            <a:off x="7584214" y="1451016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1</a:t>
            </a:r>
            <a:endParaRPr kumimoji="1" lang="zh-TW" altLang="en-US" sz="24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80547C2-48E2-40BA-8571-337E917C9033}"/>
              </a:ext>
            </a:extLst>
          </p:cNvPr>
          <p:cNvSpPr txBox="1"/>
          <p:nvPr/>
        </p:nvSpPr>
        <p:spPr>
          <a:xfrm>
            <a:off x="8432563" y="1440818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2</a:t>
            </a:r>
            <a:endParaRPr kumimoji="1" lang="zh-TW" altLang="en-US" sz="24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DA337EBF-8929-4BBB-88A4-C2AC6C8F6757}"/>
              </a:ext>
            </a:extLst>
          </p:cNvPr>
          <p:cNvSpPr txBox="1"/>
          <p:nvPr/>
        </p:nvSpPr>
        <p:spPr>
          <a:xfrm>
            <a:off x="9325955" y="1440820"/>
            <a:ext cx="80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CH 3</a:t>
            </a:r>
            <a:endParaRPr kumimoji="1" lang="zh-TW" altLang="en-US" sz="24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ECE79E1E-66BF-4634-9E37-BD69DB8324C0}"/>
              </a:ext>
            </a:extLst>
          </p:cNvPr>
          <p:cNvSpPr txBox="1"/>
          <p:nvPr/>
        </p:nvSpPr>
        <p:spPr>
          <a:xfrm>
            <a:off x="6139129" y="222184"/>
            <a:ext cx="44967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Request 2: write page 12,13,14,15</a:t>
            </a:r>
            <a:endParaRPr kumimoji="1" lang="zh-TW" altLang="en-US" sz="24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96EA77C-CE3C-4B92-A08F-123C80433E12}"/>
              </a:ext>
            </a:extLst>
          </p:cNvPr>
          <p:cNvSpPr/>
          <p:nvPr/>
        </p:nvSpPr>
        <p:spPr>
          <a:xfrm>
            <a:off x="6721978" y="4046545"/>
            <a:ext cx="650194" cy="3325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5D6A457-389A-4972-A4FC-7DC1D84A9B0F}"/>
              </a:ext>
            </a:extLst>
          </p:cNvPr>
          <p:cNvSpPr/>
          <p:nvPr/>
        </p:nvSpPr>
        <p:spPr>
          <a:xfrm>
            <a:off x="6728386" y="4366994"/>
            <a:ext cx="650194" cy="30953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8EB0C9D-4A06-4EDD-AEF0-0C92E75D039C}"/>
              </a:ext>
            </a:extLst>
          </p:cNvPr>
          <p:cNvSpPr/>
          <p:nvPr/>
        </p:nvSpPr>
        <p:spPr>
          <a:xfrm>
            <a:off x="6732659" y="4665544"/>
            <a:ext cx="650194" cy="3325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79F17B3-D249-4F11-A51A-89C283958971}"/>
              </a:ext>
            </a:extLst>
          </p:cNvPr>
          <p:cNvSpPr/>
          <p:nvPr/>
        </p:nvSpPr>
        <p:spPr>
          <a:xfrm>
            <a:off x="6732659" y="4971335"/>
            <a:ext cx="650194" cy="32530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8646A94-1436-490D-BAD6-5D69BC253A3D}"/>
              </a:ext>
            </a:extLst>
          </p:cNvPr>
          <p:cNvSpPr/>
          <p:nvPr/>
        </p:nvSpPr>
        <p:spPr>
          <a:xfrm>
            <a:off x="6694203" y="809006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1E06262-27A0-483C-8B01-DDB19A77A223}"/>
              </a:ext>
            </a:extLst>
          </p:cNvPr>
          <p:cNvSpPr/>
          <p:nvPr/>
        </p:nvSpPr>
        <p:spPr>
          <a:xfrm>
            <a:off x="7561958" y="799265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AF0690F-88D7-4061-BD0A-53878C979F94}"/>
              </a:ext>
            </a:extLst>
          </p:cNvPr>
          <p:cNvSpPr/>
          <p:nvPr/>
        </p:nvSpPr>
        <p:spPr>
          <a:xfrm>
            <a:off x="8413689" y="805654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60EE15A-331A-44D8-A197-65E09DE29352}"/>
              </a:ext>
            </a:extLst>
          </p:cNvPr>
          <p:cNvSpPr/>
          <p:nvPr/>
        </p:nvSpPr>
        <p:spPr>
          <a:xfrm>
            <a:off x="9265775" y="805026"/>
            <a:ext cx="549694" cy="3801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9052E07-5954-4D25-A47F-14DA52FFA597}"/>
              </a:ext>
            </a:extLst>
          </p:cNvPr>
          <p:cNvSpPr/>
          <p:nvPr/>
        </p:nvSpPr>
        <p:spPr>
          <a:xfrm>
            <a:off x="6721978" y="2572188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DA41110-48F5-4571-A735-F5905EB52164}"/>
              </a:ext>
            </a:extLst>
          </p:cNvPr>
          <p:cNvSpPr/>
          <p:nvPr/>
        </p:nvSpPr>
        <p:spPr>
          <a:xfrm>
            <a:off x="7624272" y="2562573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C688736-7BB6-4680-BE9A-20DE4812489B}"/>
              </a:ext>
            </a:extLst>
          </p:cNvPr>
          <p:cNvSpPr/>
          <p:nvPr/>
        </p:nvSpPr>
        <p:spPr>
          <a:xfrm>
            <a:off x="8474222" y="2580579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AB8080B-8DB0-4D68-A818-8308744184F8}"/>
              </a:ext>
            </a:extLst>
          </p:cNvPr>
          <p:cNvSpPr/>
          <p:nvPr/>
        </p:nvSpPr>
        <p:spPr>
          <a:xfrm>
            <a:off x="9324172" y="2580579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4B6DAD0-D553-4E32-924C-64CA5043A9EC}"/>
              </a:ext>
            </a:extLst>
          </p:cNvPr>
          <p:cNvSpPr/>
          <p:nvPr/>
        </p:nvSpPr>
        <p:spPr>
          <a:xfrm>
            <a:off x="6724827" y="289549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1B7900C-A63E-49DB-A762-29A606D1086B}"/>
              </a:ext>
            </a:extLst>
          </p:cNvPr>
          <p:cNvSpPr/>
          <p:nvPr/>
        </p:nvSpPr>
        <p:spPr>
          <a:xfrm>
            <a:off x="7627121" y="2885875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A4B4467-6DC4-41FC-9BAF-3FB49C3517B1}"/>
              </a:ext>
            </a:extLst>
          </p:cNvPr>
          <p:cNvSpPr/>
          <p:nvPr/>
        </p:nvSpPr>
        <p:spPr>
          <a:xfrm>
            <a:off x="8477071" y="290388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F93B01D-B08F-4FE4-873B-9875A32851AC}"/>
              </a:ext>
            </a:extLst>
          </p:cNvPr>
          <p:cNvSpPr/>
          <p:nvPr/>
        </p:nvSpPr>
        <p:spPr>
          <a:xfrm>
            <a:off x="9327021" y="2903881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81E0DAC-4DE4-4C0C-BD3C-D224520D0468}"/>
              </a:ext>
            </a:extLst>
          </p:cNvPr>
          <p:cNvSpPr/>
          <p:nvPr/>
        </p:nvSpPr>
        <p:spPr>
          <a:xfrm>
            <a:off x="6721978" y="3210462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1F4E170-CA41-4060-AFD5-3F712DB851F4}"/>
              </a:ext>
            </a:extLst>
          </p:cNvPr>
          <p:cNvSpPr/>
          <p:nvPr/>
        </p:nvSpPr>
        <p:spPr>
          <a:xfrm>
            <a:off x="7624272" y="3200847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5413C459-0A2E-470D-949C-F78D49E371BC}"/>
              </a:ext>
            </a:extLst>
          </p:cNvPr>
          <p:cNvSpPr/>
          <p:nvPr/>
        </p:nvSpPr>
        <p:spPr>
          <a:xfrm>
            <a:off x="8474222" y="3218853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40D7E2B-8EC3-4B53-AA5B-4B307CFA0C51}"/>
              </a:ext>
            </a:extLst>
          </p:cNvPr>
          <p:cNvSpPr/>
          <p:nvPr/>
        </p:nvSpPr>
        <p:spPr>
          <a:xfrm>
            <a:off x="9324172" y="3218853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F1E924F-6B96-4332-A544-3EEED31A7EB9}"/>
              </a:ext>
            </a:extLst>
          </p:cNvPr>
          <p:cNvSpPr/>
          <p:nvPr/>
        </p:nvSpPr>
        <p:spPr>
          <a:xfrm>
            <a:off x="7627121" y="4399684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454474C-74EA-407B-8232-6D80A73BE4C7}"/>
              </a:ext>
            </a:extLst>
          </p:cNvPr>
          <p:cNvSpPr/>
          <p:nvPr/>
        </p:nvSpPr>
        <p:spPr>
          <a:xfrm>
            <a:off x="8477071" y="441769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17D73E1-5585-4041-8F05-41ADC48ECFC5}"/>
              </a:ext>
            </a:extLst>
          </p:cNvPr>
          <p:cNvSpPr/>
          <p:nvPr/>
        </p:nvSpPr>
        <p:spPr>
          <a:xfrm>
            <a:off x="9327021" y="4417690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211FDA1-03A7-4DF6-908A-817DD903DC9E}"/>
              </a:ext>
            </a:extLst>
          </p:cNvPr>
          <p:cNvSpPr/>
          <p:nvPr/>
        </p:nvSpPr>
        <p:spPr>
          <a:xfrm>
            <a:off x="7629970" y="4722986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C5DF365-1541-4FD6-8064-8008BCB915A6}"/>
              </a:ext>
            </a:extLst>
          </p:cNvPr>
          <p:cNvSpPr/>
          <p:nvPr/>
        </p:nvSpPr>
        <p:spPr>
          <a:xfrm>
            <a:off x="8479920" y="4740992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2B1CA6A-5F06-4C08-AB1E-A8F9376DA67A}"/>
              </a:ext>
            </a:extLst>
          </p:cNvPr>
          <p:cNvSpPr/>
          <p:nvPr/>
        </p:nvSpPr>
        <p:spPr>
          <a:xfrm>
            <a:off x="9329870" y="4740992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CCA9A43-CCFB-47E2-829B-3D47BAC4C874}"/>
              </a:ext>
            </a:extLst>
          </p:cNvPr>
          <p:cNvSpPr/>
          <p:nvPr/>
        </p:nvSpPr>
        <p:spPr>
          <a:xfrm>
            <a:off x="7627121" y="5037958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736B870-3CE8-4F79-AE25-8A9B56C4F08C}"/>
              </a:ext>
            </a:extLst>
          </p:cNvPr>
          <p:cNvSpPr/>
          <p:nvPr/>
        </p:nvSpPr>
        <p:spPr>
          <a:xfrm>
            <a:off x="8477071" y="5055964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B4FE742-83AD-42A3-96FD-4D4E64522350}"/>
              </a:ext>
            </a:extLst>
          </p:cNvPr>
          <p:cNvSpPr/>
          <p:nvPr/>
        </p:nvSpPr>
        <p:spPr>
          <a:xfrm>
            <a:off x="9327021" y="5055964"/>
            <a:ext cx="658026" cy="322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529D9A7-5F60-45AE-8640-263BBF7A4E46}"/>
              </a:ext>
            </a:extLst>
          </p:cNvPr>
          <p:cNvSpPr/>
          <p:nvPr/>
        </p:nvSpPr>
        <p:spPr>
          <a:xfrm>
            <a:off x="6742632" y="4078954"/>
            <a:ext cx="650194" cy="12055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966BFC70-F829-483F-B305-08AF1AFC99C8}"/>
              </a:ext>
            </a:extLst>
          </p:cNvPr>
          <p:cNvSpPr/>
          <p:nvPr/>
        </p:nvSpPr>
        <p:spPr>
          <a:xfrm>
            <a:off x="10464256" y="3440641"/>
            <a:ext cx="1340400" cy="4700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GC time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F2663F90-DF6B-479F-8B01-59A4C3720621}"/>
              </a:ext>
            </a:extLst>
          </p:cNvPr>
          <p:cNvCxnSpPr>
            <a:cxnSpLocks/>
          </p:cNvCxnSpPr>
          <p:nvPr/>
        </p:nvCxnSpPr>
        <p:spPr>
          <a:xfrm>
            <a:off x="11653791" y="3550853"/>
            <a:ext cx="0" cy="323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079A6B6B-69F4-446C-8C1F-1CF9EEAD10C7}"/>
              </a:ext>
            </a:extLst>
          </p:cNvPr>
          <p:cNvSpPr/>
          <p:nvPr/>
        </p:nvSpPr>
        <p:spPr>
          <a:xfrm>
            <a:off x="7617863" y="4056283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6EA7417F-CE52-4B23-B8F5-53F03A48811D}"/>
              </a:ext>
            </a:extLst>
          </p:cNvPr>
          <p:cNvSpPr/>
          <p:nvPr/>
        </p:nvSpPr>
        <p:spPr>
          <a:xfrm>
            <a:off x="8479920" y="4072225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2345A34-C1BC-401F-8CAD-A4B27088C72F}"/>
              </a:ext>
            </a:extLst>
          </p:cNvPr>
          <p:cNvSpPr/>
          <p:nvPr/>
        </p:nvSpPr>
        <p:spPr>
          <a:xfrm>
            <a:off x="9332719" y="4078954"/>
            <a:ext cx="658026" cy="33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0C7A9FC-5F81-4E45-BEB0-35F35D74838D}"/>
              </a:ext>
            </a:extLst>
          </p:cNvPr>
          <p:cNvCxnSpPr>
            <a:cxnSpLocks/>
          </p:cNvCxnSpPr>
          <p:nvPr/>
        </p:nvCxnSpPr>
        <p:spPr>
          <a:xfrm flipH="1">
            <a:off x="6604119" y="3943339"/>
            <a:ext cx="844964" cy="1411782"/>
          </a:xfrm>
          <a:prstGeom prst="line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774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7DCDC9F-E3EC-4FA4-81D5-F613578F1E1F}"/>
              </a:ext>
            </a:extLst>
          </p:cNvPr>
          <p:cNvSpPr/>
          <p:nvPr/>
        </p:nvSpPr>
        <p:spPr>
          <a:xfrm>
            <a:off x="3931065" y="299103"/>
            <a:ext cx="3555051" cy="18117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75401A9-3B79-402E-BE23-B6B35B84589A}"/>
              </a:ext>
            </a:extLst>
          </p:cNvPr>
          <p:cNvSpPr/>
          <p:nvPr/>
        </p:nvSpPr>
        <p:spPr>
          <a:xfrm>
            <a:off x="4965106" y="572568"/>
            <a:ext cx="1333145" cy="504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CPU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2521D62-C1E7-4183-AA47-CCA0109464A4}"/>
              </a:ext>
            </a:extLst>
          </p:cNvPr>
          <p:cNvSpPr/>
          <p:nvPr/>
        </p:nvSpPr>
        <p:spPr>
          <a:xfrm>
            <a:off x="4298533" y="1306082"/>
            <a:ext cx="2879934" cy="504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cache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FFF28E-18CE-4F71-BED7-C5F01A37B448}"/>
              </a:ext>
            </a:extLst>
          </p:cNvPr>
          <p:cNvSpPr txBox="1"/>
          <p:nvPr/>
        </p:nvSpPr>
        <p:spPr>
          <a:xfrm>
            <a:off x="2995301" y="974124"/>
            <a:ext cx="83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Host </a:t>
            </a:r>
            <a:endParaRPr kumimoji="1" lang="zh-TW" altLang="en-US" sz="2400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A5794C5-9707-4715-8599-FF08AEB395B7}"/>
              </a:ext>
            </a:extLst>
          </p:cNvPr>
          <p:cNvCxnSpPr>
            <a:cxnSpLocks/>
          </p:cNvCxnSpPr>
          <p:nvPr/>
        </p:nvCxnSpPr>
        <p:spPr>
          <a:xfrm flipH="1">
            <a:off x="1128046" y="2392822"/>
            <a:ext cx="9092724" cy="1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6E4B2D7-A5F9-4165-B904-777C24B291FF}"/>
              </a:ext>
            </a:extLst>
          </p:cNvPr>
          <p:cNvSpPr/>
          <p:nvPr/>
        </p:nvSpPr>
        <p:spPr>
          <a:xfrm>
            <a:off x="2152116" y="2767316"/>
            <a:ext cx="7614303" cy="324890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96E4F90-3009-4F31-8994-BAF7F6038CD4}"/>
              </a:ext>
            </a:extLst>
          </p:cNvPr>
          <p:cNvSpPr/>
          <p:nvPr/>
        </p:nvSpPr>
        <p:spPr>
          <a:xfrm>
            <a:off x="7971804" y="2758771"/>
            <a:ext cx="1794615" cy="5910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C51758C-14FB-4EE2-8ECF-B3DF981F39BD}"/>
              </a:ext>
            </a:extLst>
          </p:cNvPr>
          <p:cNvSpPr/>
          <p:nvPr/>
        </p:nvSpPr>
        <p:spPr>
          <a:xfrm>
            <a:off x="4140439" y="2778807"/>
            <a:ext cx="3039454" cy="5375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67D18A4-ACA6-4515-893E-84635109C75E}"/>
              </a:ext>
            </a:extLst>
          </p:cNvPr>
          <p:cNvSpPr/>
          <p:nvPr/>
        </p:nvSpPr>
        <p:spPr>
          <a:xfrm>
            <a:off x="148127" y="2839669"/>
            <a:ext cx="1794615" cy="4858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AI model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F60E47F-160D-4926-9049-75539CAE7EF1}"/>
              </a:ext>
            </a:extLst>
          </p:cNvPr>
          <p:cNvCxnSpPr>
            <a:cxnSpLocks/>
          </p:cNvCxnSpPr>
          <p:nvPr/>
        </p:nvCxnSpPr>
        <p:spPr>
          <a:xfrm>
            <a:off x="1942742" y="3082607"/>
            <a:ext cx="21079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468BC26-7D57-4505-A571-FDE1425C1729}"/>
              </a:ext>
            </a:extLst>
          </p:cNvPr>
          <p:cNvCxnSpPr>
            <a:cxnSpLocks/>
          </p:cNvCxnSpPr>
          <p:nvPr/>
        </p:nvCxnSpPr>
        <p:spPr>
          <a:xfrm>
            <a:off x="5708590" y="1905712"/>
            <a:ext cx="0" cy="7776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9C08238-3498-4EF0-91D2-32A772D864D6}"/>
              </a:ext>
            </a:extLst>
          </p:cNvPr>
          <p:cNvCxnSpPr/>
          <p:nvPr/>
        </p:nvCxnSpPr>
        <p:spPr>
          <a:xfrm>
            <a:off x="5738500" y="3325545"/>
            <a:ext cx="0" cy="4187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FC4B5CC-36CA-4E4F-A567-69B074EA22F5}"/>
              </a:ext>
            </a:extLst>
          </p:cNvPr>
          <p:cNvSpPr/>
          <p:nvPr/>
        </p:nvSpPr>
        <p:spPr>
          <a:xfrm>
            <a:off x="3127766" y="5459926"/>
            <a:ext cx="5349656" cy="5375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7972819D-296F-4E69-9BAB-17B21D38A3AB}"/>
              </a:ext>
            </a:extLst>
          </p:cNvPr>
          <p:cNvCxnSpPr>
            <a:cxnSpLocks/>
          </p:cNvCxnSpPr>
          <p:nvPr/>
        </p:nvCxnSpPr>
        <p:spPr>
          <a:xfrm>
            <a:off x="7178467" y="1555335"/>
            <a:ext cx="1153681" cy="455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8E1D6329-D4CC-42B9-9B76-F9CEF4424BEC}"/>
              </a:ext>
            </a:extLst>
          </p:cNvPr>
          <p:cNvCxnSpPr>
            <a:cxnSpLocks/>
          </p:cNvCxnSpPr>
          <p:nvPr/>
        </p:nvCxnSpPr>
        <p:spPr>
          <a:xfrm>
            <a:off x="8332148" y="1575789"/>
            <a:ext cx="8546" cy="1132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956741C-750A-4CE6-92C2-D9E53CCE9CDC}"/>
              </a:ext>
            </a:extLst>
          </p:cNvPr>
          <p:cNvCxnSpPr>
            <a:cxnSpLocks/>
          </p:cNvCxnSpPr>
          <p:nvPr/>
        </p:nvCxnSpPr>
        <p:spPr>
          <a:xfrm flipH="1">
            <a:off x="7246834" y="3054313"/>
            <a:ext cx="7235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4C05538F-A265-4E7C-A50A-03D1A1F381F8}"/>
              </a:ext>
            </a:extLst>
          </p:cNvPr>
          <p:cNvSpPr/>
          <p:nvPr/>
        </p:nvSpPr>
        <p:spPr>
          <a:xfrm>
            <a:off x="4713011" y="3828227"/>
            <a:ext cx="2050978" cy="537576"/>
          </a:xfrm>
          <a:prstGeom prst="round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FTL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D75DA43-5306-43DB-91B8-0D5B90978E07}"/>
              </a:ext>
            </a:extLst>
          </p:cNvPr>
          <p:cNvCxnSpPr>
            <a:cxnSpLocks/>
          </p:cNvCxnSpPr>
          <p:nvPr/>
        </p:nvCxnSpPr>
        <p:spPr>
          <a:xfrm>
            <a:off x="5738500" y="4365803"/>
            <a:ext cx="0" cy="1000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9EBFB9FB-4D0F-453D-B0B9-B428DEBE1D46}"/>
              </a:ext>
            </a:extLst>
          </p:cNvPr>
          <p:cNvSpPr txBox="1"/>
          <p:nvPr/>
        </p:nvSpPr>
        <p:spPr>
          <a:xfrm>
            <a:off x="5512038" y="6122992"/>
            <a:ext cx="83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 </a:t>
            </a:r>
            <a:endParaRPr kumimoji="1" lang="zh-TW" altLang="en-US" sz="2400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FFAF771-3D5E-4CA4-8EA0-B0641329BF9C}"/>
              </a:ext>
            </a:extLst>
          </p:cNvPr>
          <p:cNvSpPr txBox="1"/>
          <p:nvPr/>
        </p:nvSpPr>
        <p:spPr>
          <a:xfrm>
            <a:off x="5435125" y="298248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kumimoji="1" lang="zh-TW" altLang="en-US" sz="24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0FA88C7-ED72-483B-A815-68D01FD0322C}"/>
              </a:ext>
            </a:extLst>
          </p:cNvPr>
          <p:cNvSpPr txBox="1"/>
          <p:nvPr/>
        </p:nvSpPr>
        <p:spPr>
          <a:xfrm>
            <a:off x="8443244" y="909605"/>
            <a:ext cx="35550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100" dirty="0"/>
              <a:t>Write dirty page in three cases:</a:t>
            </a:r>
          </a:p>
          <a:p>
            <a:pPr marL="457200" indent="-457200" algn="l">
              <a:buAutoNum type="arabicPeriod"/>
            </a:pPr>
            <a:r>
              <a:rPr kumimoji="1" lang="en-US" altLang="zh-TW" sz="2100" dirty="0"/>
              <a:t>Replacement</a:t>
            </a:r>
          </a:p>
          <a:p>
            <a:pPr marL="457200" indent="-457200" algn="l">
              <a:buAutoNum type="arabicPeriod"/>
            </a:pPr>
            <a:r>
              <a:rPr kumimoji="1" lang="en-US" altLang="zh-TW" sz="2100" dirty="0"/>
              <a:t>Dirty amount</a:t>
            </a:r>
          </a:p>
          <a:p>
            <a:pPr marL="457200" indent="-457200" algn="l">
              <a:buAutoNum type="arabicPeriod"/>
            </a:pPr>
            <a:r>
              <a:rPr kumimoji="1" lang="en-US" altLang="zh-TW" sz="2100" dirty="0"/>
              <a:t>Dirty time</a:t>
            </a:r>
            <a:endParaRPr kumimoji="1" lang="zh-TW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766668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10C7385-ED21-48BE-BC60-32780B3E1BA9}"/>
              </a:ext>
            </a:extLst>
          </p:cNvPr>
          <p:cNvCxnSpPr>
            <a:stCxn id="13" idx="3"/>
          </p:cNvCxnSpPr>
          <p:nvPr/>
        </p:nvCxnSpPr>
        <p:spPr>
          <a:xfrm flipV="1">
            <a:off x="4995987" y="3000593"/>
            <a:ext cx="2310335" cy="1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628089B3-ACE3-4485-A642-C5F9FF5EF508}"/>
              </a:ext>
            </a:extLst>
          </p:cNvPr>
          <p:cNvSpPr/>
          <p:nvPr/>
        </p:nvSpPr>
        <p:spPr>
          <a:xfrm>
            <a:off x="3892464" y="1464725"/>
            <a:ext cx="3213717" cy="649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16469E-9350-4D05-A6EE-54A552FEC4F9}"/>
              </a:ext>
            </a:extLst>
          </p:cNvPr>
          <p:cNvSpPr txBox="1"/>
          <p:nvPr/>
        </p:nvSpPr>
        <p:spPr>
          <a:xfrm>
            <a:off x="2932878" y="1548951"/>
            <a:ext cx="93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Host </a:t>
            </a:r>
            <a:endParaRPr kumimoji="1" lang="zh-TW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886A01-649F-4D72-9CD6-FC4595647176}"/>
              </a:ext>
            </a:extLst>
          </p:cNvPr>
          <p:cNvSpPr/>
          <p:nvPr/>
        </p:nvSpPr>
        <p:spPr>
          <a:xfrm>
            <a:off x="4543484" y="1593059"/>
            <a:ext cx="1864311" cy="4350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Page cache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015D92C-13B7-4248-9C95-3EA15EB823F5}"/>
              </a:ext>
            </a:extLst>
          </p:cNvPr>
          <p:cNvCxnSpPr>
            <a:cxnSpLocks/>
          </p:cNvCxnSpPr>
          <p:nvPr/>
        </p:nvCxnSpPr>
        <p:spPr>
          <a:xfrm>
            <a:off x="5473757" y="2141529"/>
            <a:ext cx="0" cy="1939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DC8EFBF-627D-4637-9248-A40110B3F534}"/>
              </a:ext>
            </a:extLst>
          </p:cNvPr>
          <p:cNvSpPr/>
          <p:nvPr/>
        </p:nvSpPr>
        <p:spPr>
          <a:xfrm>
            <a:off x="806422" y="2264857"/>
            <a:ext cx="4189565" cy="147147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dirty page in three cases:</a:t>
            </a:r>
          </a:p>
          <a:p>
            <a:pPr marL="457200" indent="-457200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Replacement</a:t>
            </a:r>
          </a:p>
          <a:p>
            <a:pPr marL="457200" indent="-457200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Dirty amount</a:t>
            </a:r>
          </a:p>
          <a:p>
            <a:pPr marL="457200" indent="-457200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Dirty time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1E6F54-7244-4BE1-8EE2-7F1823B24DDC}"/>
              </a:ext>
            </a:extLst>
          </p:cNvPr>
          <p:cNvSpPr/>
          <p:nvPr/>
        </p:nvSpPr>
        <p:spPr>
          <a:xfrm>
            <a:off x="2672182" y="4134722"/>
            <a:ext cx="5397618" cy="22216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CD2DAC-5D4B-4C76-9A44-70161F9483D4}"/>
              </a:ext>
            </a:extLst>
          </p:cNvPr>
          <p:cNvSpPr txBox="1"/>
          <p:nvPr/>
        </p:nvSpPr>
        <p:spPr>
          <a:xfrm>
            <a:off x="5149812" y="6346980"/>
            <a:ext cx="81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</a:t>
            </a:r>
            <a:endParaRPr kumimoji="1" lang="zh-TW" altLang="en-US" sz="2800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66FCDA9-D14F-4334-AEBC-74BE3D22D488}"/>
              </a:ext>
            </a:extLst>
          </p:cNvPr>
          <p:cNvCxnSpPr/>
          <p:nvPr/>
        </p:nvCxnSpPr>
        <p:spPr>
          <a:xfrm>
            <a:off x="7306322" y="3000594"/>
            <a:ext cx="0" cy="1230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A7F0143-03D6-41D5-9176-CFD96E3A80CF}"/>
              </a:ext>
            </a:extLst>
          </p:cNvPr>
          <p:cNvSpPr txBox="1"/>
          <p:nvPr/>
        </p:nvSpPr>
        <p:spPr>
          <a:xfrm>
            <a:off x="7378824" y="3319080"/>
            <a:ext cx="2370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Store dirty page</a:t>
            </a:r>
            <a:endParaRPr kumimoji="1" lang="zh-TW" altLang="en-US" sz="2400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EF565FF0-2C04-4F96-8F78-6AC192BD2662}"/>
              </a:ext>
            </a:extLst>
          </p:cNvPr>
          <p:cNvSpPr/>
          <p:nvPr/>
        </p:nvSpPr>
        <p:spPr>
          <a:xfrm>
            <a:off x="2823099" y="4749553"/>
            <a:ext cx="5095389" cy="337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D3EAEE0-5494-466A-8034-39B7B0A6B4D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499322" y="4429958"/>
            <a:ext cx="794552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6E674A8-6709-43EE-B24C-C48EF4460C93}"/>
              </a:ext>
            </a:extLst>
          </p:cNvPr>
          <p:cNvCxnSpPr>
            <a:cxnSpLocks/>
          </p:cNvCxnSpPr>
          <p:nvPr/>
        </p:nvCxnSpPr>
        <p:spPr>
          <a:xfrm flipH="1">
            <a:off x="5491317" y="4416859"/>
            <a:ext cx="8005" cy="3326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8DF4A562-F748-43C1-906F-5152149CC131}"/>
              </a:ext>
            </a:extLst>
          </p:cNvPr>
          <p:cNvCxnSpPr/>
          <p:nvPr/>
        </p:nvCxnSpPr>
        <p:spPr>
          <a:xfrm>
            <a:off x="5370793" y="5086904"/>
            <a:ext cx="0" cy="550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824FC1BB-896B-4A1C-A930-B49678826973}"/>
              </a:ext>
            </a:extLst>
          </p:cNvPr>
          <p:cNvSpPr/>
          <p:nvPr/>
        </p:nvSpPr>
        <p:spPr>
          <a:xfrm>
            <a:off x="2672182" y="5690035"/>
            <a:ext cx="5397618" cy="666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Flash memory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A97ECD2-C9A9-4524-92AB-D1A6A293AC3D}"/>
              </a:ext>
            </a:extLst>
          </p:cNvPr>
          <p:cNvSpPr/>
          <p:nvPr/>
        </p:nvSpPr>
        <p:spPr>
          <a:xfrm>
            <a:off x="6293874" y="4261282"/>
            <a:ext cx="1624614" cy="337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3" grpId="0" animBg="1"/>
      <p:bldP spid="14" grpId="0" animBg="1"/>
      <p:bldP spid="15" grpId="0"/>
      <p:bldP spid="24" grpId="0"/>
      <p:bldP spid="25" grpId="0" animBg="1"/>
      <p:bldP spid="38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4E32E2C-1B9B-46C1-822B-FBF248E95C98}"/>
              </a:ext>
            </a:extLst>
          </p:cNvPr>
          <p:cNvSpPr txBox="1"/>
          <p:nvPr/>
        </p:nvSpPr>
        <p:spPr>
          <a:xfrm>
            <a:off x="4055276" y="3518453"/>
            <a:ext cx="248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Write Hit ratio</a:t>
            </a:r>
            <a:endParaRPr kumimoji="1" lang="zh-TW" altLang="en-US" sz="28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4854242-A813-4D83-8CA0-B62A1D7ED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34152"/>
              </p:ext>
            </p:extLst>
          </p:nvPr>
        </p:nvGraphicFramePr>
        <p:xfrm>
          <a:off x="239697" y="232768"/>
          <a:ext cx="1012054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408">
                  <a:extLst>
                    <a:ext uri="{9D8B030D-6E8A-4147-A177-3AD203B41FA5}">
                      <a16:colId xmlns:a16="http://schemas.microsoft.com/office/drawing/2014/main" val="1632948021"/>
                    </a:ext>
                  </a:extLst>
                </a:gridCol>
                <a:gridCol w="1482571">
                  <a:extLst>
                    <a:ext uri="{9D8B030D-6E8A-4147-A177-3AD203B41FA5}">
                      <a16:colId xmlns:a16="http://schemas.microsoft.com/office/drawing/2014/main" val="2182652992"/>
                    </a:ext>
                  </a:extLst>
                </a:gridCol>
                <a:gridCol w="1411549">
                  <a:extLst>
                    <a:ext uri="{9D8B030D-6E8A-4147-A177-3AD203B41FA5}">
                      <a16:colId xmlns:a16="http://schemas.microsoft.com/office/drawing/2014/main" val="1838356941"/>
                    </a:ext>
                  </a:extLst>
                </a:gridCol>
                <a:gridCol w="1344555">
                  <a:extLst>
                    <a:ext uri="{9D8B030D-6E8A-4147-A177-3AD203B41FA5}">
                      <a16:colId xmlns:a16="http://schemas.microsoft.com/office/drawing/2014/main" val="1067325486"/>
                    </a:ext>
                  </a:extLst>
                </a:gridCol>
                <a:gridCol w="1418620">
                  <a:extLst>
                    <a:ext uri="{9D8B030D-6E8A-4147-A177-3AD203B41FA5}">
                      <a16:colId xmlns:a16="http://schemas.microsoft.com/office/drawing/2014/main" val="113495280"/>
                    </a:ext>
                  </a:extLst>
                </a:gridCol>
                <a:gridCol w="1444841">
                  <a:extLst>
                    <a:ext uri="{9D8B030D-6E8A-4147-A177-3AD203B41FA5}">
                      <a16:colId xmlns:a16="http://schemas.microsoft.com/office/drawing/2014/main" val="964588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+mn-lt"/>
                          <a:ea typeface="標楷體" panose="03000509000000000000" pitchFamily="65" charset="-120"/>
                        </a:rPr>
                        <a:t>學長程式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LPB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Blas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AI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AI+Hint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User2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0.076511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0.046969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2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Run1_ug15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0.072819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0.027175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0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Run1_Postmark_2475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0.063393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0.064210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0.058303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0.064292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0.066953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2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 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0.014246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0.019151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1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Moodle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0.052095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0.020689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04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932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BB28D0C-4503-47AF-8CF7-E9817A484FA5}"/>
              </a:ext>
            </a:extLst>
          </p:cNvPr>
          <p:cNvSpPr txBox="1"/>
          <p:nvPr/>
        </p:nvSpPr>
        <p:spPr>
          <a:xfrm>
            <a:off x="4270414" y="3804547"/>
            <a:ext cx="248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Total Hit ratio</a:t>
            </a:r>
            <a:endParaRPr kumimoji="1" lang="zh-TW" altLang="en-US" sz="2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8A3529-DCD9-4611-B511-B12F3AD4F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18745"/>
              </p:ext>
            </p:extLst>
          </p:nvPr>
        </p:nvGraphicFramePr>
        <p:xfrm>
          <a:off x="452760" y="433433"/>
          <a:ext cx="1101719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946">
                  <a:extLst>
                    <a:ext uri="{9D8B030D-6E8A-4147-A177-3AD203B41FA5}">
                      <a16:colId xmlns:a16="http://schemas.microsoft.com/office/drawing/2014/main" val="1632948021"/>
                    </a:ext>
                  </a:extLst>
                </a:gridCol>
                <a:gridCol w="2031687">
                  <a:extLst>
                    <a:ext uri="{9D8B030D-6E8A-4147-A177-3AD203B41FA5}">
                      <a16:colId xmlns:a16="http://schemas.microsoft.com/office/drawing/2014/main" val="2182652992"/>
                    </a:ext>
                  </a:extLst>
                </a:gridCol>
                <a:gridCol w="1705355">
                  <a:extLst>
                    <a:ext uri="{9D8B030D-6E8A-4147-A177-3AD203B41FA5}">
                      <a16:colId xmlns:a16="http://schemas.microsoft.com/office/drawing/2014/main" val="1838356941"/>
                    </a:ext>
                  </a:extLst>
                </a:gridCol>
                <a:gridCol w="1514469">
                  <a:extLst>
                    <a:ext uri="{9D8B030D-6E8A-4147-A177-3AD203B41FA5}">
                      <a16:colId xmlns:a16="http://schemas.microsoft.com/office/drawing/2014/main" val="1067325486"/>
                    </a:ext>
                  </a:extLst>
                </a:gridCol>
                <a:gridCol w="1468000">
                  <a:extLst>
                    <a:ext uri="{9D8B030D-6E8A-4147-A177-3AD203B41FA5}">
                      <a16:colId xmlns:a16="http://schemas.microsoft.com/office/drawing/2014/main" val="113495280"/>
                    </a:ext>
                  </a:extLst>
                </a:gridCol>
                <a:gridCol w="1381733">
                  <a:extLst>
                    <a:ext uri="{9D8B030D-6E8A-4147-A177-3AD203B41FA5}">
                      <a16:colId xmlns:a16="http://schemas.microsoft.com/office/drawing/2014/main" val="964588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+mn-lt"/>
                          <a:ea typeface="標楷體" panose="03000509000000000000" pitchFamily="65" charset="-120"/>
                        </a:rPr>
                        <a:t>學長程式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LPB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Blas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AI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AI+Hint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User2</a:t>
                      </a:r>
                      <a:r>
                        <a:rPr lang="zh-TW" alt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0.073461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0.031402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23998"/>
                  </a:ext>
                </a:extLst>
              </a:tr>
              <a:tr h="411699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Run1_ug15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>
                          <a:latin typeface="+mn-lt"/>
                          <a:ea typeface="標楷體" panose="03000509000000000000" pitchFamily="65" charset="-120"/>
                        </a:rPr>
                        <a:t>0.069325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>
                          <a:latin typeface="+mn-lt"/>
                          <a:ea typeface="標楷體" panose="03000509000000000000" pitchFamily="65" charset="-120"/>
                        </a:rPr>
                        <a:t>0.000832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0.02175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0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Run1_Postmark_2475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0.062784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0.063958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0.057319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0.064087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0.066697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2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 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0.015352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0.010390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0.008428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0.020685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1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Moodle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0.030228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0.01129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0.003464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91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976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16B5F01-D6E8-410B-A611-A81AFB49FCDE}"/>
              </a:ext>
            </a:extLst>
          </p:cNvPr>
          <p:cNvSpPr txBox="1"/>
          <p:nvPr/>
        </p:nvSpPr>
        <p:spPr>
          <a:xfrm>
            <a:off x="3400605" y="3622123"/>
            <a:ext cx="3764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Average response time</a:t>
            </a:r>
            <a:endParaRPr kumimoji="1" lang="zh-TW" altLang="en-US" sz="28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4F761F-79DB-48AE-811C-4BAD2BBE6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974979"/>
              </p:ext>
            </p:extLst>
          </p:nvPr>
        </p:nvGraphicFramePr>
        <p:xfrm>
          <a:off x="287817" y="224322"/>
          <a:ext cx="1172859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382">
                  <a:extLst>
                    <a:ext uri="{9D8B030D-6E8A-4147-A177-3AD203B41FA5}">
                      <a16:colId xmlns:a16="http://schemas.microsoft.com/office/drawing/2014/main" val="1632948021"/>
                    </a:ext>
                  </a:extLst>
                </a:gridCol>
                <a:gridCol w="2488246">
                  <a:extLst>
                    <a:ext uri="{9D8B030D-6E8A-4147-A177-3AD203B41FA5}">
                      <a16:colId xmlns:a16="http://schemas.microsoft.com/office/drawing/2014/main" val="2182652992"/>
                    </a:ext>
                  </a:extLst>
                </a:gridCol>
                <a:gridCol w="1796917">
                  <a:extLst>
                    <a:ext uri="{9D8B030D-6E8A-4147-A177-3AD203B41FA5}">
                      <a16:colId xmlns:a16="http://schemas.microsoft.com/office/drawing/2014/main" val="1838356941"/>
                    </a:ext>
                  </a:extLst>
                </a:gridCol>
                <a:gridCol w="1501699">
                  <a:extLst>
                    <a:ext uri="{9D8B030D-6E8A-4147-A177-3AD203B41FA5}">
                      <a16:colId xmlns:a16="http://schemas.microsoft.com/office/drawing/2014/main" val="1067325486"/>
                    </a:ext>
                  </a:extLst>
                </a:gridCol>
                <a:gridCol w="1401417">
                  <a:extLst>
                    <a:ext uri="{9D8B030D-6E8A-4147-A177-3AD203B41FA5}">
                      <a16:colId xmlns:a16="http://schemas.microsoft.com/office/drawing/2014/main" val="113495280"/>
                    </a:ext>
                  </a:extLst>
                </a:gridCol>
                <a:gridCol w="1480931">
                  <a:extLst>
                    <a:ext uri="{9D8B030D-6E8A-4147-A177-3AD203B41FA5}">
                      <a16:colId xmlns:a16="http://schemas.microsoft.com/office/drawing/2014/main" val="964588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+mn-lt"/>
                          <a:ea typeface="標楷體" panose="03000509000000000000" pitchFamily="65" charset="-120"/>
                        </a:rPr>
                        <a:t>學長程式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LPB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Blas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AI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AI+Hint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User2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0.126705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0.347556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2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Run1_ug15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>
                          <a:latin typeface="+mn-lt"/>
                          <a:ea typeface="標楷體" panose="03000509000000000000" pitchFamily="65" charset="-120"/>
                        </a:rPr>
                        <a:t>0.444973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>
                          <a:latin typeface="+mn-lt"/>
                          <a:ea typeface="標楷體" panose="03000509000000000000" pitchFamily="65" charset="-120"/>
                        </a:rPr>
                        <a:t>0.539642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0.569047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0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Run1_Postmark_2475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0.181492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0.478093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0.505316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0.19606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0.186695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2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 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0.155912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0.302168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0.306793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0.167209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14716"/>
                  </a:ext>
                </a:extLst>
              </a:tr>
              <a:tr h="353368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Moodle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0.22802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0.232283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0.235524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58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170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D0D2CB0-7699-4250-9C5D-27939E2CF244}"/>
              </a:ext>
            </a:extLst>
          </p:cNvPr>
          <p:cNvSpPr txBox="1"/>
          <p:nvPr/>
        </p:nvSpPr>
        <p:spPr>
          <a:xfrm>
            <a:off x="3717930" y="3651086"/>
            <a:ext cx="2931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Kick block count</a:t>
            </a:r>
            <a:endParaRPr kumimoji="1" lang="zh-TW" altLang="en-US" sz="2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0BAB996-C177-4250-8BAF-2C5BBC015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6241"/>
              </p:ext>
            </p:extLst>
          </p:nvPr>
        </p:nvGraphicFramePr>
        <p:xfrm>
          <a:off x="479394" y="450686"/>
          <a:ext cx="966437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264">
                  <a:extLst>
                    <a:ext uri="{9D8B030D-6E8A-4147-A177-3AD203B41FA5}">
                      <a16:colId xmlns:a16="http://schemas.microsoft.com/office/drawing/2014/main" val="1632948021"/>
                    </a:ext>
                  </a:extLst>
                </a:gridCol>
                <a:gridCol w="1447060">
                  <a:extLst>
                    <a:ext uri="{9D8B030D-6E8A-4147-A177-3AD203B41FA5}">
                      <a16:colId xmlns:a16="http://schemas.microsoft.com/office/drawing/2014/main" val="2182652992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1838356941"/>
                    </a:ext>
                  </a:extLst>
                </a:gridCol>
                <a:gridCol w="1176816">
                  <a:extLst>
                    <a:ext uri="{9D8B030D-6E8A-4147-A177-3AD203B41FA5}">
                      <a16:colId xmlns:a16="http://schemas.microsoft.com/office/drawing/2014/main" val="1067325486"/>
                    </a:ext>
                  </a:extLst>
                </a:gridCol>
                <a:gridCol w="1390147">
                  <a:extLst>
                    <a:ext uri="{9D8B030D-6E8A-4147-A177-3AD203B41FA5}">
                      <a16:colId xmlns:a16="http://schemas.microsoft.com/office/drawing/2014/main" val="113495280"/>
                    </a:ext>
                  </a:extLst>
                </a:gridCol>
                <a:gridCol w="1531115">
                  <a:extLst>
                    <a:ext uri="{9D8B030D-6E8A-4147-A177-3AD203B41FA5}">
                      <a16:colId xmlns:a16="http://schemas.microsoft.com/office/drawing/2014/main" val="964588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+mn-lt"/>
                          <a:ea typeface="標楷體" panose="03000509000000000000" pitchFamily="65" charset="-120"/>
                        </a:rPr>
                        <a:t>學長程式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LPB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Blas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AI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AI+Hint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88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User2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14570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10256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2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Run1_ug15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>
                          <a:latin typeface="+mn-lt"/>
                          <a:ea typeface="標楷體" panose="03000509000000000000" pitchFamily="65" charset="-120"/>
                        </a:rPr>
                        <a:t>13397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>
                          <a:latin typeface="+mn-lt"/>
                          <a:ea typeface="標楷體" panose="03000509000000000000" pitchFamily="65" charset="-120"/>
                        </a:rPr>
                        <a:t>10213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7494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0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Run1_Postmark_2475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38871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42136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16114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50644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47096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2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+mn-lt"/>
                          <a:ea typeface="標楷體" panose="03000509000000000000" pitchFamily="65" charset="-120"/>
                        </a:rPr>
                        <a:t>Iozone</a:t>
                      </a:r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 2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43280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45367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60223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46351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1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Moodle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389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129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+mn-lt"/>
                          <a:ea typeface="標楷體" panose="03000509000000000000" pitchFamily="65" charset="-120"/>
                        </a:rPr>
                        <a:t>134</a:t>
                      </a:r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16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175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AEC4F8C-8E18-4804-B858-B984DD21E3E1}"/>
              </a:ext>
            </a:extLst>
          </p:cNvPr>
          <p:cNvSpPr/>
          <p:nvPr/>
        </p:nvSpPr>
        <p:spPr>
          <a:xfrm>
            <a:off x="3346893" y="150920"/>
            <a:ext cx="5814859" cy="25478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BD6A02-87ED-4B71-AC7C-2BA144B65F96}"/>
              </a:ext>
            </a:extLst>
          </p:cNvPr>
          <p:cNvSpPr/>
          <p:nvPr/>
        </p:nvSpPr>
        <p:spPr>
          <a:xfrm>
            <a:off x="8137850" y="430603"/>
            <a:ext cx="639191" cy="1500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01CDC6-0577-4D1B-B475-5BC3A703A1A9}"/>
              </a:ext>
            </a:extLst>
          </p:cNvPr>
          <p:cNvSpPr/>
          <p:nvPr/>
        </p:nvSpPr>
        <p:spPr>
          <a:xfrm>
            <a:off x="7091024" y="430603"/>
            <a:ext cx="639191" cy="1500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16</a:t>
            </a: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F80843-70CD-4030-B925-E49D68893FEF}"/>
              </a:ext>
            </a:extLst>
          </p:cNvPr>
          <p:cNvSpPr/>
          <p:nvPr/>
        </p:nvSpPr>
        <p:spPr>
          <a:xfrm>
            <a:off x="6043473" y="430603"/>
            <a:ext cx="639191" cy="1500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11</a:t>
            </a: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D876BF-A281-4FAC-AF01-7A1F6D7AC1F7}"/>
              </a:ext>
            </a:extLst>
          </p:cNvPr>
          <p:cNvSpPr/>
          <p:nvPr/>
        </p:nvSpPr>
        <p:spPr>
          <a:xfrm>
            <a:off x="3860308" y="449344"/>
            <a:ext cx="639191" cy="1500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DD22C12-E494-4DFE-A792-4E91D9D753C6}"/>
              </a:ext>
            </a:extLst>
          </p:cNvPr>
          <p:cNvSpPr/>
          <p:nvPr/>
        </p:nvSpPr>
        <p:spPr>
          <a:xfrm>
            <a:off x="4975933" y="430603"/>
            <a:ext cx="639191" cy="1500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</a:t>
            </a: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CE0CFA4-8037-46D7-836E-63A788F642A0}"/>
              </a:ext>
            </a:extLst>
          </p:cNvPr>
          <p:cNvSpPr txBox="1"/>
          <p:nvPr/>
        </p:nvSpPr>
        <p:spPr>
          <a:xfrm>
            <a:off x="1481093" y="949934"/>
            <a:ext cx="1882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58BE4A-27B4-43C0-96B2-270288D0FC9E}"/>
              </a:ext>
            </a:extLst>
          </p:cNvPr>
          <p:cNvSpPr/>
          <p:nvPr/>
        </p:nvSpPr>
        <p:spPr>
          <a:xfrm>
            <a:off x="8016536" y="301841"/>
            <a:ext cx="870012" cy="211739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5E46FAC-17B9-43FC-B43B-1FB556BAFF31}"/>
              </a:ext>
            </a:extLst>
          </p:cNvPr>
          <p:cNvCxnSpPr>
            <a:cxnSpLocks/>
          </p:cNvCxnSpPr>
          <p:nvPr/>
        </p:nvCxnSpPr>
        <p:spPr>
          <a:xfrm flipH="1">
            <a:off x="5891082" y="2419237"/>
            <a:ext cx="2557502" cy="1776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D1F6ECB-8CFF-4CB1-9F7C-973E243E844B}"/>
              </a:ext>
            </a:extLst>
          </p:cNvPr>
          <p:cNvSpPr/>
          <p:nvPr/>
        </p:nvSpPr>
        <p:spPr>
          <a:xfrm>
            <a:off x="3302496" y="4724599"/>
            <a:ext cx="4980365" cy="13050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E41CFB8-F202-4ADF-80CF-16085F11BF34}"/>
              </a:ext>
            </a:extLst>
          </p:cNvPr>
          <p:cNvSpPr txBox="1"/>
          <p:nvPr/>
        </p:nvSpPr>
        <p:spPr>
          <a:xfrm>
            <a:off x="1091955" y="4967129"/>
            <a:ext cx="205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Flush memory</a:t>
            </a:r>
            <a:endParaRPr kumimoji="1" lang="zh-TW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CE6747A-8210-4D90-8BFD-428CEA38D2BB}"/>
              </a:ext>
            </a:extLst>
          </p:cNvPr>
          <p:cNvSpPr/>
          <p:nvPr/>
        </p:nvSpPr>
        <p:spPr>
          <a:xfrm>
            <a:off x="3302496" y="4440514"/>
            <a:ext cx="557812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31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32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33</a:t>
            </a:r>
          </a:p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F8EA453-2465-4D9C-9B2D-FD94557C6159}"/>
              </a:ext>
            </a:extLst>
          </p:cNvPr>
          <p:cNvSpPr/>
          <p:nvPr/>
        </p:nvSpPr>
        <p:spPr>
          <a:xfrm>
            <a:off x="3860308" y="4440514"/>
            <a:ext cx="557812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41</a:t>
            </a: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BE82268-AEDE-4BE7-9E0B-7A081887525B}"/>
              </a:ext>
            </a:extLst>
          </p:cNvPr>
          <p:cNvSpPr/>
          <p:nvPr/>
        </p:nvSpPr>
        <p:spPr>
          <a:xfrm>
            <a:off x="4418120" y="4440514"/>
            <a:ext cx="557812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16CFB01-C400-4713-AE16-3A68B4DC0A7F}"/>
              </a:ext>
            </a:extLst>
          </p:cNvPr>
          <p:cNvSpPr/>
          <p:nvPr/>
        </p:nvSpPr>
        <p:spPr>
          <a:xfrm>
            <a:off x="4975932" y="4440514"/>
            <a:ext cx="557812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endParaRPr kumimoji="1" lang="en-US" altLang="zh-TW" sz="2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52</a:t>
            </a:r>
          </a:p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3563CD3-040B-4ACA-812B-B8022C0DB18E}"/>
              </a:ext>
            </a:extLst>
          </p:cNvPr>
          <p:cNvSpPr/>
          <p:nvPr/>
        </p:nvSpPr>
        <p:spPr>
          <a:xfrm>
            <a:off x="5533744" y="4440514"/>
            <a:ext cx="557812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66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69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71</a:t>
            </a:r>
          </a:p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B15301F-334B-4477-906A-9DF4C37F5F0D}"/>
              </a:ext>
            </a:extLst>
          </p:cNvPr>
          <p:cNvSpPr/>
          <p:nvPr/>
        </p:nvSpPr>
        <p:spPr>
          <a:xfrm>
            <a:off x="6091556" y="4440514"/>
            <a:ext cx="557812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FCD52B6-89F8-4A12-A0D1-15FDCE320ACE}"/>
              </a:ext>
            </a:extLst>
          </p:cNvPr>
          <p:cNvSpPr/>
          <p:nvPr/>
        </p:nvSpPr>
        <p:spPr>
          <a:xfrm>
            <a:off x="6649368" y="4440514"/>
            <a:ext cx="557812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39D5353-419F-4D22-968D-0058CEAB11DE}"/>
              </a:ext>
            </a:extLst>
          </p:cNvPr>
          <p:cNvSpPr/>
          <p:nvPr/>
        </p:nvSpPr>
        <p:spPr>
          <a:xfrm>
            <a:off x="7207180" y="4440514"/>
            <a:ext cx="557812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3202128-F48C-4F19-9170-C88364F3CB22}"/>
              </a:ext>
            </a:extLst>
          </p:cNvPr>
          <p:cNvSpPr/>
          <p:nvPr/>
        </p:nvSpPr>
        <p:spPr>
          <a:xfrm>
            <a:off x="7781258" y="4440514"/>
            <a:ext cx="501603" cy="15891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736263F-EC3C-481E-AF29-2EA6FEEB1AB5}"/>
              </a:ext>
            </a:extLst>
          </p:cNvPr>
          <p:cNvSpPr/>
          <p:nvPr/>
        </p:nvSpPr>
        <p:spPr>
          <a:xfrm>
            <a:off x="3302496" y="5639025"/>
            <a:ext cx="557812" cy="390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AAD2828-7240-4FD8-AA7E-CD0A48F02D79}"/>
              </a:ext>
            </a:extLst>
          </p:cNvPr>
          <p:cNvSpPr/>
          <p:nvPr/>
        </p:nvSpPr>
        <p:spPr>
          <a:xfrm>
            <a:off x="3844042" y="5639025"/>
            <a:ext cx="574078" cy="390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91465F5-CF42-48AF-AF7B-427EFBD4D63A}"/>
              </a:ext>
            </a:extLst>
          </p:cNvPr>
          <p:cNvSpPr/>
          <p:nvPr/>
        </p:nvSpPr>
        <p:spPr>
          <a:xfrm>
            <a:off x="5541877" y="5631539"/>
            <a:ext cx="557812" cy="390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909B7A3-FB0F-4385-84E6-B3AB274335D8}"/>
              </a:ext>
            </a:extLst>
          </p:cNvPr>
          <p:cNvSpPr/>
          <p:nvPr/>
        </p:nvSpPr>
        <p:spPr>
          <a:xfrm>
            <a:off x="4959665" y="5631539"/>
            <a:ext cx="582211" cy="3905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2990FDB-49E6-4FC4-904E-DFF1FC6DE301}"/>
              </a:ext>
            </a:extLst>
          </p:cNvPr>
          <p:cNvSpPr txBox="1"/>
          <p:nvPr/>
        </p:nvSpPr>
        <p:spPr>
          <a:xfrm>
            <a:off x="3804807" y="1999623"/>
            <a:ext cx="63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LB0</a:t>
            </a:r>
            <a:endParaRPr kumimoji="1" lang="zh-TW" altLang="en-US" sz="24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322CBC2-76A4-4D72-B37C-CAD35129140B}"/>
              </a:ext>
            </a:extLst>
          </p:cNvPr>
          <p:cNvSpPr txBox="1"/>
          <p:nvPr/>
        </p:nvSpPr>
        <p:spPr>
          <a:xfrm>
            <a:off x="4968524" y="2013691"/>
            <a:ext cx="63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LB1</a:t>
            </a:r>
            <a:endParaRPr kumimoji="1"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7F50410-5485-42C8-9316-9B28787BDF10}"/>
              </a:ext>
            </a:extLst>
          </p:cNvPr>
          <p:cNvSpPr txBox="1"/>
          <p:nvPr/>
        </p:nvSpPr>
        <p:spPr>
          <a:xfrm>
            <a:off x="6058253" y="2010015"/>
            <a:ext cx="63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LB2</a:t>
            </a:r>
            <a:endParaRPr kumimoji="1" lang="zh-TW" altLang="en-US" sz="2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C2F62CD-9A9A-4906-BFA3-C7FDA079EB54}"/>
              </a:ext>
            </a:extLst>
          </p:cNvPr>
          <p:cNvSpPr txBox="1"/>
          <p:nvPr/>
        </p:nvSpPr>
        <p:spPr>
          <a:xfrm>
            <a:off x="7088811" y="1992248"/>
            <a:ext cx="63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LB3</a:t>
            </a:r>
            <a:endParaRPr kumimoji="1" lang="zh-TW" altLang="en-US" sz="24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FACCCF1-5C3F-4199-9AB7-0B30FB3E263E}"/>
              </a:ext>
            </a:extLst>
          </p:cNvPr>
          <p:cNvSpPr txBox="1"/>
          <p:nvPr/>
        </p:nvSpPr>
        <p:spPr>
          <a:xfrm>
            <a:off x="8136362" y="1957572"/>
            <a:ext cx="636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LB4</a:t>
            </a:r>
            <a:endParaRPr kumimoji="1"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FC2511F-8C2B-4EA4-9FED-5CB3764F9C6B}"/>
              </a:ext>
            </a:extLst>
          </p:cNvPr>
          <p:cNvSpPr txBox="1"/>
          <p:nvPr/>
        </p:nvSpPr>
        <p:spPr>
          <a:xfrm>
            <a:off x="3172282" y="2745373"/>
            <a:ext cx="87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4B4553E-C4FC-4CE7-8C54-71B61A5E4CB9}"/>
              </a:ext>
            </a:extLst>
          </p:cNvPr>
          <p:cNvSpPr txBox="1"/>
          <p:nvPr/>
        </p:nvSpPr>
        <p:spPr>
          <a:xfrm>
            <a:off x="8702347" y="2754716"/>
            <a:ext cx="70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439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DBD4F9-9AC0-49F9-A490-B28313BE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3B5A10-06C6-4BBB-B177-9D56445EE5F0}"/>
              </a:ext>
            </a:extLst>
          </p:cNvPr>
          <p:cNvSpPr/>
          <p:nvPr/>
        </p:nvSpPr>
        <p:spPr>
          <a:xfrm>
            <a:off x="2291566" y="1638978"/>
            <a:ext cx="2431354" cy="6081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83B9C8-C6D0-42BE-9F98-AC1BB2B55D64}"/>
              </a:ext>
            </a:extLst>
          </p:cNvPr>
          <p:cNvGraphicFramePr>
            <a:graphicFrameLocks noGrp="1"/>
          </p:cNvGraphicFramePr>
          <p:nvPr/>
        </p:nvGraphicFramePr>
        <p:xfrm>
          <a:off x="7329605" y="1208353"/>
          <a:ext cx="2893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203">
                  <a:extLst>
                    <a:ext uri="{9D8B030D-6E8A-4147-A177-3AD203B41FA5}">
                      <a16:colId xmlns:a16="http://schemas.microsoft.com/office/drawing/2014/main" val="4090588284"/>
                    </a:ext>
                  </a:extLst>
                </a:gridCol>
                <a:gridCol w="2014997">
                  <a:extLst>
                    <a:ext uri="{9D8B030D-6E8A-4147-A177-3AD203B41FA5}">
                      <a16:colId xmlns:a16="http://schemas.microsoft.com/office/drawing/2014/main" val="202148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Block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Benefit value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69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65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0.45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7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0.7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4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62983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6E04DE86-8898-485E-9303-5A5DD1620717}"/>
              </a:ext>
            </a:extLst>
          </p:cNvPr>
          <p:cNvSpPr txBox="1"/>
          <p:nvPr/>
        </p:nvSpPr>
        <p:spPr>
          <a:xfrm>
            <a:off x="397317" y="1785447"/>
            <a:ext cx="1769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49EC46-3041-4F2C-8FC4-0DDCAFC95CBB}"/>
              </a:ext>
            </a:extLst>
          </p:cNvPr>
          <p:cNvSpPr/>
          <p:nvPr/>
        </p:nvSpPr>
        <p:spPr>
          <a:xfrm>
            <a:off x="2291566" y="1638978"/>
            <a:ext cx="486183" cy="608134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1ACC0B-9BA9-4350-9B5E-F4434C6A82A4}"/>
              </a:ext>
            </a:extLst>
          </p:cNvPr>
          <p:cNvSpPr/>
          <p:nvPr/>
        </p:nvSpPr>
        <p:spPr>
          <a:xfrm>
            <a:off x="2777749" y="1638978"/>
            <a:ext cx="486183" cy="6081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EBB4B2-20B4-4E07-B834-4259E1F6B3A3}"/>
              </a:ext>
            </a:extLst>
          </p:cNvPr>
          <p:cNvSpPr/>
          <p:nvPr/>
        </p:nvSpPr>
        <p:spPr>
          <a:xfrm>
            <a:off x="3260099" y="1638978"/>
            <a:ext cx="486183" cy="6081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FE80E4-A3DC-4781-A5E2-4A060687E8F7}"/>
              </a:ext>
            </a:extLst>
          </p:cNvPr>
          <p:cNvSpPr/>
          <p:nvPr/>
        </p:nvSpPr>
        <p:spPr>
          <a:xfrm>
            <a:off x="3754564" y="1638978"/>
            <a:ext cx="486183" cy="6081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80309BA-7E85-4A09-A8F4-3CDEB841EE05}"/>
              </a:ext>
            </a:extLst>
          </p:cNvPr>
          <p:cNvSpPr/>
          <p:nvPr/>
        </p:nvSpPr>
        <p:spPr>
          <a:xfrm>
            <a:off x="4234732" y="1638978"/>
            <a:ext cx="486183" cy="6081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G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DF62D5F-098B-4391-A9DB-6FBD6977AF4A}"/>
              </a:ext>
            </a:extLst>
          </p:cNvPr>
          <p:cNvSpPr/>
          <p:nvPr/>
        </p:nvSpPr>
        <p:spPr>
          <a:xfrm>
            <a:off x="4722921" y="836024"/>
            <a:ext cx="511776" cy="6081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777BDC-8C52-40EF-B95A-4C2816D7B25C}"/>
              </a:ext>
            </a:extLst>
          </p:cNvPr>
          <p:cNvSpPr/>
          <p:nvPr/>
        </p:nvSpPr>
        <p:spPr>
          <a:xfrm>
            <a:off x="2291566" y="1638978"/>
            <a:ext cx="486183" cy="608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A242860-FE10-4232-8A24-DE9529546240}"/>
              </a:ext>
            </a:extLst>
          </p:cNvPr>
          <p:cNvSpPr/>
          <p:nvPr/>
        </p:nvSpPr>
        <p:spPr>
          <a:xfrm>
            <a:off x="7327600" y="1638978"/>
            <a:ext cx="2870189" cy="473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A44D35C3-377F-4F9B-B8D9-1CFB01639DC2}"/>
              </a:ext>
            </a:extLst>
          </p:cNvPr>
          <p:cNvGraphicFramePr>
            <a:graphicFrameLocks noGrp="1"/>
          </p:cNvGraphicFramePr>
          <p:nvPr/>
        </p:nvGraphicFramePr>
        <p:xfrm>
          <a:off x="4903851" y="2946020"/>
          <a:ext cx="126818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186">
                  <a:extLst>
                    <a:ext uri="{9D8B030D-6E8A-4147-A177-3AD203B41FA5}">
                      <a16:colId xmlns:a16="http://schemas.microsoft.com/office/drawing/2014/main" val="125057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duration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9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7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2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98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28202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849DB574-3FBD-4831-A1C1-6A57ADEEFCB5}"/>
              </a:ext>
            </a:extLst>
          </p:cNvPr>
          <p:cNvSpPr txBox="1"/>
          <p:nvPr/>
        </p:nvSpPr>
        <p:spPr>
          <a:xfrm>
            <a:off x="5405016" y="5331758"/>
            <a:ext cx="49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A</a:t>
            </a:r>
            <a:endParaRPr kumimoji="1"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EED6FC3-9794-4435-8130-A26F0F413828}"/>
              </a:ext>
            </a:extLst>
          </p:cNvPr>
          <p:cNvSpPr txBox="1"/>
          <p:nvPr/>
        </p:nvSpPr>
        <p:spPr>
          <a:xfrm>
            <a:off x="5405016" y="3343551"/>
            <a:ext cx="73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1</a:t>
            </a:r>
            <a:endParaRPr kumimoji="1"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4D9497A-B1B1-416B-93D4-D117AAE58126}"/>
              </a:ext>
            </a:extLst>
          </p:cNvPr>
          <p:cNvSpPr txBox="1"/>
          <p:nvPr/>
        </p:nvSpPr>
        <p:spPr>
          <a:xfrm>
            <a:off x="5405016" y="3781746"/>
            <a:ext cx="73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2</a:t>
            </a:r>
            <a:endParaRPr kumimoji="1"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37D903-58C9-46D7-954B-932E62349FF0}"/>
              </a:ext>
            </a:extLst>
          </p:cNvPr>
          <p:cNvSpPr txBox="1"/>
          <p:nvPr/>
        </p:nvSpPr>
        <p:spPr>
          <a:xfrm>
            <a:off x="5454807" y="4239295"/>
            <a:ext cx="73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3</a:t>
            </a:r>
            <a:endParaRPr kumimoji="1"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14C9BB7-F26C-4067-8132-62EFBAA26691}"/>
              </a:ext>
            </a:extLst>
          </p:cNvPr>
          <p:cNvSpPr txBox="1"/>
          <p:nvPr/>
        </p:nvSpPr>
        <p:spPr>
          <a:xfrm>
            <a:off x="5454807" y="4723415"/>
            <a:ext cx="73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4</a:t>
            </a:r>
            <a:endParaRPr kumimoji="1" lang="zh-TW" altLang="en-US" sz="2400" dirty="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6FB31AD6-601C-4FED-8739-E9661055B0BB}"/>
              </a:ext>
            </a:extLst>
          </p:cNvPr>
          <p:cNvSpPr/>
          <p:nvPr/>
        </p:nvSpPr>
        <p:spPr>
          <a:xfrm>
            <a:off x="5234696" y="4724430"/>
            <a:ext cx="861304" cy="48412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5CFC791-E3F4-44E2-AAB4-156B3C56995C}"/>
              </a:ext>
            </a:extLst>
          </p:cNvPr>
          <p:cNvSpPr/>
          <p:nvPr/>
        </p:nvSpPr>
        <p:spPr>
          <a:xfrm>
            <a:off x="553746" y="5319624"/>
            <a:ext cx="2949444" cy="473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Block A duration=4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0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19948 0.1178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4" grpId="0" animBg="1"/>
      <p:bldP spid="15" grpId="0" animBg="1"/>
      <p:bldP spid="16" grpId="0" animBg="1"/>
      <p:bldP spid="18" grpId="0" animBg="1"/>
      <p:bldP spid="18" grpId="1" animBg="1"/>
      <p:bldP spid="19" grpId="0" animBg="1"/>
      <p:bldP spid="20" grpId="0" animBg="1"/>
      <p:bldP spid="26" grpId="0"/>
      <p:bldP spid="28" grpId="0"/>
      <p:bldP spid="30" grpId="0"/>
      <p:bldP spid="32" grpId="0"/>
      <p:bldP spid="35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6A4F65D9-6E1E-44C3-8E23-39252F77D894}"/>
              </a:ext>
            </a:extLst>
          </p:cNvPr>
          <p:cNvSpPr/>
          <p:nvPr/>
        </p:nvSpPr>
        <p:spPr>
          <a:xfrm>
            <a:off x="2183907" y="1145220"/>
            <a:ext cx="6426693" cy="55762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18306251-43AB-43FB-90EE-AA704F2327A9}"/>
              </a:ext>
            </a:extLst>
          </p:cNvPr>
          <p:cNvSpPr/>
          <p:nvPr/>
        </p:nvSpPr>
        <p:spPr>
          <a:xfrm>
            <a:off x="3435661" y="97654"/>
            <a:ext cx="4119236" cy="7822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EFB19A-88FB-4A0D-ADE1-70FA7800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D33996-B294-4A6C-B15E-BA9E2C40785C}"/>
              </a:ext>
            </a:extLst>
          </p:cNvPr>
          <p:cNvSpPr/>
          <p:nvPr/>
        </p:nvSpPr>
        <p:spPr>
          <a:xfrm>
            <a:off x="4323425" y="279816"/>
            <a:ext cx="2207581" cy="45276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Page cache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B6D2474-A99B-43CF-A70B-219A9DC4F8EF}"/>
              </a:ext>
            </a:extLst>
          </p:cNvPr>
          <p:cNvCxnSpPr>
            <a:cxnSpLocks/>
          </p:cNvCxnSpPr>
          <p:nvPr/>
        </p:nvCxnSpPr>
        <p:spPr>
          <a:xfrm flipH="1">
            <a:off x="5435215" y="753340"/>
            <a:ext cx="16045" cy="715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3A68A49-24EB-49BB-BD93-7420CE2AB34B}"/>
              </a:ext>
            </a:extLst>
          </p:cNvPr>
          <p:cNvSpPr/>
          <p:nvPr/>
        </p:nvSpPr>
        <p:spPr>
          <a:xfrm>
            <a:off x="2885246" y="1532204"/>
            <a:ext cx="5006985" cy="31222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E402DF-1608-42AF-8788-F59C567C3A75}"/>
              </a:ext>
            </a:extLst>
          </p:cNvPr>
          <p:cNvSpPr/>
          <p:nvPr/>
        </p:nvSpPr>
        <p:spPr>
          <a:xfrm>
            <a:off x="4136995" y="3749953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Soon queue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D716BA-32F0-4EA5-B0E6-576492111142}"/>
              </a:ext>
            </a:extLst>
          </p:cNvPr>
          <p:cNvSpPr/>
          <p:nvPr/>
        </p:nvSpPr>
        <p:spPr>
          <a:xfrm>
            <a:off x="4136995" y="2694908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Mean queue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7C6973-DC7E-4796-8A4E-619E210D717D}"/>
              </a:ext>
            </a:extLst>
          </p:cNvPr>
          <p:cNvSpPr/>
          <p:nvPr/>
        </p:nvSpPr>
        <p:spPr>
          <a:xfrm>
            <a:off x="4136995" y="1528004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Late queue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18892C-66DE-4483-808D-E340D27F0857}"/>
              </a:ext>
            </a:extLst>
          </p:cNvPr>
          <p:cNvSpPr txBox="1"/>
          <p:nvPr/>
        </p:nvSpPr>
        <p:spPr>
          <a:xfrm>
            <a:off x="3901736" y="1947985"/>
            <a:ext cx="960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MRU</a:t>
            </a:r>
            <a:endParaRPr kumimoji="1"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E456D11-2461-4472-BAC8-9C58DDBBE034}"/>
              </a:ext>
            </a:extLst>
          </p:cNvPr>
          <p:cNvSpPr txBox="1"/>
          <p:nvPr/>
        </p:nvSpPr>
        <p:spPr>
          <a:xfrm>
            <a:off x="6043342" y="1966526"/>
            <a:ext cx="75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LRU</a:t>
            </a:r>
            <a:endParaRPr kumimoji="1"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3FCFA8-22E0-4FB5-B62A-26FEFF3453D5}"/>
              </a:ext>
            </a:extLst>
          </p:cNvPr>
          <p:cNvSpPr txBox="1"/>
          <p:nvPr/>
        </p:nvSpPr>
        <p:spPr>
          <a:xfrm>
            <a:off x="3983115" y="3110525"/>
            <a:ext cx="103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MRU</a:t>
            </a:r>
            <a:endParaRPr kumimoji="1"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92AF4B1-4DF8-4E30-96F5-B3DC5E4D7B67}"/>
              </a:ext>
            </a:extLst>
          </p:cNvPr>
          <p:cNvSpPr txBox="1"/>
          <p:nvPr/>
        </p:nvSpPr>
        <p:spPr>
          <a:xfrm>
            <a:off x="6124721" y="3129066"/>
            <a:ext cx="75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LRU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23F334C-05E5-4A64-BEB6-13E34F1F18D4}"/>
              </a:ext>
            </a:extLst>
          </p:cNvPr>
          <p:cNvSpPr txBox="1"/>
          <p:nvPr/>
        </p:nvSpPr>
        <p:spPr>
          <a:xfrm>
            <a:off x="4000870" y="4197118"/>
            <a:ext cx="103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MRU</a:t>
            </a:r>
            <a:endParaRPr kumimoji="1"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179A561-3FD5-4D29-BAD1-2172BABFC8C2}"/>
              </a:ext>
            </a:extLst>
          </p:cNvPr>
          <p:cNvSpPr txBox="1"/>
          <p:nvPr/>
        </p:nvSpPr>
        <p:spPr>
          <a:xfrm>
            <a:off x="6142476" y="4215659"/>
            <a:ext cx="75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LRU</a:t>
            </a:r>
            <a:endParaRPr kumimoji="1"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4B8E449-B850-42F3-BCC8-AE67F87CF405}"/>
              </a:ext>
            </a:extLst>
          </p:cNvPr>
          <p:cNvSpPr txBox="1"/>
          <p:nvPr/>
        </p:nvSpPr>
        <p:spPr>
          <a:xfrm>
            <a:off x="2183907" y="4704060"/>
            <a:ext cx="2147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Write buffer</a:t>
            </a:r>
            <a:endParaRPr kumimoji="1" lang="zh-TW" altLang="en-US" sz="2800" dirty="0"/>
          </a:p>
        </p:txBody>
      </p:sp>
      <p:sp>
        <p:nvSpPr>
          <p:cNvPr id="24" name="箭號: 弧形左彎 23">
            <a:extLst>
              <a:ext uri="{FF2B5EF4-FFF2-40B4-BE49-F238E27FC236}">
                <a16:creationId xmlns:a16="http://schemas.microsoft.com/office/drawing/2014/main" id="{F8CACBE2-8C8E-409B-928E-7ADD6433DF9A}"/>
              </a:ext>
            </a:extLst>
          </p:cNvPr>
          <p:cNvSpPr/>
          <p:nvPr/>
        </p:nvSpPr>
        <p:spPr>
          <a:xfrm>
            <a:off x="6967786" y="1811401"/>
            <a:ext cx="756953" cy="1136342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箭號: 弧形左彎 24">
            <a:extLst>
              <a:ext uri="{FF2B5EF4-FFF2-40B4-BE49-F238E27FC236}">
                <a16:creationId xmlns:a16="http://schemas.microsoft.com/office/drawing/2014/main" id="{C1F99263-FE9F-4C38-A6D9-087F0579B2A7}"/>
              </a:ext>
            </a:extLst>
          </p:cNvPr>
          <p:cNvSpPr/>
          <p:nvPr/>
        </p:nvSpPr>
        <p:spPr>
          <a:xfrm>
            <a:off x="7008476" y="3004019"/>
            <a:ext cx="756953" cy="1136342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8D3AEF56-023C-4EEE-90C9-FDC258117CD2}"/>
              </a:ext>
            </a:extLst>
          </p:cNvPr>
          <p:cNvSpPr/>
          <p:nvPr/>
        </p:nvSpPr>
        <p:spPr>
          <a:xfrm>
            <a:off x="2977256" y="6041160"/>
            <a:ext cx="4927107" cy="6917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Flash memory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箭號: 弧形左彎 25">
            <a:extLst>
              <a:ext uri="{FF2B5EF4-FFF2-40B4-BE49-F238E27FC236}">
                <a16:creationId xmlns:a16="http://schemas.microsoft.com/office/drawing/2014/main" id="{0B033527-03FB-4116-830E-27D13A50430B}"/>
              </a:ext>
            </a:extLst>
          </p:cNvPr>
          <p:cNvSpPr/>
          <p:nvPr/>
        </p:nvSpPr>
        <p:spPr>
          <a:xfrm>
            <a:off x="7135278" y="4288599"/>
            <a:ext cx="827992" cy="1623929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7247569-0F40-4EF8-A472-56557E6A104F}"/>
              </a:ext>
            </a:extLst>
          </p:cNvPr>
          <p:cNvSpPr txBox="1"/>
          <p:nvPr/>
        </p:nvSpPr>
        <p:spPr>
          <a:xfrm>
            <a:off x="2428047" y="279816"/>
            <a:ext cx="914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Host </a:t>
            </a:r>
            <a:endParaRPr kumimoji="1" lang="zh-TW" altLang="en-US" sz="2800" dirty="0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766B3A6F-DBBD-4163-99BA-D3D6D1E268ED}"/>
              </a:ext>
            </a:extLst>
          </p:cNvPr>
          <p:cNvSpPr/>
          <p:nvPr/>
        </p:nvSpPr>
        <p:spPr>
          <a:xfrm>
            <a:off x="4678533" y="5320558"/>
            <a:ext cx="1513365" cy="5289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FTL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語音泡泡: 橢圓形 33">
            <a:extLst>
              <a:ext uri="{FF2B5EF4-FFF2-40B4-BE49-F238E27FC236}">
                <a16:creationId xmlns:a16="http://schemas.microsoft.com/office/drawing/2014/main" id="{83ACB9D4-A7B9-4A70-AF9D-9DD5703B0290}"/>
              </a:ext>
            </a:extLst>
          </p:cNvPr>
          <p:cNvSpPr/>
          <p:nvPr/>
        </p:nvSpPr>
        <p:spPr>
          <a:xfrm>
            <a:off x="8700995" y="1998998"/>
            <a:ext cx="2349332" cy="858386"/>
          </a:xfrm>
          <a:prstGeom prst="wedgeEllipseCallout">
            <a:avLst>
              <a:gd name="adj1" fmla="val -80019"/>
              <a:gd name="adj2" fmla="val 121926"/>
            </a:avLst>
          </a:prstGeom>
          <a:solidFill>
            <a:srgbClr val="00FA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Demoting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6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6A4F65D9-6E1E-44C3-8E23-39252F77D894}"/>
              </a:ext>
            </a:extLst>
          </p:cNvPr>
          <p:cNvSpPr/>
          <p:nvPr/>
        </p:nvSpPr>
        <p:spPr>
          <a:xfrm>
            <a:off x="2183907" y="1145220"/>
            <a:ext cx="6426693" cy="55762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EFB19A-88FB-4A0D-ADE1-70FA7800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A68A49-24EB-49BB-BD93-7420CE2AB34B}"/>
              </a:ext>
            </a:extLst>
          </p:cNvPr>
          <p:cNvSpPr/>
          <p:nvPr/>
        </p:nvSpPr>
        <p:spPr>
          <a:xfrm>
            <a:off x="2885246" y="1532204"/>
            <a:ext cx="5006985" cy="31222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E402DF-1608-42AF-8788-F59C567C3A75}"/>
              </a:ext>
            </a:extLst>
          </p:cNvPr>
          <p:cNvSpPr/>
          <p:nvPr/>
        </p:nvSpPr>
        <p:spPr>
          <a:xfrm>
            <a:off x="4136995" y="3749953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Soon queue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D716BA-32F0-4EA5-B0E6-576492111142}"/>
              </a:ext>
            </a:extLst>
          </p:cNvPr>
          <p:cNvSpPr/>
          <p:nvPr/>
        </p:nvSpPr>
        <p:spPr>
          <a:xfrm>
            <a:off x="4136995" y="2694908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Mean queue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7C6973-DC7E-4796-8A4E-619E210D717D}"/>
              </a:ext>
            </a:extLst>
          </p:cNvPr>
          <p:cNvSpPr/>
          <p:nvPr/>
        </p:nvSpPr>
        <p:spPr>
          <a:xfrm>
            <a:off x="4136995" y="1528004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Late queue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18892C-66DE-4483-808D-E340D27F0857}"/>
              </a:ext>
            </a:extLst>
          </p:cNvPr>
          <p:cNvSpPr txBox="1"/>
          <p:nvPr/>
        </p:nvSpPr>
        <p:spPr>
          <a:xfrm>
            <a:off x="3901736" y="1947985"/>
            <a:ext cx="960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MRU</a:t>
            </a:r>
            <a:endParaRPr kumimoji="1"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E456D11-2461-4472-BAC8-9C58DDBBE034}"/>
              </a:ext>
            </a:extLst>
          </p:cNvPr>
          <p:cNvSpPr txBox="1"/>
          <p:nvPr/>
        </p:nvSpPr>
        <p:spPr>
          <a:xfrm>
            <a:off x="6043342" y="1966526"/>
            <a:ext cx="75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LRU</a:t>
            </a:r>
            <a:endParaRPr kumimoji="1"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3FCFA8-22E0-4FB5-B62A-26FEFF3453D5}"/>
              </a:ext>
            </a:extLst>
          </p:cNvPr>
          <p:cNvSpPr txBox="1"/>
          <p:nvPr/>
        </p:nvSpPr>
        <p:spPr>
          <a:xfrm>
            <a:off x="3983115" y="3110525"/>
            <a:ext cx="103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MRU</a:t>
            </a:r>
            <a:endParaRPr kumimoji="1"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92AF4B1-4DF8-4E30-96F5-B3DC5E4D7B67}"/>
              </a:ext>
            </a:extLst>
          </p:cNvPr>
          <p:cNvSpPr txBox="1"/>
          <p:nvPr/>
        </p:nvSpPr>
        <p:spPr>
          <a:xfrm>
            <a:off x="6124721" y="3129066"/>
            <a:ext cx="75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LRU</a:t>
            </a:r>
            <a:endParaRPr kumimoji="1"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23F334C-05E5-4A64-BEB6-13E34F1F18D4}"/>
              </a:ext>
            </a:extLst>
          </p:cNvPr>
          <p:cNvSpPr txBox="1"/>
          <p:nvPr/>
        </p:nvSpPr>
        <p:spPr>
          <a:xfrm>
            <a:off x="4000870" y="4197118"/>
            <a:ext cx="103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MRU</a:t>
            </a:r>
            <a:endParaRPr kumimoji="1"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179A561-3FD5-4D29-BAD1-2172BABFC8C2}"/>
              </a:ext>
            </a:extLst>
          </p:cNvPr>
          <p:cNvSpPr txBox="1"/>
          <p:nvPr/>
        </p:nvSpPr>
        <p:spPr>
          <a:xfrm>
            <a:off x="6142476" y="4215659"/>
            <a:ext cx="75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LRU</a:t>
            </a:r>
            <a:endParaRPr kumimoji="1"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4B8E449-B850-42F3-BCC8-AE67F87CF405}"/>
              </a:ext>
            </a:extLst>
          </p:cNvPr>
          <p:cNvSpPr txBox="1"/>
          <p:nvPr/>
        </p:nvSpPr>
        <p:spPr>
          <a:xfrm>
            <a:off x="2183907" y="4704060"/>
            <a:ext cx="2147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Write buffer</a:t>
            </a:r>
            <a:endParaRPr kumimoji="1" lang="zh-TW" altLang="en-US" sz="2800" dirty="0"/>
          </a:p>
        </p:txBody>
      </p:sp>
      <p:sp>
        <p:nvSpPr>
          <p:cNvPr id="24" name="箭號: 弧形左彎 23">
            <a:extLst>
              <a:ext uri="{FF2B5EF4-FFF2-40B4-BE49-F238E27FC236}">
                <a16:creationId xmlns:a16="http://schemas.microsoft.com/office/drawing/2014/main" id="{F8CACBE2-8C8E-409B-928E-7ADD6433DF9A}"/>
              </a:ext>
            </a:extLst>
          </p:cNvPr>
          <p:cNvSpPr/>
          <p:nvPr/>
        </p:nvSpPr>
        <p:spPr>
          <a:xfrm>
            <a:off x="6967786" y="1811401"/>
            <a:ext cx="756953" cy="1136342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箭號: 弧形左彎 24">
            <a:extLst>
              <a:ext uri="{FF2B5EF4-FFF2-40B4-BE49-F238E27FC236}">
                <a16:creationId xmlns:a16="http://schemas.microsoft.com/office/drawing/2014/main" id="{C1F99263-FE9F-4C38-A6D9-087F0579B2A7}"/>
              </a:ext>
            </a:extLst>
          </p:cNvPr>
          <p:cNvSpPr/>
          <p:nvPr/>
        </p:nvSpPr>
        <p:spPr>
          <a:xfrm>
            <a:off x="7008476" y="3004019"/>
            <a:ext cx="756953" cy="1136342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8D3AEF56-023C-4EEE-90C9-FDC258117CD2}"/>
              </a:ext>
            </a:extLst>
          </p:cNvPr>
          <p:cNvSpPr/>
          <p:nvPr/>
        </p:nvSpPr>
        <p:spPr>
          <a:xfrm>
            <a:off x="2977256" y="6041160"/>
            <a:ext cx="4927107" cy="6917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Flash memory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箭號: 弧形左彎 25">
            <a:extLst>
              <a:ext uri="{FF2B5EF4-FFF2-40B4-BE49-F238E27FC236}">
                <a16:creationId xmlns:a16="http://schemas.microsoft.com/office/drawing/2014/main" id="{0B033527-03FB-4116-830E-27D13A50430B}"/>
              </a:ext>
            </a:extLst>
          </p:cNvPr>
          <p:cNvSpPr/>
          <p:nvPr/>
        </p:nvSpPr>
        <p:spPr>
          <a:xfrm>
            <a:off x="7135278" y="4288599"/>
            <a:ext cx="827992" cy="1623929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766B3A6F-DBBD-4163-99BA-D3D6D1E268ED}"/>
              </a:ext>
            </a:extLst>
          </p:cNvPr>
          <p:cNvSpPr/>
          <p:nvPr/>
        </p:nvSpPr>
        <p:spPr>
          <a:xfrm>
            <a:off x="4678533" y="5320558"/>
            <a:ext cx="1513365" cy="5289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FTL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4" name="語音泡泡: 橢圓形 33">
            <a:extLst>
              <a:ext uri="{FF2B5EF4-FFF2-40B4-BE49-F238E27FC236}">
                <a16:creationId xmlns:a16="http://schemas.microsoft.com/office/drawing/2014/main" id="{83ACB9D4-A7B9-4A70-AF9D-9DD5703B0290}"/>
              </a:ext>
            </a:extLst>
          </p:cNvPr>
          <p:cNvSpPr/>
          <p:nvPr/>
        </p:nvSpPr>
        <p:spPr>
          <a:xfrm>
            <a:off x="8700995" y="1998998"/>
            <a:ext cx="2349332" cy="858386"/>
          </a:xfrm>
          <a:prstGeom prst="wedgeEllipseCallout">
            <a:avLst>
              <a:gd name="adj1" fmla="val -80019"/>
              <a:gd name="adj2" fmla="val 121926"/>
            </a:avLst>
          </a:prstGeom>
          <a:solidFill>
            <a:srgbClr val="00FA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Demoting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81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7DAB72-FC8E-BAD9-E7F9-36CDCD30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D3766B5-3248-2361-57C4-E28C2ABFD642}"/>
              </a:ext>
            </a:extLst>
          </p:cNvPr>
          <p:cNvSpPr txBox="1">
            <a:spLocks/>
          </p:cNvSpPr>
          <p:nvPr/>
        </p:nvSpPr>
        <p:spPr>
          <a:xfrm>
            <a:off x="4953740" y="0"/>
            <a:ext cx="7238260" cy="565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95FD5D8-2402-0F7D-AB6B-6166771EE2D1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59033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53B07C-FDED-4BE0-4DC0-7B6C74F0A936}"/>
              </a:ext>
            </a:extLst>
          </p:cNvPr>
          <p:cNvSpPr/>
          <p:nvPr/>
        </p:nvSpPr>
        <p:spPr>
          <a:xfrm>
            <a:off x="1241514" y="1706889"/>
            <a:ext cx="5505516" cy="303378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F9E8EB-F5C6-0C68-4B37-557035F36C51}"/>
              </a:ext>
            </a:extLst>
          </p:cNvPr>
          <p:cNvSpPr txBox="1"/>
          <p:nvPr/>
        </p:nvSpPr>
        <p:spPr>
          <a:xfrm>
            <a:off x="1225085" y="905522"/>
            <a:ext cx="140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Online</a:t>
            </a:r>
            <a:r>
              <a:rPr kumimoji="1" lang="zh-TW" altLang="en-US" sz="2400" dirty="0"/>
              <a:t>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CE5C05-CB63-3525-6E47-A010020E7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46" y="1901467"/>
            <a:ext cx="861054" cy="86105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857EA2A-74FD-BE91-97AE-FCF27D3D041E}"/>
              </a:ext>
            </a:extLst>
          </p:cNvPr>
          <p:cNvSpPr txBox="1"/>
          <p:nvPr/>
        </p:nvSpPr>
        <p:spPr>
          <a:xfrm>
            <a:off x="1537678" y="2838668"/>
            <a:ext cx="297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Predict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duration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label</a:t>
            </a:r>
            <a:endParaRPr kumimoji="1" lang="zh-TW" altLang="en-US" sz="2400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BD1146DD-FBE5-9ABF-1FCB-3FDC4F7F9A18}"/>
              </a:ext>
            </a:extLst>
          </p:cNvPr>
          <p:cNvCxnSpPr>
            <a:cxnSpLocks/>
          </p:cNvCxnSpPr>
          <p:nvPr/>
        </p:nvCxnSpPr>
        <p:spPr>
          <a:xfrm>
            <a:off x="3278682" y="2341918"/>
            <a:ext cx="1781590" cy="330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36D22A-A42B-422D-F3BB-5419E8056C68}"/>
              </a:ext>
            </a:extLst>
          </p:cNvPr>
          <p:cNvSpPr txBox="1"/>
          <p:nvPr/>
        </p:nvSpPr>
        <p:spPr>
          <a:xfrm>
            <a:off x="4886354" y="3521084"/>
            <a:ext cx="17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0051A684-3EA7-414A-001C-7E75EA2930F5}"/>
              </a:ext>
            </a:extLst>
          </p:cNvPr>
          <p:cNvCxnSpPr>
            <a:cxnSpLocks/>
          </p:cNvCxnSpPr>
          <p:nvPr/>
        </p:nvCxnSpPr>
        <p:spPr>
          <a:xfrm flipV="1">
            <a:off x="3364526" y="3343201"/>
            <a:ext cx="1695746" cy="46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4136746-0E21-358D-2517-37EAEC0A38C0}"/>
              </a:ext>
            </a:extLst>
          </p:cNvPr>
          <p:cNvSpPr txBox="1"/>
          <p:nvPr/>
        </p:nvSpPr>
        <p:spPr>
          <a:xfrm>
            <a:off x="1704624" y="4197472"/>
            <a:ext cx="165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Hint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Queue</a:t>
            </a:r>
            <a:endParaRPr kumimoji="1" lang="zh-TW" altLang="en-US" sz="24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528EAE1-106B-4776-8539-C18ABF1D7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16" y="2453979"/>
            <a:ext cx="1007105" cy="100710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C8C469A-7F26-47E2-BA29-941BD7751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133" y="3343201"/>
            <a:ext cx="790726" cy="79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ADD61-42FB-4982-8C63-A0AA3F1F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259" y="4635"/>
            <a:ext cx="5671741" cy="65346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FFB00E-52B6-47A1-ABD7-78901EBF0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114" y="1409965"/>
            <a:ext cx="653460" cy="65346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032884F-6423-4D07-9629-D419F1F0F68A}"/>
              </a:ext>
            </a:extLst>
          </p:cNvPr>
          <p:cNvSpPr txBox="1"/>
          <p:nvPr/>
        </p:nvSpPr>
        <p:spPr>
          <a:xfrm>
            <a:off x="1625941" y="2090084"/>
            <a:ext cx="2263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Benefit function</a:t>
            </a:r>
            <a:endParaRPr kumimoji="1" lang="zh-TW" altLang="en-US" sz="2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3BD6BDD-781A-4524-94F0-736F532B41AA}"/>
              </a:ext>
            </a:extLst>
          </p:cNvPr>
          <p:cNvCxnSpPr>
            <a:cxnSpLocks/>
          </p:cNvCxnSpPr>
          <p:nvPr/>
        </p:nvCxnSpPr>
        <p:spPr>
          <a:xfrm>
            <a:off x="3220726" y="1736695"/>
            <a:ext cx="9410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0706FBCA-1D32-4F94-9B6C-6D2B7E66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960" y="1218944"/>
            <a:ext cx="941034" cy="94103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28A5FE-9AEC-41C9-A955-7CE71D8C2671}"/>
              </a:ext>
            </a:extLst>
          </p:cNvPr>
          <p:cNvSpPr txBox="1"/>
          <p:nvPr/>
        </p:nvSpPr>
        <p:spPr>
          <a:xfrm>
            <a:off x="4362703" y="2159978"/>
            <a:ext cx="100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Oracle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5DD9D9E-5549-429F-B633-6CE7624C2D28}"/>
              </a:ext>
            </a:extLst>
          </p:cNvPr>
          <p:cNvCxnSpPr>
            <a:cxnSpLocks/>
          </p:cNvCxnSpPr>
          <p:nvPr/>
        </p:nvCxnSpPr>
        <p:spPr>
          <a:xfrm>
            <a:off x="5694636" y="1751044"/>
            <a:ext cx="9410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07E8EE9D-221C-4B8A-AF21-398C24DEE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065" y="1131111"/>
            <a:ext cx="1193782" cy="119378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B3B15B-33ED-47E4-B9CC-1DD78A5F31B7}"/>
              </a:ext>
            </a:extLst>
          </p:cNvPr>
          <p:cNvSpPr txBox="1"/>
          <p:nvPr/>
        </p:nvSpPr>
        <p:spPr>
          <a:xfrm>
            <a:off x="6287442" y="2263302"/>
            <a:ext cx="2978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 simulator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4A26084-6A2B-476C-BF88-FDD680290A32}"/>
              </a:ext>
            </a:extLst>
          </p:cNvPr>
          <p:cNvCxnSpPr>
            <a:cxnSpLocks/>
          </p:cNvCxnSpPr>
          <p:nvPr/>
        </p:nvCxnSpPr>
        <p:spPr>
          <a:xfrm flipV="1">
            <a:off x="8511817" y="1736695"/>
            <a:ext cx="887767" cy="14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>
            <a:extLst>
              <a:ext uri="{FF2B5EF4-FFF2-40B4-BE49-F238E27FC236}">
                <a16:creationId xmlns:a16="http://schemas.microsoft.com/office/drawing/2014/main" id="{A9B79F9F-E19F-4E06-9487-44FF8D60A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5708" y="1123135"/>
            <a:ext cx="1267675" cy="1267675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30F5940A-842C-4E1D-9A63-0DADD488F5C5}"/>
              </a:ext>
            </a:extLst>
          </p:cNvPr>
          <p:cNvSpPr txBox="1"/>
          <p:nvPr/>
        </p:nvSpPr>
        <p:spPr>
          <a:xfrm>
            <a:off x="9705708" y="2350807"/>
            <a:ext cx="1497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AI training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8A83B54-84F6-4584-B57C-F76AF85D2F2F}"/>
              </a:ext>
            </a:extLst>
          </p:cNvPr>
          <p:cNvSpPr/>
          <p:nvPr/>
        </p:nvSpPr>
        <p:spPr>
          <a:xfrm>
            <a:off x="1356923" y="1031367"/>
            <a:ext cx="10137791" cy="178110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000199C-2DAD-413D-84FF-2238AA9D1210}"/>
              </a:ext>
            </a:extLst>
          </p:cNvPr>
          <p:cNvSpPr txBox="1"/>
          <p:nvPr/>
        </p:nvSpPr>
        <p:spPr>
          <a:xfrm>
            <a:off x="213657" y="955501"/>
            <a:ext cx="140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Offline </a:t>
            </a:r>
            <a:endParaRPr kumimoji="1" lang="zh-TW" altLang="en-US" sz="2400" dirty="0"/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78971F75-595A-4C49-A9DD-86C5F1EEFF0E}"/>
              </a:ext>
            </a:extLst>
          </p:cNvPr>
          <p:cNvSpPr txBox="1">
            <a:spLocks/>
          </p:cNvSpPr>
          <p:nvPr/>
        </p:nvSpPr>
        <p:spPr>
          <a:xfrm>
            <a:off x="1" y="4635"/>
            <a:ext cx="6520258" cy="653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Offline </a:t>
            </a:r>
            <a:endParaRPr lang="zh-TW" altLang="en-US" sz="4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E5C9689-2201-4713-90E7-B93A94A0D74E}"/>
              </a:ext>
            </a:extLst>
          </p:cNvPr>
          <p:cNvSpPr/>
          <p:nvPr/>
        </p:nvSpPr>
        <p:spPr>
          <a:xfrm>
            <a:off x="1356924" y="3064006"/>
            <a:ext cx="10112286" cy="2253718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CEA2685-D8CF-4D92-BE13-6C4DC583FD02}"/>
              </a:ext>
            </a:extLst>
          </p:cNvPr>
          <p:cNvSpPr txBox="1"/>
          <p:nvPr/>
        </p:nvSpPr>
        <p:spPr>
          <a:xfrm>
            <a:off x="5233540" y="4395688"/>
            <a:ext cx="297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Predict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duration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label</a:t>
            </a:r>
            <a:endParaRPr kumimoji="1" lang="zh-TW" altLang="en-US" sz="2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3211E6D-9B7E-48BB-B803-E5EBE6D46CB9}"/>
              </a:ext>
            </a:extLst>
          </p:cNvPr>
          <p:cNvSpPr txBox="1"/>
          <p:nvPr/>
        </p:nvSpPr>
        <p:spPr>
          <a:xfrm>
            <a:off x="9376299" y="4527098"/>
            <a:ext cx="17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D650D437-4F51-4A43-A633-5A7D996D4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8823" y="3232596"/>
            <a:ext cx="1273801" cy="1273801"/>
          </a:xfrm>
          <a:prstGeom prst="rect">
            <a:avLst/>
          </a:prstGeom>
        </p:spPr>
      </p:pic>
      <p:sp>
        <p:nvSpPr>
          <p:cNvPr id="47" name="文字方塊 46">
            <a:extLst>
              <a:ext uri="{FF2B5EF4-FFF2-40B4-BE49-F238E27FC236}">
                <a16:creationId xmlns:a16="http://schemas.microsoft.com/office/drawing/2014/main" id="{354CD0B6-8115-4F52-88A4-73CF7BC13AE6}"/>
              </a:ext>
            </a:extLst>
          </p:cNvPr>
          <p:cNvSpPr txBox="1"/>
          <p:nvPr/>
        </p:nvSpPr>
        <p:spPr>
          <a:xfrm>
            <a:off x="213657" y="3027751"/>
            <a:ext cx="99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Online </a:t>
            </a:r>
            <a:endParaRPr kumimoji="1" lang="zh-TW" altLang="en-US" sz="2400" dirty="0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B1D08063-365C-40A8-945B-6DD8A6BB8203}"/>
              </a:ext>
            </a:extLst>
          </p:cNvPr>
          <p:cNvSpPr/>
          <p:nvPr/>
        </p:nvSpPr>
        <p:spPr>
          <a:xfrm>
            <a:off x="7574903" y="3659632"/>
            <a:ext cx="1473804" cy="4616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49" name="圖片 48">
            <a:extLst>
              <a:ext uri="{FF2B5EF4-FFF2-40B4-BE49-F238E27FC236}">
                <a16:creationId xmlns:a16="http://schemas.microsoft.com/office/drawing/2014/main" id="{5D51B095-A24A-42FE-BB6F-CA70E21D4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383" y="3232596"/>
            <a:ext cx="1411040" cy="1411040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A04C3618-C043-467F-849D-67ED5FCD8FCE}"/>
              </a:ext>
            </a:extLst>
          </p:cNvPr>
          <p:cNvSpPr txBox="1"/>
          <p:nvPr/>
        </p:nvSpPr>
        <p:spPr>
          <a:xfrm>
            <a:off x="1743522" y="4626521"/>
            <a:ext cx="2028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Training model</a:t>
            </a:r>
          </a:p>
        </p:txBody>
      </p:sp>
      <p:sp>
        <p:nvSpPr>
          <p:cNvPr id="51" name="箭號: 向右 50">
            <a:extLst>
              <a:ext uri="{FF2B5EF4-FFF2-40B4-BE49-F238E27FC236}">
                <a16:creationId xmlns:a16="http://schemas.microsoft.com/office/drawing/2014/main" id="{1BB15693-231B-4F65-BCA9-CD92F78E52A9}"/>
              </a:ext>
            </a:extLst>
          </p:cNvPr>
          <p:cNvSpPr/>
          <p:nvPr/>
        </p:nvSpPr>
        <p:spPr>
          <a:xfrm>
            <a:off x="3913608" y="3659631"/>
            <a:ext cx="1473804" cy="4616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AC2D868A-8AC4-4E82-9132-7557E3BED2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5327" y="3173056"/>
            <a:ext cx="1273801" cy="127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6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6" grpId="0"/>
      <p:bldP spid="26" grpId="0"/>
      <p:bldP spid="40" grpId="0"/>
      <p:bldP spid="42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7DAB72-FC8E-BAD9-E7F9-36CDCD30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8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D3766B5-3248-2361-57C4-E28C2ABFD642}"/>
              </a:ext>
            </a:extLst>
          </p:cNvPr>
          <p:cNvSpPr txBox="1">
            <a:spLocks/>
          </p:cNvSpPr>
          <p:nvPr/>
        </p:nvSpPr>
        <p:spPr>
          <a:xfrm>
            <a:off x="4953740" y="0"/>
            <a:ext cx="7238260" cy="565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95FD5D8-2402-0F7D-AB6B-6166771EE2D1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59033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53B07C-FDED-4BE0-4DC0-7B6C74F0A936}"/>
              </a:ext>
            </a:extLst>
          </p:cNvPr>
          <p:cNvSpPr/>
          <p:nvPr/>
        </p:nvSpPr>
        <p:spPr>
          <a:xfrm>
            <a:off x="1316363" y="1493031"/>
            <a:ext cx="8014068" cy="251967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F9E8EB-F5C6-0C68-4B37-557035F36C51}"/>
              </a:ext>
            </a:extLst>
          </p:cNvPr>
          <p:cNvSpPr txBox="1"/>
          <p:nvPr/>
        </p:nvSpPr>
        <p:spPr>
          <a:xfrm>
            <a:off x="1225085" y="905522"/>
            <a:ext cx="140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Online</a:t>
            </a:r>
            <a:r>
              <a:rPr kumimoji="1" lang="zh-TW" altLang="en-US" sz="2400" dirty="0"/>
              <a:t>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CE5C05-CB63-3525-6E47-A010020E7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323" y="1706889"/>
            <a:ext cx="1639552" cy="163955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857EA2A-74FD-BE91-97AE-FCF27D3D041E}"/>
              </a:ext>
            </a:extLst>
          </p:cNvPr>
          <p:cNvSpPr txBox="1"/>
          <p:nvPr/>
        </p:nvSpPr>
        <p:spPr>
          <a:xfrm>
            <a:off x="1537676" y="3325328"/>
            <a:ext cx="297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Predict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duration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label</a:t>
            </a:r>
            <a:endParaRPr kumimoji="1" lang="zh-TW" altLang="en-US" sz="2400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BD1146DD-FBE5-9ABF-1FCB-3FDC4F7F9A18}"/>
              </a:ext>
            </a:extLst>
          </p:cNvPr>
          <p:cNvCxnSpPr>
            <a:cxnSpLocks/>
          </p:cNvCxnSpPr>
          <p:nvPr/>
        </p:nvCxnSpPr>
        <p:spPr>
          <a:xfrm>
            <a:off x="3942735" y="2252387"/>
            <a:ext cx="11701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36D22A-A42B-422D-F3BB-5419E8056C68}"/>
              </a:ext>
            </a:extLst>
          </p:cNvPr>
          <p:cNvSpPr txBox="1"/>
          <p:nvPr/>
        </p:nvSpPr>
        <p:spPr>
          <a:xfrm>
            <a:off x="5234485" y="3325328"/>
            <a:ext cx="17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528EAE1-106B-4776-8539-C18ABF1D7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726" y="1641721"/>
            <a:ext cx="1552547" cy="155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5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CD2A406-B018-4BA7-84A9-0BAC247E5ABE}"/>
              </a:ext>
            </a:extLst>
          </p:cNvPr>
          <p:cNvCxnSpPr>
            <a:cxnSpLocks/>
          </p:cNvCxnSpPr>
          <p:nvPr/>
        </p:nvCxnSpPr>
        <p:spPr>
          <a:xfrm flipH="1">
            <a:off x="1535837" y="3533312"/>
            <a:ext cx="9046346" cy="0"/>
          </a:xfrm>
          <a:prstGeom prst="line">
            <a:avLst/>
          </a:prstGeom>
          <a:ln w="3810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928C9B3-6587-44D9-B4BB-7F8DC6CD7FD4}"/>
              </a:ext>
            </a:extLst>
          </p:cNvPr>
          <p:cNvSpPr txBox="1"/>
          <p:nvPr/>
        </p:nvSpPr>
        <p:spPr>
          <a:xfrm>
            <a:off x="1469254" y="1440957"/>
            <a:ext cx="1056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Online</a:t>
            </a:r>
            <a:endParaRPr kumimoji="1"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24BE8A2-A808-4D70-8E32-54C4F0C6155B}"/>
              </a:ext>
            </a:extLst>
          </p:cNvPr>
          <p:cNvSpPr txBox="1"/>
          <p:nvPr/>
        </p:nvSpPr>
        <p:spPr>
          <a:xfrm>
            <a:off x="1340529" y="4955379"/>
            <a:ext cx="1056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Offline</a:t>
            </a:r>
            <a:endParaRPr kumimoji="1" lang="zh-TW" altLang="en-US" sz="24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8822340-EA13-4832-A56E-C357CCA6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823" y="42817"/>
            <a:ext cx="4518733" cy="337680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2D5F5F2F-6927-4DA7-B006-14184490E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280" y="3639619"/>
            <a:ext cx="7604862" cy="323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0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400" dirty="0" smtClean="0">
            <a:solidFill>
              <a:schemeClr val="tx1"/>
            </a:solidFill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71729</TotalTime>
  <Words>1110</Words>
  <Application>Microsoft Office PowerPoint</Application>
  <PresentationFormat>寬螢幕</PresentationFormat>
  <Paragraphs>726</Paragraphs>
  <Slides>27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Kaiti TC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Architecture</vt:lpstr>
      <vt:lpstr>PowerPoint 簡報</vt:lpstr>
      <vt:lpstr>PowerPoint 簡報</vt:lpstr>
      <vt:lpstr>LSTM</vt:lpstr>
      <vt:lpstr>LSTM</vt:lpstr>
      <vt:lpstr>PowerPoint 簡報</vt:lpstr>
      <vt:lpstr>LSTM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user</cp:lastModifiedBy>
  <cp:revision>899</cp:revision>
  <dcterms:created xsi:type="dcterms:W3CDTF">2021-05-12T15:37:00Z</dcterms:created>
  <dcterms:modified xsi:type="dcterms:W3CDTF">2022-06-06T09:56:14Z</dcterms:modified>
</cp:coreProperties>
</file>