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9"/>
  </p:notesMasterIdLst>
  <p:handoutMasterIdLst>
    <p:handoutMasterId r:id="rId20"/>
  </p:handoutMasterIdLst>
  <p:sldIdLst>
    <p:sldId id="1224" r:id="rId7"/>
    <p:sldId id="1240" r:id="rId8"/>
    <p:sldId id="1241" r:id="rId9"/>
    <p:sldId id="1247" r:id="rId10"/>
    <p:sldId id="1248" r:id="rId11"/>
    <p:sldId id="1249" r:id="rId12"/>
    <p:sldId id="1250" r:id="rId13"/>
    <p:sldId id="1251" r:id="rId14"/>
    <p:sldId id="1252" r:id="rId15"/>
    <p:sldId id="1253" r:id="rId16"/>
    <p:sldId id="1254" r:id="rId17"/>
    <p:sldId id="120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40"/>
            <p14:sldId id="1241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9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14.10.2021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4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7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0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1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9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8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0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1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4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9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github/fetch" TargetMode="External"/><Relationship Id="rId4" Type="http://schemas.openxmlformats.org/officeDocument/2006/relationships/hyperlink" Target="https://github.com/visionmedia/superage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Mykola Sotula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POST REQUESTS</a:t>
            </a:r>
            <a:br>
              <a:rPr lang="en-US" b="1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4" y="2255982"/>
            <a:ext cx="10333181" cy="514927"/>
          </a:xfrm>
        </p:spPr>
        <p:txBody>
          <a:bodyPr/>
          <a:lstStyle/>
          <a:p>
            <a:r>
              <a:rPr lang="en-US" dirty="0"/>
              <a:t>Performing a POST request is just like doing a GET request, but instead of </a:t>
            </a:r>
            <a:r>
              <a:rPr lang="en-US" dirty="0" err="1"/>
              <a:t>axios.get</a:t>
            </a:r>
            <a:r>
              <a:rPr lang="en-US" dirty="0"/>
              <a:t>, you use </a:t>
            </a:r>
            <a:r>
              <a:rPr lang="en-US" dirty="0" err="1"/>
              <a:t>axios.post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F2D13-4228-4C17-A8C1-73329EA3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78" y="3116840"/>
            <a:ext cx="5991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ERROR HANDLING</a:t>
            </a:r>
            <a:br>
              <a:rPr lang="en-US" b="1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4" y="2255982"/>
            <a:ext cx="10333181" cy="514927"/>
          </a:xfrm>
        </p:spPr>
        <p:txBody>
          <a:bodyPr/>
          <a:lstStyle/>
          <a:p>
            <a:r>
              <a:rPr lang="en-US" dirty="0"/>
              <a:t>Work with errors: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59E66-FAD8-4816-A7D9-BAA0CAFC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6" y="2838449"/>
            <a:ext cx="7886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1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 REACT DO THIS?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180967"/>
            <a:ext cx="8756822" cy="4153930"/>
          </a:xfrm>
        </p:spPr>
        <p:txBody>
          <a:bodyPr/>
          <a:lstStyle/>
          <a:p>
            <a:r>
              <a:rPr lang="en-US" dirty="0"/>
              <a:t>React itself doesn’t have any allegiance to any particular way of fetching data.</a:t>
            </a:r>
          </a:p>
          <a:p>
            <a:r>
              <a:rPr lang="en-US" dirty="0"/>
              <a:t>In fact, as far as React is concerned, it doesn’t even know there’s a “server” in the picture at all.</a:t>
            </a:r>
          </a:p>
          <a:p>
            <a:r>
              <a:rPr lang="en-US" dirty="0"/>
              <a:t>React simply renders components, using data from only two places: </a:t>
            </a:r>
            <a:r>
              <a:rPr lang="en-US" b="1" dirty="0"/>
              <a:t>props</a:t>
            </a:r>
            <a:r>
              <a:rPr lang="en-US" dirty="0"/>
              <a:t> and </a:t>
            </a:r>
            <a:r>
              <a:rPr lang="en-US" b="1" dirty="0"/>
              <a:t>state</a:t>
            </a:r>
            <a:r>
              <a:rPr lang="en-US" dirty="0"/>
              <a:t>.</a:t>
            </a:r>
          </a:p>
          <a:p>
            <a:r>
              <a:rPr lang="en-US" dirty="0"/>
              <a:t>So therefore, to use some data from the server, you need to get that data into your components’ props or state.</a:t>
            </a:r>
          </a:p>
          <a:p>
            <a:r>
              <a:rPr lang="en-US" dirty="0"/>
              <a:t>You can complicate this process with services and data models (</a:t>
            </a:r>
            <a:r>
              <a:rPr lang="en-US" dirty="0" err="1"/>
              <a:t>er</a:t>
            </a:r>
            <a:r>
              <a:rPr lang="en-US" dirty="0"/>
              <a:t>, “build abstractions”) as much as you desire, but ultimately it’s just components rendering props and state.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LIBRARIES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2726724" cy="2687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Axios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4"/>
              </a:rPr>
              <a:t>Superagent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hlinkClick r:id="rId5"/>
              </a:rPr>
              <a:t>Fetch</a:t>
            </a: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Etc.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4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AXIOS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4333044"/>
          </a:xfrm>
        </p:spPr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is a very popular JavaScript library you can use to perform HTTP requests, that works in both Browser and Node.js platforms.</a:t>
            </a:r>
          </a:p>
          <a:p>
            <a:r>
              <a:rPr lang="en-US" dirty="0"/>
              <a:t>Using </a:t>
            </a:r>
            <a:r>
              <a:rPr lang="en-US" dirty="0" err="1"/>
              <a:t>Axios</a:t>
            </a:r>
            <a:r>
              <a:rPr lang="en-US" dirty="0"/>
              <a:t> has quite a few advantages over the native Fetch API: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older browsers (Fetch needs a </a:t>
            </a:r>
            <a:r>
              <a:rPr lang="en-US" dirty="0" err="1"/>
              <a:t>polyfill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a way to abort a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a way to set a response timeout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built-in CSRF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upload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performs automatic JSON data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in Node.js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5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0634" y="3687678"/>
            <a:ext cx="737404" cy="5186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470F6-E8FB-418C-BF36-19DF2F38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54" y="2944305"/>
            <a:ext cx="7505700" cy="252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ABED2-7DBA-432E-A51E-6CEA5D5E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46" y="3772155"/>
            <a:ext cx="2190596" cy="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10820400" cy="958273"/>
          </a:xfrm>
        </p:spPr>
        <p:txBody>
          <a:bodyPr/>
          <a:lstStyle/>
          <a:p>
            <a:r>
              <a:rPr lang="en-US" dirty="0"/>
              <a:t>You can start an HTTP request from the </a:t>
            </a:r>
            <a:r>
              <a:rPr lang="en-US" dirty="0" err="1"/>
              <a:t>axios</a:t>
            </a:r>
            <a:r>
              <a:rPr lang="en-US" dirty="0"/>
              <a:t> object: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592B592-A483-455F-873F-B9A415E56D04}"/>
              </a:ext>
            </a:extLst>
          </p:cNvPr>
          <p:cNvSpPr txBox="1">
            <a:spLocks/>
          </p:cNvSpPr>
          <p:nvPr/>
        </p:nvSpPr>
        <p:spPr>
          <a:xfrm>
            <a:off x="464128" y="3214255"/>
            <a:ext cx="5105399" cy="212551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This returns a promise. You can use async/await to resolve that promise to the response object: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83924-E398-4B31-AC8F-B1033828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2735118"/>
            <a:ext cx="6086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8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3960090" cy="3248891"/>
          </a:xfrm>
        </p:spPr>
        <p:txBody>
          <a:bodyPr/>
          <a:lstStyle/>
          <a:p>
            <a:r>
              <a:rPr lang="en-US" dirty="0"/>
              <a:t>For convenience, you will generally use the methods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axios.get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axios.post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axios.delete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axios.put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axios.patch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axios.options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6CE42-C880-47F5-A185-F30C55A2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44" y="3202997"/>
            <a:ext cx="88868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4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PROMISE SYNTAX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6435436" cy="947015"/>
          </a:xfrm>
        </p:spPr>
        <p:txBody>
          <a:bodyPr/>
          <a:lstStyle/>
          <a:p>
            <a:r>
              <a:rPr lang="en-US" dirty="0"/>
              <a:t>If you don’t want to use async/await you can use the Promises syntax: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C82B7-3796-4000-9555-DBA100CB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62" y="2883479"/>
            <a:ext cx="6619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GET PARAMETERS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6435436" cy="514927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Axios</a:t>
            </a:r>
            <a:r>
              <a:rPr lang="en-US" dirty="0"/>
              <a:t> you can perform this by using that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29D63-84CD-4E7F-9484-1C46F8D6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" y="2693842"/>
            <a:ext cx="7515225" cy="16287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CF9F9E-62C8-4BE0-B0EA-5F414BA06A75}"/>
              </a:ext>
            </a:extLst>
          </p:cNvPr>
          <p:cNvSpPr txBox="1">
            <a:spLocks/>
          </p:cNvSpPr>
          <p:nvPr/>
        </p:nvSpPr>
        <p:spPr>
          <a:xfrm>
            <a:off x="547255" y="4503013"/>
            <a:ext cx="3738418" cy="134360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or you can use a params property in the options: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9CB45-6C76-4057-9DA7-C5DD5FE6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98" y="4503013"/>
            <a:ext cx="5848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0941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35f28f2-30f1-4728-84d2-86d96e143488"/>
    <ds:schemaRef ds:uri="http://purl.org/dc/elements/1.1/"/>
    <ds:schemaRef ds:uri="http://schemas.openxmlformats.org/package/2006/metadata/core-properties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Widescreen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AJAX</vt:lpstr>
      <vt:lpstr>CAN REACT DO THIS?</vt:lpstr>
      <vt:lpstr>HTTP LIBRARIES</vt:lpstr>
      <vt:lpstr>AXIOS</vt:lpstr>
      <vt:lpstr>INSTALLATION</vt:lpstr>
      <vt:lpstr>API</vt:lpstr>
      <vt:lpstr>API METHODS</vt:lpstr>
      <vt:lpstr>API PROMISE SYNTAX</vt:lpstr>
      <vt:lpstr>API GET PARAMETERS</vt:lpstr>
      <vt:lpstr>API POST REQUESTS </vt:lpstr>
      <vt:lpstr>API ERROR HANDLING 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Nataliya Revutska</cp:lastModifiedBy>
  <cp:revision>252</cp:revision>
  <dcterms:created xsi:type="dcterms:W3CDTF">2018-11-02T13:55:27Z</dcterms:created>
  <dcterms:modified xsi:type="dcterms:W3CDTF">2021-10-14T16:46:16Z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