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21"/>
  </p:notesMasterIdLst>
  <p:sldIdLst>
    <p:sldId id="256" r:id="rId2"/>
    <p:sldId id="257" r:id="rId3"/>
    <p:sldId id="269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7315200" cy="9601200"/>
  <p:embeddedFontLst>
    <p:embeddedFont>
      <p:font typeface="Mangal" panose="02040503050203030202" pitchFamily="18" charset="0"/>
      <p:regular r:id="rId22"/>
      <p:bold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Rokkitt" panose="020B0604020202020204" charset="0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776" autoAdjust="0"/>
  </p:normalViewPr>
  <p:slideViewPr>
    <p:cSldViewPr snapToGrid="0">
      <p:cViewPr varScale="1">
        <p:scale>
          <a:sx n="89" d="100"/>
          <a:sy n="89" d="100"/>
        </p:scale>
        <p:origin x="1282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2188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731522" y="4560570"/>
            <a:ext cx="5852159" cy="4320540"/>
          </a:xfrm>
          <a:prstGeom prst="rect">
            <a:avLst/>
          </a:prstGeom>
          <a:noFill/>
          <a:ln>
            <a:noFill/>
          </a:ln>
        </p:spPr>
        <p:txBody>
          <a:bodyPr lIns="96637" tIns="96637" rIns="96637" bIns="96637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7502107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2188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731522" y="4560570"/>
            <a:ext cx="5852159" cy="4320540"/>
          </a:xfrm>
          <a:prstGeom prst="rect">
            <a:avLst/>
          </a:prstGeom>
          <a:noFill/>
          <a:ln>
            <a:noFill/>
          </a:ln>
        </p:spPr>
        <p:txBody>
          <a:bodyPr lIns="96637" tIns="96637" rIns="96637" bIns="96637" anchor="t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endParaRPr>
              <a:latin typeface="Rokkitt" panose="0200050305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0208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2188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731522" y="4560570"/>
            <a:ext cx="5852159" cy="4320540"/>
          </a:xfrm>
          <a:prstGeom prst="rect">
            <a:avLst/>
          </a:prstGeom>
          <a:noFill/>
          <a:ln>
            <a:noFill/>
          </a:ln>
        </p:spPr>
        <p:txBody>
          <a:bodyPr lIns="96637" tIns="96637" rIns="96637" bIns="96637" anchor="t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r>
              <a:rPr lang="en-US" dirty="0">
                <a:latin typeface="Rokkitt" panose="02000503050000020003" pitchFamily="2" charset="0"/>
              </a:rPr>
              <a:t>Verilog – by default treats operands as unsigned </a:t>
            </a:r>
            <a:endParaRPr dirty="0">
              <a:latin typeface="Rokkitt" panose="0200050305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9659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2188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731522" y="4560570"/>
            <a:ext cx="5852159" cy="4320540"/>
          </a:xfrm>
          <a:prstGeom prst="rect">
            <a:avLst/>
          </a:prstGeom>
          <a:noFill/>
          <a:ln>
            <a:noFill/>
          </a:ln>
        </p:spPr>
        <p:txBody>
          <a:bodyPr lIns="96637" tIns="96637" rIns="96637" bIns="96637" anchor="t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endParaRPr>
              <a:latin typeface="Rokkitt" panose="0200050305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5552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2188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731522" y="4560570"/>
            <a:ext cx="5852159" cy="4320540"/>
          </a:xfrm>
          <a:prstGeom prst="rect">
            <a:avLst/>
          </a:prstGeom>
          <a:noFill/>
          <a:ln>
            <a:noFill/>
          </a:ln>
        </p:spPr>
        <p:txBody>
          <a:bodyPr lIns="96637" tIns="96637" rIns="96637" bIns="96637" anchor="t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endParaRPr>
              <a:latin typeface="Rokkitt" panose="0200050305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5612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2188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731522" y="4560570"/>
            <a:ext cx="5852159" cy="4320540"/>
          </a:xfrm>
          <a:prstGeom prst="rect">
            <a:avLst/>
          </a:prstGeom>
          <a:noFill/>
          <a:ln>
            <a:noFill/>
          </a:ln>
        </p:spPr>
        <p:txBody>
          <a:bodyPr lIns="96637" tIns="96637" rIns="96637" bIns="96637" anchor="t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endParaRPr>
              <a:latin typeface="Rokkitt" panose="0200050305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752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2188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731522" y="4560570"/>
            <a:ext cx="5852159" cy="4320540"/>
          </a:xfrm>
          <a:prstGeom prst="rect">
            <a:avLst/>
          </a:prstGeom>
          <a:noFill/>
          <a:ln>
            <a:noFill/>
          </a:ln>
        </p:spPr>
        <p:txBody>
          <a:bodyPr lIns="96637" tIns="96637" rIns="96637" bIns="96637" anchor="t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endParaRPr>
              <a:latin typeface="Rokkitt" panose="0200050305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706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122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2188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731522" y="4560570"/>
            <a:ext cx="5852159" cy="4320540"/>
          </a:xfrm>
          <a:prstGeom prst="rect">
            <a:avLst/>
          </a:prstGeom>
          <a:noFill/>
          <a:ln>
            <a:noFill/>
          </a:ln>
        </p:spPr>
        <p:txBody>
          <a:bodyPr lIns="96637" tIns="96637" rIns="96637" bIns="96637" anchor="t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endParaRPr>
              <a:latin typeface="Rokkitt" panose="0200050305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867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2188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731522" y="4560570"/>
            <a:ext cx="5852159" cy="4320540"/>
          </a:xfrm>
          <a:prstGeom prst="rect">
            <a:avLst/>
          </a:prstGeom>
          <a:noFill/>
          <a:ln>
            <a:noFill/>
          </a:ln>
        </p:spPr>
        <p:txBody>
          <a:bodyPr lIns="96637" tIns="96637" rIns="96637" bIns="96637" anchor="t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endParaRPr>
              <a:latin typeface="Rokkitt" panose="0200050305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748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2188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731522" y="4560570"/>
            <a:ext cx="5852159" cy="4320540"/>
          </a:xfrm>
          <a:prstGeom prst="rect">
            <a:avLst/>
          </a:prstGeom>
          <a:noFill/>
          <a:ln>
            <a:noFill/>
          </a:ln>
        </p:spPr>
        <p:txBody>
          <a:bodyPr lIns="96637" tIns="96637" rIns="96637" bIns="96637" anchor="t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r>
              <a:rPr lang="en-US" dirty="0">
                <a:latin typeface="Rokkitt" panose="02000503050000020003" pitchFamily="2" charset="0"/>
              </a:rPr>
              <a:t>Store Instruction - If store is in ID stage and instruction currently in pipeline with matching register, stall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dirty="0">
                <a:latin typeface="Rokkitt" panose="02000503050000020003" pitchFamily="2" charset="0"/>
              </a:rPr>
              <a:t>Branch Instruction - Stall if branch </a:t>
            </a:r>
            <a:r>
              <a:rPr lang="en-US" dirty="0" err="1">
                <a:latin typeface="Rokkitt" panose="02000503050000020003" pitchFamily="2" charset="0"/>
              </a:rPr>
              <a:t>reg</a:t>
            </a:r>
            <a:r>
              <a:rPr lang="en-US" dirty="0">
                <a:latin typeface="Rokkitt" panose="02000503050000020003" pitchFamily="2" charset="0"/>
              </a:rPr>
              <a:t> file address is being modified in EX stage</a:t>
            </a:r>
          </a:p>
          <a:p>
            <a:pPr>
              <a:buClr>
                <a:schemeClr val="dk1"/>
              </a:buClr>
              <a:buSzPct val="25000"/>
            </a:pPr>
            <a:r>
              <a:rPr lang="en-US" dirty="0">
                <a:latin typeface="Rokkitt" panose="02000503050000020003" pitchFamily="2" charset="0"/>
              </a:rPr>
              <a:t>Multiply Instruction - Stall for 32-bit multiply instruction that uses 2 cycles</a:t>
            </a:r>
          </a:p>
          <a:p>
            <a:pPr>
              <a:buClr>
                <a:schemeClr val="dk1"/>
              </a:buClr>
              <a:buSzPct val="25000"/>
            </a:pPr>
            <a:endParaRPr dirty="0">
              <a:latin typeface="Rokkitt" panose="0200050305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60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2188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731522" y="4560570"/>
            <a:ext cx="5852159" cy="4320540"/>
          </a:xfrm>
          <a:prstGeom prst="rect">
            <a:avLst/>
          </a:prstGeom>
          <a:noFill/>
          <a:ln>
            <a:noFill/>
          </a:ln>
        </p:spPr>
        <p:txBody>
          <a:bodyPr lIns="96637" tIns="96637" rIns="96637" bIns="96637" anchor="t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endParaRPr>
              <a:latin typeface="Rokkitt" panose="0200050305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3361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2188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731522" y="4560570"/>
            <a:ext cx="5852159" cy="4320540"/>
          </a:xfrm>
          <a:prstGeom prst="rect">
            <a:avLst/>
          </a:prstGeom>
          <a:noFill/>
          <a:ln>
            <a:noFill/>
          </a:ln>
        </p:spPr>
        <p:txBody>
          <a:bodyPr lIns="96637" tIns="96637" rIns="96637" bIns="96637" anchor="t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endParaRPr>
              <a:latin typeface="Rokkitt" panose="0200050305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353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2188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731522" y="4560570"/>
            <a:ext cx="5852159" cy="4320540"/>
          </a:xfrm>
          <a:prstGeom prst="rect">
            <a:avLst/>
          </a:prstGeom>
          <a:noFill/>
          <a:ln>
            <a:noFill/>
          </a:ln>
        </p:spPr>
        <p:txBody>
          <a:bodyPr lIns="96637" tIns="96637" rIns="96637" bIns="96637" anchor="t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endParaRPr>
              <a:latin typeface="Rokkitt" panose="0200050305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317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4800600" y="4624667"/>
            <a:ext cx="4038599" cy="933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Rokkitt"/>
              <a:buNone/>
              <a:defRPr sz="2800" b="0" i="0" u="none" strike="noStrike" cap="none">
                <a:solidFill>
                  <a:schemeClr val="accent1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4800600" y="5562598"/>
            <a:ext cx="4038599" cy="7485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00"/>
              </a:spcBef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457200" marR="0" lvl="1" indent="0" algn="ctr" rtl="0">
              <a:spcBef>
                <a:spcPts val="600"/>
              </a:spcBef>
              <a:buClr>
                <a:srgbClr val="B86EB8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914400" marR="0" lvl="2" indent="0" algn="ctr" rtl="0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1371600" marR="0" lvl="3" indent="0" algn="ctr" rtl="0">
              <a:spcBef>
                <a:spcPts val="600"/>
              </a:spcBef>
              <a:buClr>
                <a:srgbClr val="B86EB8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1828800" marR="0" lvl="4" indent="0" algn="ctr" rtl="0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2286000" marR="0" lvl="5" indent="0" algn="ctr" rtl="0">
              <a:spcBef>
                <a:spcPts val="360"/>
              </a:spcBef>
              <a:buClr>
                <a:srgbClr val="B86EB8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2743200" marR="0" lvl="6" indent="0" algn="ctr" rtl="0">
              <a:spcBef>
                <a:spcPts val="360"/>
              </a:spcBef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3200400" marR="0" lvl="7" indent="0" algn="ctr" rtl="0">
              <a:spcBef>
                <a:spcPts val="360"/>
              </a:spcBef>
              <a:buClr>
                <a:srgbClr val="B86EB8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3657600" marR="0" lvl="8" indent="0" algn="ctr" rtl="0">
              <a:spcBef>
                <a:spcPts val="360"/>
              </a:spcBef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4800600" y="6425639"/>
            <a:ext cx="123264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1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latin typeface="Rokkitt" panose="02000503050000020003" pitchFamily="2" charset="0"/>
            </a:endParaRPr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6311153" y="6425639"/>
            <a:ext cx="261769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1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latin typeface="Rokkitt" panose="02000503050000020003" pitchFamily="2" charset="0"/>
            </a:endParaRPr>
          </a:p>
        </p:txBody>
      </p:sp>
      <p:sp>
        <p:nvSpPr>
          <p:cNvPr id="16" name="Shape 1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Rokkitt" panose="02000503050000020003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17" name="Shape 1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Rokkitt" panose="02000503050000020003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18" name="Shape 18"/>
          <p:cNvSpPr/>
          <p:nvPr/>
        </p:nvSpPr>
        <p:spPr>
          <a:xfrm>
            <a:off x="4624387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okkitt" panose="02000503050000020003" pitchFamily="2" charset="0"/>
              <a:ea typeface="Rokkitt"/>
              <a:cs typeface="Rokkitt"/>
              <a:sym typeface="Rokkitt"/>
            </a:endParaRPr>
          </a:p>
        </p:txBody>
      </p:sp>
      <p:sp>
        <p:nvSpPr>
          <p:cNvPr id="19" name="Shape 19"/>
          <p:cNvSpPr txBox="1"/>
          <p:nvPr/>
        </p:nvSpPr>
        <p:spPr>
          <a:xfrm>
            <a:off x="424891" y="174811"/>
            <a:ext cx="413309" cy="8309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6EB8"/>
              </a:buClr>
              <a:buSzPct val="25000"/>
              <a:buFont typeface="Arial"/>
              <a:buNone/>
            </a:pPr>
            <a:r>
              <a:rPr lang="en" sz="5400" b="1" i="0" u="none" strike="noStrike" cap="none">
                <a:solidFill>
                  <a:srgbClr val="B86EB8"/>
                </a:solidFill>
                <a:latin typeface="Rokkitt" panose="02000503050000020003" pitchFamily="2" charset="0"/>
                <a:ea typeface="Arial"/>
                <a:cs typeface="Arial"/>
                <a:sym typeface="Arial"/>
              </a:rPr>
              <a:t>+</a:t>
            </a:r>
          </a:p>
        </p:txBody>
      </p:sp>
      <p:sp>
        <p:nvSpPr>
          <p:cNvPr id="20" name="Shape 20"/>
          <p:cNvSpPr/>
          <p:nvPr/>
        </p:nvSpPr>
        <p:spPr>
          <a:xfrm>
            <a:off x="4624387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Rokkitt" panose="02000503050000020003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21" name="Shape 2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Rokkitt" panose="02000503050000020003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rgbClr val="595959"/>
                </a:solidFill>
                <a:latin typeface="Rokkitt" panose="02000503050000020003" pitchFamily="2" charset="0"/>
                <a:ea typeface="Rokkitt"/>
                <a:cs typeface="Rokkitt"/>
                <a:sym typeface="Rokkitt"/>
              </a:rPr>
              <a:t>‹#›</a:t>
            </a:fld>
            <a:endParaRPr lang="en" sz="1300">
              <a:solidFill>
                <a:srgbClr val="595959"/>
              </a:solidFill>
              <a:latin typeface="Rokkitt" panose="02000503050000020003" pitchFamily="2" charset="0"/>
              <a:ea typeface="Rokkitt"/>
              <a:cs typeface="Rokkitt"/>
              <a:sym typeface="Rokkit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nten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/>
        </p:nvSpPr>
        <p:spPr>
          <a:xfrm>
            <a:off x="8166846" y="282573"/>
            <a:ext cx="685799" cy="1600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Rokkitt" panose="02000503050000020003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223185" y="228600"/>
            <a:ext cx="260908" cy="5539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6EB8"/>
              </a:buClr>
              <a:buSzPct val="25000"/>
              <a:buFont typeface="Arial"/>
              <a:buNone/>
            </a:pPr>
            <a:r>
              <a:rPr lang="en" sz="3600" b="1" i="0" u="none" strike="noStrike" cap="none">
                <a:solidFill>
                  <a:srgbClr val="B86EB8"/>
                </a:solidFill>
                <a:latin typeface="Rokkitt" panose="02000503050000020003" pitchFamily="2" charset="0"/>
                <a:ea typeface="Arial"/>
                <a:cs typeface="Arial"/>
                <a:sym typeface="Arial"/>
              </a:rPr>
              <a:t>+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98474" y="484093"/>
            <a:ext cx="7556312" cy="11161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Rokkitt"/>
              <a:buNone/>
              <a:defRPr sz="3600" b="0" i="0" u="none" strike="noStrike" cap="none">
                <a:solidFill>
                  <a:schemeClr val="accent1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4410075" y="1985963"/>
            <a:ext cx="3657600" cy="1965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142875" algn="l" rtl="0">
              <a:spcBef>
                <a:spcPts val="20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457200" marR="0" lvl="1" indent="-142875" algn="l" rtl="0">
              <a:spcBef>
                <a:spcPts val="600"/>
              </a:spcBef>
              <a:buClr>
                <a:srgbClr val="B86EB8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685800" marR="0" lvl="2" indent="-142875" algn="l" rtl="0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914400" marR="0" lvl="3" indent="-142875" algn="l" rtl="0">
              <a:spcBef>
                <a:spcPts val="600"/>
              </a:spcBef>
              <a:buClr>
                <a:srgbClr val="B86EB8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1143000" marR="0" lvl="4" indent="-142875" algn="l" rtl="0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1377950" marR="0" lvl="5" indent="-149225" algn="l" rtl="0">
              <a:spcBef>
                <a:spcPts val="360"/>
              </a:spcBef>
              <a:buClr>
                <a:srgbClr val="B86EB8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1603375" marR="0" lvl="6" indent="-146050" algn="l" rtl="0">
              <a:spcBef>
                <a:spcPts val="36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1830388" marR="0" lvl="7" indent="-144463" algn="l" rtl="0">
              <a:spcBef>
                <a:spcPts val="360"/>
              </a:spcBef>
              <a:buClr>
                <a:srgbClr val="B86EB8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2057400" marR="0" lvl="8" indent="-142875" algn="l" rtl="0">
              <a:spcBef>
                <a:spcPts val="36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1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latin typeface="Rokkitt" panose="02000503050000020003" pitchFamily="2" charset="0"/>
            </a:endParaRPr>
          </a:p>
        </p:txBody>
      </p:sp>
      <p:sp>
        <p:nvSpPr>
          <p:cNvPr id="103" name="Shape 103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289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1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latin typeface="Rokkitt" panose="02000503050000020003" pitchFamily="2" charset="0"/>
            </a:endParaRPr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2"/>
                </a:solidFill>
                <a:latin typeface="Rokkitt" panose="02000503050000020003" pitchFamily="2" charset="0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>
              <a:solidFill>
                <a:schemeClr val="dk2"/>
              </a:solidFill>
              <a:latin typeface="Rokkitt" panose="02000503050000020003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105" name="Shape 105"/>
          <p:cNvSpPr txBox="1">
            <a:spLocks noGrp="1"/>
          </p:cNvSpPr>
          <p:nvPr>
            <p:ph type="body" idx="2"/>
          </p:nvPr>
        </p:nvSpPr>
        <p:spPr>
          <a:xfrm>
            <a:off x="498518" y="1985963"/>
            <a:ext cx="3657600" cy="414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142875" algn="l" rtl="0">
              <a:spcBef>
                <a:spcPts val="20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457200" marR="0" lvl="1" indent="-142875" algn="l" rtl="0">
              <a:spcBef>
                <a:spcPts val="600"/>
              </a:spcBef>
              <a:buClr>
                <a:srgbClr val="B86EB8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685800" marR="0" lvl="2" indent="-142875" algn="l" rtl="0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914400" marR="0" lvl="3" indent="-142875" algn="l" rtl="0">
              <a:spcBef>
                <a:spcPts val="600"/>
              </a:spcBef>
              <a:buClr>
                <a:srgbClr val="B86EB8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1143000" marR="0" lvl="4" indent="-142875" algn="l" rtl="0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1377950" marR="0" lvl="5" indent="-149225" algn="l" rtl="0">
              <a:spcBef>
                <a:spcPts val="360"/>
              </a:spcBef>
              <a:buClr>
                <a:srgbClr val="B86EB8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1603375" marR="0" lvl="6" indent="-146050" algn="l" rtl="0">
              <a:spcBef>
                <a:spcPts val="36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1830388" marR="0" lvl="7" indent="-144463" algn="l" rtl="0">
              <a:spcBef>
                <a:spcPts val="360"/>
              </a:spcBef>
              <a:buClr>
                <a:srgbClr val="B86EB8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2057400" marR="0" lvl="8" indent="-142875" algn="l" rtl="0">
              <a:spcBef>
                <a:spcPts val="36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3"/>
          </p:nvPr>
        </p:nvSpPr>
        <p:spPr>
          <a:xfrm>
            <a:off x="4410075" y="4169664"/>
            <a:ext cx="3657600" cy="1965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142875" algn="l" rtl="0">
              <a:spcBef>
                <a:spcPts val="20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457200" marR="0" lvl="1" indent="-142875" algn="l" rtl="0">
              <a:spcBef>
                <a:spcPts val="600"/>
              </a:spcBef>
              <a:buClr>
                <a:srgbClr val="B86EB8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685800" marR="0" lvl="2" indent="-142875" algn="l" rtl="0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914400" marR="0" lvl="3" indent="-142875" algn="l" rtl="0">
              <a:spcBef>
                <a:spcPts val="600"/>
              </a:spcBef>
              <a:buClr>
                <a:srgbClr val="B86EB8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1143000" marR="0" lvl="4" indent="-142875" algn="l" rtl="0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1377950" marR="0" lvl="5" indent="-149225" algn="l" rtl="0">
              <a:spcBef>
                <a:spcPts val="360"/>
              </a:spcBef>
              <a:buClr>
                <a:srgbClr val="B86EB8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1603375" marR="0" lvl="6" indent="-146050" algn="l" rtl="0">
              <a:spcBef>
                <a:spcPts val="36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1830388" marR="0" lvl="7" indent="-144463" algn="l" rtl="0">
              <a:spcBef>
                <a:spcPts val="360"/>
              </a:spcBef>
              <a:buClr>
                <a:srgbClr val="B86EB8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2057400" marR="0" lvl="8" indent="-142875" algn="l" rtl="0">
              <a:spcBef>
                <a:spcPts val="36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 Conten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8166846" y="282573"/>
            <a:ext cx="685799" cy="1600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Rokkitt" panose="02000503050000020003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223185" y="228600"/>
            <a:ext cx="260908" cy="5539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6EB8"/>
              </a:buClr>
              <a:buSzPct val="25000"/>
              <a:buFont typeface="Arial"/>
              <a:buNone/>
            </a:pPr>
            <a:r>
              <a:rPr lang="en" sz="3600" b="1" i="0" u="none" strike="noStrike" cap="none">
                <a:solidFill>
                  <a:srgbClr val="B86EB8"/>
                </a:solidFill>
                <a:latin typeface="Rokkitt" panose="02000503050000020003" pitchFamily="2" charset="0"/>
                <a:ea typeface="Arial"/>
                <a:cs typeface="Arial"/>
                <a:sym typeface="Arial"/>
              </a:rPr>
              <a:t>+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98474" y="484093"/>
            <a:ext cx="7556312" cy="11161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Rokkitt"/>
              <a:buNone/>
              <a:defRPr sz="3600" b="0" i="0" u="none" strike="noStrike" cap="none">
                <a:solidFill>
                  <a:schemeClr val="accent1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1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latin typeface="Rokkitt" panose="02000503050000020003" pitchFamily="2" charset="0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289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1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latin typeface="Rokkitt" panose="02000503050000020003" pitchFamily="2" charset="0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2"/>
                </a:solidFill>
                <a:latin typeface="Rokkitt" panose="02000503050000020003" pitchFamily="2" charset="0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>
              <a:solidFill>
                <a:schemeClr val="dk2"/>
              </a:solidFill>
              <a:latin typeface="Rokkitt" panose="02000503050000020003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502920" y="1985963"/>
            <a:ext cx="3657413" cy="1965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142875" algn="l" rtl="0">
              <a:spcBef>
                <a:spcPts val="20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457200" marR="0" lvl="1" indent="-142875" algn="l" rtl="0">
              <a:spcBef>
                <a:spcPts val="600"/>
              </a:spcBef>
              <a:buClr>
                <a:srgbClr val="B86EB8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685800" marR="0" lvl="2" indent="-142875" algn="l" rtl="0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914400" marR="0" lvl="3" indent="-142875" algn="l" rtl="0">
              <a:spcBef>
                <a:spcPts val="600"/>
              </a:spcBef>
              <a:buClr>
                <a:srgbClr val="B86EB8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1143000" marR="0" lvl="4" indent="-142875" algn="l" rtl="0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1377950" marR="0" lvl="5" indent="-149225" algn="l" rtl="0">
              <a:spcBef>
                <a:spcPts val="360"/>
              </a:spcBef>
              <a:buClr>
                <a:srgbClr val="B86EB8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1603375" marR="0" lvl="6" indent="-146050" algn="l" rtl="0">
              <a:spcBef>
                <a:spcPts val="36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1830388" marR="0" lvl="7" indent="-144463" algn="l" rtl="0">
              <a:spcBef>
                <a:spcPts val="360"/>
              </a:spcBef>
              <a:buClr>
                <a:srgbClr val="B86EB8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2057400" marR="0" lvl="8" indent="-142875" algn="l" rtl="0">
              <a:spcBef>
                <a:spcPts val="36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2"/>
          </p:nvPr>
        </p:nvSpPr>
        <p:spPr>
          <a:xfrm>
            <a:off x="502920" y="4164964"/>
            <a:ext cx="3657413" cy="1965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142875" algn="l" rtl="0">
              <a:spcBef>
                <a:spcPts val="20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457200" marR="0" lvl="1" indent="-142875" algn="l" rtl="0">
              <a:spcBef>
                <a:spcPts val="600"/>
              </a:spcBef>
              <a:buClr>
                <a:srgbClr val="B86EB8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685800" marR="0" lvl="2" indent="-142875" algn="l" rtl="0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914400" marR="0" lvl="3" indent="-142875" algn="l" rtl="0">
              <a:spcBef>
                <a:spcPts val="600"/>
              </a:spcBef>
              <a:buClr>
                <a:srgbClr val="B86EB8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1143000" marR="0" lvl="4" indent="-142875" algn="l" rtl="0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1377950" marR="0" lvl="5" indent="-149225" algn="l" rtl="0">
              <a:spcBef>
                <a:spcPts val="360"/>
              </a:spcBef>
              <a:buClr>
                <a:srgbClr val="B86EB8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1603375" marR="0" lvl="6" indent="-146050" algn="l" rtl="0">
              <a:spcBef>
                <a:spcPts val="36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1830388" marR="0" lvl="7" indent="-144463" algn="l" rtl="0">
              <a:spcBef>
                <a:spcPts val="360"/>
              </a:spcBef>
              <a:buClr>
                <a:srgbClr val="B86EB8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2057400" marR="0" lvl="8" indent="-142875" algn="l" rtl="0">
              <a:spcBef>
                <a:spcPts val="36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3"/>
          </p:nvPr>
        </p:nvSpPr>
        <p:spPr>
          <a:xfrm>
            <a:off x="4410075" y="1985963"/>
            <a:ext cx="3657600" cy="1965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142875" algn="l" rtl="0">
              <a:spcBef>
                <a:spcPts val="20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457200" marR="0" lvl="1" indent="-142875" algn="l" rtl="0">
              <a:spcBef>
                <a:spcPts val="600"/>
              </a:spcBef>
              <a:buClr>
                <a:srgbClr val="B86EB8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685800" marR="0" lvl="2" indent="-142875" algn="l" rtl="0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914400" marR="0" lvl="3" indent="-142875" algn="l" rtl="0">
              <a:spcBef>
                <a:spcPts val="600"/>
              </a:spcBef>
              <a:buClr>
                <a:srgbClr val="B86EB8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1143000" marR="0" lvl="4" indent="-142875" algn="l" rtl="0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1377950" marR="0" lvl="5" indent="-149225" algn="l" rtl="0">
              <a:spcBef>
                <a:spcPts val="360"/>
              </a:spcBef>
              <a:buClr>
                <a:srgbClr val="B86EB8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1603375" marR="0" lvl="6" indent="-146050" algn="l" rtl="0">
              <a:spcBef>
                <a:spcPts val="36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1830388" marR="0" lvl="7" indent="-144463" algn="l" rtl="0">
              <a:spcBef>
                <a:spcPts val="360"/>
              </a:spcBef>
              <a:buClr>
                <a:srgbClr val="B86EB8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2057400" marR="0" lvl="8" indent="-142875" algn="l" rtl="0">
              <a:spcBef>
                <a:spcPts val="36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4"/>
          </p:nvPr>
        </p:nvSpPr>
        <p:spPr>
          <a:xfrm>
            <a:off x="4410075" y="4169664"/>
            <a:ext cx="3657600" cy="1965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142875" algn="l" rtl="0">
              <a:spcBef>
                <a:spcPts val="20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457200" marR="0" lvl="1" indent="-142875" algn="l" rtl="0">
              <a:spcBef>
                <a:spcPts val="600"/>
              </a:spcBef>
              <a:buClr>
                <a:srgbClr val="B86EB8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685800" marR="0" lvl="2" indent="-142875" algn="l" rtl="0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914400" marR="0" lvl="3" indent="-142875" algn="l" rtl="0">
              <a:spcBef>
                <a:spcPts val="600"/>
              </a:spcBef>
              <a:buClr>
                <a:srgbClr val="B86EB8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1143000" marR="0" lvl="4" indent="-142875" algn="l" rtl="0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1377950" marR="0" lvl="5" indent="-149225" algn="l" rtl="0">
              <a:spcBef>
                <a:spcPts val="360"/>
              </a:spcBef>
              <a:buClr>
                <a:srgbClr val="B86EB8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1603375" marR="0" lvl="6" indent="-146050" algn="l" rtl="0">
              <a:spcBef>
                <a:spcPts val="36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1830388" marR="0" lvl="7" indent="-144463" algn="l" rtl="0">
              <a:spcBef>
                <a:spcPts val="360"/>
              </a:spcBef>
              <a:buClr>
                <a:srgbClr val="B86EB8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2057400" marR="0" lvl="8" indent="-142875" algn="l" rtl="0">
              <a:spcBef>
                <a:spcPts val="36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8166846" y="282573"/>
            <a:ext cx="685799" cy="1600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Rokkitt" panose="02000503050000020003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120" name="Shape 120"/>
          <p:cNvSpPr txBox="1"/>
          <p:nvPr/>
        </p:nvSpPr>
        <p:spPr>
          <a:xfrm>
            <a:off x="223185" y="228600"/>
            <a:ext cx="260908" cy="5539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6EB8"/>
              </a:buClr>
              <a:buSzPct val="25000"/>
              <a:buFont typeface="Arial"/>
              <a:buNone/>
            </a:pPr>
            <a:r>
              <a:rPr lang="en" sz="3600" b="1" i="0" u="none" strike="noStrike" cap="none">
                <a:solidFill>
                  <a:srgbClr val="B86EB8"/>
                </a:solidFill>
                <a:latin typeface="Rokkitt" panose="02000503050000020003" pitchFamily="2" charset="0"/>
                <a:ea typeface="Arial"/>
                <a:cs typeface="Arial"/>
                <a:sym typeface="Arial"/>
              </a:rPr>
              <a:t>+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98474" y="484093"/>
            <a:ext cx="7556312" cy="11161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Rokkitt"/>
              <a:buNone/>
              <a:defRPr sz="3600" b="0" i="0" u="none" strike="noStrike" cap="none">
                <a:solidFill>
                  <a:schemeClr val="accent1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1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latin typeface="Rokkitt" panose="02000503050000020003" pitchFamily="2" charset="0"/>
            </a:endParaRPr>
          </a:p>
        </p:txBody>
      </p:sp>
      <p:sp>
        <p:nvSpPr>
          <p:cNvPr id="123" name="Shape 123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289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1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latin typeface="Rokkitt" panose="02000503050000020003" pitchFamily="2" charset="0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2"/>
                </a:solidFill>
                <a:latin typeface="Rokkitt" panose="02000503050000020003" pitchFamily="2" charset="0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>
              <a:solidFill>
                <a:schemeClr val="dk2"/>
              </a:solidFill>
              <a:latin typeface="Rokkitt" panose="02000503050000020003" pitchFamily="2" charset="0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8166846" y="282572"/>
            <a:ext cx="685799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Rokkitt" panose="02000503050000020003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1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latin typeface="Rokkitt" panose="02000503050000020003" pitchFamily="2" charset="0"/>
            </a:endParaRPr>
          </a:p>
        </p:txBody>
      </p:sp>
      <p:sp>
        <p:nvSpPr>
          <p:cNvPr id="128" name="Shape 128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289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1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latin typeface="Rokkitt" panose="02000503050000020003" pitchFamily="2" charset="0"/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chemeClr val="lt1"/>
                </a:solidFill>
                <a:latin typeface="Rokkitt" panose="02000503050000020003" pitchFamily="2" charset="0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chemeClr val="lt1"/>
              </a:solidFill>
              <a:latin typeface="Rokkitt" panose="02000503050000020003" pitchFamily="2" charset="0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Rokkitt" panose="02000503050000020003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380555" y="2571750"/>
            <a:ext cx="3255264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Rokkitt"/>
              <a:buNone/>
              <a:defRPr sz="26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4168775" y="273050"/>
            <a:ext cx="4597398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142875" algn="l" rtl="0">
              <a:spcBef>
                <a:spcPts val="20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457200" marR="0" lvl="1" indent="-142875" algn="l" rtl="0">
              <a:spcBef>
                <a:spcPts val="600"/>
              </a:spcBef>
              <a:buClr>
                <a:srgbClr val="B86EB8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685800" marR="0" lvl="2" indent="-142875" algn="l" rtl="0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914400" marR="0" lvl="3" indent="-142875" algn="l" rtl="0">
              <a:spcBef>
                <a:spcPts val="600"/>
              </a:spcBef>
              <a:buClr>
                <a:srgbClr val="B86EB8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1143000" marR="0" lvl="4" indent="-142875" algn="l" rtl="0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1377950" marR="0" lvl="5" indent="-139700" algn="l" rtl="0">
              <a:spcBef>
                <a:spcPts val="400"/>
              </a:spcBef>
              <a:buClr>
                <a:srgbClr val="B86EB8"/>
              </a:buClr>
              <a:buSzPct val="75000"/>
              <a:buFont typeface="Noto Sans Symbols"/>
              <a:buChar char="■"/>
              <a:defRPr sz="20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1603375" marR="0" lvl="6" indent="-136525" algn="l" rtl="0">
              <a:spcBef>
                <a:spcPts val="4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sz="20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1830388" marR="0" lvl="7" indent="-134938" algn="l" rtl="0">
              <a:spcBef>
                <a:spcPts val="400"/>
              </a:spcBef>
              <a:buClr>
                <a:srgbClr val="B86EB8"/>
              </a:buClr>
              <a:buSzPct val="75000"/>
              <a:buFont typeface="Noto Sans Symbols"/>
              <a:buChar char="■"/>
              <a:defRPr sz="20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2057400" marR="0" lvl="8" indent="-133350" algn="l" rtl="0">
              <a:spcBef>
                <a:spcPts val="4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sz="20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body" idx="2"/>
          </p:nvPr>
        </p:nvSpPr>
        <p:spPr>
          <a:xfrm>
            <a:off x="381092" y="3733800"/>
            <a:ext cx="3255264" cy="2392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B86EB8"/>
              </a:buClr>
              <a:buFont typeface="Noto Sans Symbols"/>
              <a:buNone/>
              <a:defRPr sz="12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914400" marR="0" lvl="2" indent="0" algn="l" rtl="0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B86EB8"/>
              </a:buClr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1828800" marR="0" lvl="4" indent="0" algn="l" rtl="0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2286000" marR="0" lvl="5" indent="0" algn="l" rtl="0">
              <a:spcBef>
                <a:spcPts val="180"/>
              </a:spcBef>
              <a:buClr>
                <a:srgbClr val="B86EB8"/>
              </a:buClr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3200400" marR="0" lvl="7" indent="0" algn="l" rtl="0">
              <a:spcBef>
                <a:spcPts val="180"/>
              </a:spcBef>
              <a:buClr>
                <a:srgbClr val="B86EB8"/>
              </a:buClr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dt" idx="10"/>
          </p:nvPr>
        </p:nvSpPr>
        <p:spPr>
          <a:xfrm>
            <a:off x="7391399" y="6423585"/>
            <a:ext cx="1537447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1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latin typeface="Rokkitt" panose="02000503050000020003" pitchFamily="2" charset="0"/>
            </a:endParaRPr>
          </a:p>
        </p:txBody>
      </p:sp>
      <p:sp>
        <p:nvSpPr>
          <p:cNvPr id="136" name="Shape 136"/>
          <p:cNvSpPr txBox="1">
            <a:spLocks noGrp="1"/>
          </p:cNvSpPr>
          <p:nvPr>
            <p:ph type="ftr" idx="11"/>
          </p:nvPr>
        </p:nvSpPr>
        <p:spPr>
          <a:xfrm>
            <a:off x="3859305" y="6423585"/>
            <a:ext cx="331694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1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latin typeface="Rokkitt" panose="02000503050000020003" pitchFamily="2" charset="0"/>
            </a:endParaRPr>
          </a:p>
        </p:txBody>
      </p:sp>
      <p:sp>
        <p:nvSpPr>
          <p:cNvPr id="137" name="Shape 137"/>
          <p:cNvSpPr txBox="1"/>
          <p:nvPr/>
        </p:nvSpPr>
        <p:spPr>
          <a:xfrm>
            <a:off x="424891" y="174811"/>
            <a:ext cx="413309" cy="8309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6EB8"/>
              </a:buClr>
              <a:buSzPct val="25000"/>
              <a:buFont typeface="Arial"/>
              <a:buNone/>
            </a:pPr>
            <a:r>
              <a:rPr lang="en" sz="5400" b="1" i="0" u="none" strike="noStrike" cap="none">
                <a:solidFill>
                  <a:srgbClr val="B86EB8"/>
                </a:solidFill>
                <a:latin typeface="Rokkitt" panose="02000503050000020003" pitchFamily="2" charset="0"/>
                <a:ea typeface="Arial"/>
                <a:cs typeface="Arial"/>
                <a:sym typeface="Arial"/>
              </a:rPr>
              <a:t>+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rgbClr val="595959"/>
                </a:solidFill>
                <a:latin typeface="Rokkitt" panose="02000503050000020003" pitchFamily="2" charset="0"/>
                <a:ea typeface="Rokkitt"/>
                <a:cs typeface="Rokkitt"/>
                <a:sym typeface="Rokkitt"/>
              </a:rPr>
              <a:t>‹#›</a:t>
            </a:fld>
            <a:endParaRPr lang="en" sz="1300">
              <a:solidFill>
                <a:srgbClr val="595959"/>
              </a:solidFill>
              <a:latin typeface="Rokkitt" panose="02000503050000020003" pitchFamily="2" charset="0"/>
              <a:ea typeface="Rokkitt"/>
              <a:cs typeface="Rokkitt"/>
              <a:sym typeface="Rokkit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>
            <a:off x="8166846" y="282572"/>
            <a:ext cx="685799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Rokkitt" panose="02000503050000020003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4169403" y="3124200"/>
            <a:ext cx="3898272" cy="8715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Rokkitt"/>
              <a:buNone/>
              <a:defRPr sz="2600" b="0" i="0" u="none" strike="noStrike" cap="none">
                <a:solidFill>
                  <a:schemeClr val="accent1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42" name="Shape 142"/>
          <p:cNvSpPr>
            <a:spLocks noGrp="1"/>
          </p:cNvSpPr>
          <p:nvPr>
            <p:ph type="pic" idx="2"/>
          </p:nvPr>
        </p:nvSpPr>
        <p:spPr>
          <a:xfrm>
            <a:off x="277906" y="228600"/>
            <a:ext cx="3460657" cy="63452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000"/>
              </a:spcBef>
              <a:buClr>
                <a:schemeClr val="accent1"/>
              </a:buClr>
              <a:buFont typeface="Noto Sans Symbols"/>
              <a:buNone/>
              <a:defRPr sz="32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B86EB8"/>
              </a:buClr>
              <a:buFont typeface="Noto Sans Symbols"/>
              <a:buNone/>
              <a:defRPr sz="2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914400" marR="0" lvl="2" indent="0" algn="l" rtl="0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B86EB8"/>
              </a:buClr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1828800" marR="0" lvl="4" indent="0" algn="l" rtl="0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2286000" marR="0" lvl="5" indent="0" algn="l" rtl="0">
              <a:spcBef>
                <a:spcPts val="400"/>
              </a:spcBef>
              <a:buClr>
                <a:srgbClr val="B86EB8"/>
              </a:buClr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3200400" marR="0" lvl="7" indent="0" algn="l" rtl="0">
              <a:spcBef>
                <a:spcPts val="400"/>
              </a:spcBef>
              <a:buClr>
                <a:srgbClr val="B86EB8"/>
              </a:buClr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endParaRPr>
              <a:latin typeface="Rokkitt" panose="02000503050000020003" pitchFamily="2" charset="0"/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4169403" y="3995737"/>
            <a:ext cx="3898272" cy="2147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B86EB8"/>
              </a:buClr>
              <a:buFont typeface="Noto Sans Symbols"/>
              <a:buNone/>
              <a:defRPr sz="12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914400" marR="0" lvl="2" indent="0" algn="l" rtl="0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B86EB8"/>
              </a:buClr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1828800" marR="0" lvl="4" indent="0" algn="l" rtl="0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2286000" marR="0" lvl="5" indent="0" algn="l" rtl="0">
              <a:spcBef>
                <a:spcPts val="180"/>
              </a:spcBef>
              <a:buClr>
                <a:srgbClr val="B86EB8"/>
              </a:buClr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3200400" marR="0" lvl="7" indent="0" algn="l" rtl="0">
              <a:spcBef>
                <a:spcPts val="180"/>
              </a:spcBef>
              <a:buClr>
                <a:srgbClr val="B86EB8"/>
              </a:buClr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dt" idx="10"/>
          </p:nvPr>
        </p:nvSpPr>
        <p:spPr>
          <a:xfrm>
            <a:off x="7391399" y="6423585"/>
            <a:ext cx="1537447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1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latin typeface="Rokkitt" panose="02000503050000020003" pitchFamily="2" charset="0"/>
            </a:endParaRPr>
          </a:p>
        </p:txBody>
      </p:sp>
      <p:sp>
        <p:nvSpPr>
          <p:cNvPr id="145" name="Shape 145"/>
          <p:cNvSpPr txBox="1">
            <a:spLocks noGrp="1"/>
          </p:cNvSpPr>
          <p:nvPr>
            <p:ph type="ftr" idx="11"/>
          </p:nvPr>
        </p:nvSpPr>
        <p:spPr>
          <a:xfrm>
            <a:off x="4191000" y="6423585"/>
            <a:ext cx="30051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1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latin typeface="Rokkitt" panose="02000503050000020003" pitchFamily="2" charset="0"/>
            </a:endParaRPr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2"/>
                </a:solidFill>
                <a:latin typeface="Rokkitt" panose="02000503050000020003" pitchFamily="2" charset="0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>
              <a:solidFill>
                <a:schemeClr val="dk2"/>
              </a:solidFill>
              <a:latin typeface="Rokkitt" panose="02000503050000020003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147" name="Shape 147"/>
          <p:cNvSpPr txBox="1"/>
          <p:nvPr/>
        </p:nvSpPr>
        <p:spPr>
          <a:xfrm>
            <a:off x="3990110" y="3370730"/>
            <a:ext cx="220567" cy="3693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6EB8"/>
              </a:buClr>
              <a:buSzPct val="25000"/>
              <a:buFont typeface="Arial"/>
              <a:buNone/>
            </a:pPr>
            <a:r>
              <a:rPr lang="en" sz="2400" b="1" i="0" u="none" strike="noStrike" cap="none">
                <a:solidFill>
                  <a:srgbClr val="B86EB8"/>
                </a:solidFill>
                <a:latin typeface="Rokkitt" panose="02000503050000020003" pitchFamily="2" charset="0"/>
                <a:ea typeface="Arial"/>
                <a:cs typeface="Arial"/>
                <a:sym typeface="Arial"/>
              </a:rPr>
              <a:t>+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above Caption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506504" y="4424082"/>
            <a:ext cx="6191157" cy="8337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Rokkitt"/>
              <a:buNone/>
              <a:defRPr sz="2600" b="0" i="0" u="none" strike="noStrike" cap="none">
                <a:solidFill>
                  <a:schemeClr val="accent1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0" name="Shape 150"/>
          <p:cNvSpPr>
            <a:spLocks noGrp="1"/>
          </p:cNvSpPr>
          <p:nvPr>
            <p:ph type="pic" idx="2"/>
          </p:nvPr>
        </p:nvSpPr>
        <p:spPr>
          <a:xfrm>
            <a:off x="277905" y="228600"/>
            <a:ext cx="6378388" cy="41879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000"/>
              </a:spcBef>
              <a:buClr>
                <a:schemeClr val="accent1"/>
              </a:buClr>
              <a:buFont typeface="Noto Sans Symbols"/>
              <a:buNone/>
              <a:defRPr sz="32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B86EB8"/>
              </a:buClr>
              <a:buFont typeface="Noto Sans Symbols"/>
              <a:buNone/>
              <a:defRPr sz="2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914400" marR="0" lvl="2" indent="0" algn="l" rtl="0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B86EB8"/>
              </a:buClr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1828800" marR="0" lvl="4" indent="0" algn="l" rtl="0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2286000" marR="0" lvl="5" indent="0" algn="l" rtl="0">
              <a:spcBef>
                <a:spcPts val="400"/>
              </a:spcBef>
              <a:buClr>
                <a:srgbClr val="B86EB8"/>
              </a:buClr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3200400" marR="0" lvl="7" indent="0" algn="l" rtl="0">
              <a:spcBef>
                <a:spcPts val="400"/>
              </a:spcBef>
              <a:buClr>
                <a:srgbClr val="B86EB8"/>
              </a:buClr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endParaRPr>
              <a:latin typeface="Rokkitt" panose="02000503050000020003" pitchFamily="2" charset="0"/>
            </a:endParaRP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506504" y="5257798"/>
            <a:ext cx="6191157" cy="8858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00"/>
              </a:spcBef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B86EB8"/>
              </a:buClr>
              <a:buFont typeface="Noto Sans Symbols"/>
              <a:buNone/>
              <a:defRPr sz="12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914400" marR="0" lvl="2" indent="0" algn="l" rtl="0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B86EB8"/>
              </a:buClr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1828800" marR="0" lvl="4" indent="0" algn="l" rtl="0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2286000" marR="0" lvl="5" indent="0" algn="l" rtl="0">
              <a:spcBef>
                <a:spcPts val="180"/>
              </a:spcBef>
              <a:buClr>
                <a:srgbClr val="B86EB8"/>
              </a:buClr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3200400" marR="0" lvl="7" indent="0" algn="l" rtl="0">
              <a:spcBef>
                <a:spcPts val="180"/>
              </a:spcBef>
              <a:buClr>
                <a:srgbClr val="B86EB8"/>
              </a:buClr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1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latin typeface="Rokkitt" panose="02000503050000020003" pitchFamily="2" charset="0"/>
            </a:endParaRPr>
          </a:p>
        </p:txBody>
      </p:sp>
      <p:sp>
        <p:nvSpPr>
          <p:cNvPr id="153" name="Shape 153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289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1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latin typeface="Rokkitt" panose="02000503050000020003" pitchFamily="2" charset="0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2"/>
                </a:solidFill>
                <a:latin typeface="Rokkitt" panose="02000503050000020003" pitchFamily="2" charset="0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>
              <a:solidFill>
                <a:schemeClr val="dk2"/>
              </a:solidFill>
              <a:latin typeface="Rokkitt" panose="02000503050000020003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155" name="Shape 155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Rokkitt" panose="02000503050000020003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156" name="Shape 156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Rokkitt" panose="02000503050000020003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157" name="Shape 157"/>
          <p:cNvSpPr txBox="1"/>
          <p:nvPr/>
        </p:nvSpPr>
        <p:spPr>
          <a:xfrm>
            <a:off x="327212" y="4632792"/>
            <a:ext cx="220567" cy="3693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6EB8"/>
              </a:buClr>
              <a:buSzPct val="25000"/>
              <a:buFont typeface="Arial"/>
              <a:buNone/>
            </a:pPr>
            <a:r>
              <a:rPr lang="en" sz="2400" b="1" i="0" u="none" strike="noStrike" cap="none">
                <a:solidFill>
                  <a:srgbClr val="B86EB8"/>
                </a:solidFill>
                <a:latin typeface="Rokkitt" panose="02000503050000020003" pitchFamily="2" charset="0"/>
                <a:ea typeface="Arial"/>
                <a:cs typeface="Arial"/>
                <a:sym typeface="Arial"/>
              </a:rPr>
              <a:t>+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Pictures with Caption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/>
        </p:nvSpPr>
        <p:spPr>
          <a:xfrm>
            <a:off x="282573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Rokkitt" panose="02000503050000020003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380554" y="2571750"/>
            <a:ext cx="6181611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Rokkitt"/>
              <a:buNone/>
              <a:defRPr sz="26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381093" y="3733800"/>
            <a:ext cx="6179565" cy="2392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B86EB8"/>
              </a:buClr>
              <a:buFont typeface="Noto Sans Symbols"/>
              <a:buNone/>
              <a:defRPr sz="12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914400" marR="0" lvl="2" indent="0" algn="l" rtl="0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B86EB8"/>
              </a:buClr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1828800" marR="0" lvl="4" indent="0" algn="l" rtl="0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2286000" marR="0" lvl="5" indent="0" algn="l" rtl="0">
              <a:spcBef>
                <a:spcPts val="180"/>
              </a:spcBef>
              <a:buClr>
                <a:srgbClr val="B86EB8"/>
              </a:buClr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3200400" marR="0" lvl="7" indent="0" algn="l" rtl="0">
              <a:spcBef>
                <a:spcPts val="180"/>
              </a:spcBef>
              <a:buClr>
                <a:srgbClr val="B86EB8"/>
              </a:buClr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dt" idx="10"/>
          </p:nvPr>
        </p:nvSpPr>
        <p:spPr>
          <a:xfrm>
            <a:off x="5212262" y="6235607"/>
            <a:ext cx="1348397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latin typeface="Rokkitt" panose="02000503050000020003" pitchFamily="2" charset="0"/>
            </a:endParaRPr>
          </a:p>
        </p:txBody>
      </p:sp>
      <p:sp>
        <p:nvSpPr>
          <p:cNvPr id="163" name="Shape 163"/>
          <p:cNvSpPr txBox="1">
            <a:spLocks noGrp="1"/>
          </p:cNvSpPr>
          <p:nvPr>
            <p:ph type="ftr" idx="11"/>
          </p:nvPr>
        </p:nvSpPr>
        <p:spPr>
          <a:xfrm>
            <a:off x="381094" y="6235607"/>
            <a:ext cx="4648105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latin typeface="Rokkitt" panose="02000503050000020003" pitchFamily="2" charset="0"/>
            </a:endParaRPr>
          </a:p>
        </p:txBody>
      </p:sp>
      <p:sp>
        <p:nvSpPr>
          <p:cNvPr id="164" name="Shape 164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2"/>
                </a:solidFill>
                <a:latin typeface="Rokkitt" panose="02000503050000020003" pitchFamily="2" charset="0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>
              <a:solidFill>
                <a:schemeClr val="dk2"/>
              </a:solidFill>
              <a:latin typeface="Rokkitt" panose="02000503050000020003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165" name="Shape 165"/>
          <p:cNvSpPr txBox="1"/>
          <p:nvPr/>
        </p:nvSpPr>
        <p:spPr>
          <a:xfrm>
            <a:off x="424891" y="174811"/>
            <a:ext cx="413309" cy="8309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6EB8"/>
              </a:buClr>
              <a:buSzPct val="25000"/>
              <a:buFont typeface="Arial"/>
              <a:buNone/>
            </a:pPr>
            <a:r>
              <a:rPr lang="en" sz="5400" b="1" i="0" u="none" strike="noStrike" cap="none">
                <a:solidFill>
                  <a:srgbClr val="B86EB8"/>
                </a:solidFill>
                <a:latin typeface="Rokkitt" panose="02000503050000020003" pitchFamily="2" charset="0"/>
                <a:ea typeface="Arial"/>
                <a:cs typeface="Arial"/>
                <a:sym typeface="Arial"/>
              </a:rPr>
              <a:t>+</a:t>
            </a:r>
          </a:p>
        </p:txBody>
      </p:sp>
      <p:sp>
        <p:nvSpPr>
          <p:cNvPr id="166" name="Shape 166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Rokkitt" panose="02000503050000020003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167" name="Shape 167"/>
          <p:cNvSpPr>
            <a:spLocks noGrp="1"/>
          </p:cNvSpPr>
          <p:nvPr>
            <p:ph type="pic" idx="2"/>
          </p:nvPr>
        </p:nvSpPr>
        <p:spPr>
          <a:xfrm>
            <a:off x="6802438" y="2374940"/>
            <a:ext cx="2057400" cy="2039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228600" algn="l" rtl="0">
              <a:spcBef>
                <a:spcPts val="2000"/>
              </a:spcBef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457200" marR="0" lvl="1" indent="-142875" algn="l" rtl="0">
              <a:spcBef>
                <a:spcPts val="600"/>
              </a:spcBef>
              <a:buClr>
                <a:srgbClr val="B86EB8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685800" marR="0" lvl="2" indent="-142875" algn="l" rtl="0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914400" marR="0" lvl="3" indent="-142875" algn="l" rtl="0">
              <a:spcBef>
                <a:spcPts val="600"/>
              </a:spcBef>
              <a:buClr>
                <a:srgbClr val="B86EB8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1143000" marR="0" lvl="4" indent="-142875" algn="l" rtl="0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1377950" marR="0" lvl="5" indent="-149225" algn="l" rtl="0">
              <a:spcBef>
                <a:spcPts val="360"/>
              </a:spcBef>
              <a:buClr>
                <a:srgbClr val="B86EB8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1603375" marR="0" lvl="6" indent="-146050" algn="l" rtl="0">
              <a:spcBef>
                <a:spcPts val="36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1830388" marR="0" lvl="7" indent="-144463" algn="l" rtl="0">
              <a:spcBef>
                <a:spcPts val="360"/>
              </a:spcBef>
              <a:buClr>
                <a:srgbClr val="B86EB8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2057400" marR="0" lvl="8" indent="-142875" algn="l" rtl="0">
              <a:spcBef>
                <a:spcPts val="36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endParaRPr>
              <a:latin typeface="Rokkitt" panose="02000503050000020003" pitchFamily="2" charset="0"/>
            </a:endParaRPr>
          </a:p>
        </p:txBody>
      </p:sp>
      <p:sp>
        <p:nvSpPr>
          <p:cNvPr id="168" name="Shape 168"/>
          <p:cNvSpPr>
            <a:spLocks noGrp="1"/>
          </p:cNvSpPr>
          <p:nvPr>
            <p:ph type="pic" idx="3"/>
          </p:nvPr>
        </p:nvSpPr>
        <p:spPr>
          <a:xfrm>
            <a:off x="6802438" y="4535423"/>
            <a:ext cx="2057400" cy="2039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228600" algn="l" rtl="0">
              <a:spcBef>
                <a:spcPts val="2000"/>
              </a:spcBef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457200" marR="0" lvl="1" indent="-142875" algn="l" rtl="0">
              <a:spcBef>
                <a:spcPts val="600"/>
              </a:spcBef>
              <a:buClr>
                <a:srgbClr val="B86EB8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685800" marR="0" lvl="2" indent="-142875" algn="l" rtl="0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914400" marR="0" lvl="3" indent="-142875" algn="l" rtl="0">
              <a:spcBef>
                <a:spcPts val="600"/>
              </a:spcBef>
              <a:buClr>
                <a:srgbClr val="B86EB8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1143000" marR="0" lvl="4" indent="-142875" algn="l" rtl="0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1377950" marR="0" lvl="5" indent="-149225" algn="l" rtl="0">
              <a:spcBef>
                <a:spcPts val="360"/>
              </a:spcBef>
              <a:buClr>
                <a:srgbClr val="B86EB8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1603375" marR="0" lvl="6" indent="-146050" algn="l" rtl="0">
              <a:spcBef>
                <a:spcPts val="36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1830388" marR="0" lvl="7" indent="-144463" algn="l" rtl="0">
              <a:spcBef>
                <a:spcPts val="360"/>
              </a:spcBef>
              <a:buClr>
                <a:srgbClr val="B86EB8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2057400" marR="0" lvl="8" indent="-142875" algn="l" rtl="0">
              <a:spcBef>
                <a:spcPts val="36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endParaRPr>
              <a:latin typeface="Rokkitt" panose="02000503050000020003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Pictures with Ca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Rokkitt" panose="02000503050000020003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380554" y="2571750"/>
            <a:ext cx="401663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Rokkitt"/>
              <a:buNone/>
              <a:defRPr sz="26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381093" y="3733800"/>
            <a:ext cx="4015304" cy="2392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B86EB8"/>
              </a:buClr>
              <a:buFont typeface="Noto Sans Symbols"/>
              <a:buNone/>
              <a:defRPr sz="12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914400" marR="0" lvl="2" indent="0" algn="l" rtl="0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B86EB8"/>
              </a:buClr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1828800" marR="0" lvl="4" indent="0" algn="l" rtl="0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2286000" marR="0" lvl="5" indent="0" algn="l" rtl="0">
              <a:spcBef>
                <a:spcPts val="180"/>
              </a:spcBef>
              <a:buClr>
                <a:srgbClr val="B86EB8"/>
              </a:buClr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3200400" marR="0" lvl="7" indent="0" algn="l" rtl="0">
              <a:spcBef>
                <a:spcPts val="180"/>
              </a:spcBef>
              <a:buClr>
                <a:srgbClr val="B86EB8"/>
              </a:buClr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dt" idx="10"/>
          </p:nvPr>
        </p:nvSpPr>
        <p:spPr>
          <a:xfrm>
            <a:off x="3048000" y="6235607"/>
            <a:ext cx="1348397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latin typeface="Rokkitt" panose="02000503050000020003" pitchFamily="2" charset="0"/>
            </a:endParaRPr>
          </a:p>
        </p:txBody>
      </p:sp>
      <p:sp>
        <p:nvSpPr>
          <p:cNvPr id="174" name="Shape 174"/>
          <p:cNvSpPr txBox="1">
            <a:spLocks noGrp="1"/>
          </p:cNvSpPr>
          <p:nvPr>
            <p:ph type="ftr" idx="11"/>
          </p:nvPr>
        </p:nvSpPr>
        <p:spPr>
          <a:xfrm>
            <a:off x="381094" y="6235607"/>
            <a:ext cx="259070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latin typeface="Rokkitt" panose="02000503050000020003" pitchFamily="2" charset="0"/>
            </a:endParaRPr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2"/>
                </a:solidFill>
                <a:latin typeface="Rokkitt" panose="02000503050000020003" pitchFamily="2" charset="0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>
              <a:solidFill>
                <a:schemeClr val="dk2"/>
              </a:solidFill>
              <a:latin typeface="Rokkitt" panose="02000503050000020003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176" name="Shape 176"/>
          <p:cNvSpPr txBox="1"/>
          <p:nvPr/>
        </p:nvSpPr>
        <p:spPr>
          <a:xfrm>
            <a:off x="424891" y="174811"/>
            <a:ext cx="413309" cy="8309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6EB8"/>
              </a:buClr>
              <a:buSzPct val="25000"/>
              <a:buFont typeface="Arial"/>
              <a:buNone/>
            </a:pPr>
            <a:r>
              <a:rPr lang="en" sz="5400" b="1" i="0" u="none" strike="noStrike" cap="none">
                <a:solidFill>
                  <a:srgbClr val="B86EB8"/>
                </a:solidFill>
                <a:latin typeface="Rokkitt" panose="02000503050000020003" pitchFamily="2" charset="0"/>
                <a:ea typeface="Arial"/>
                <a:cs typeface="Arial"/>
                <a:sym typeface="Arial"/>
              </a:rPr>
              <a:t>+</a:t>
            </a:r>
          </a:p>
        </p:txBody>
      </p:sp>
      <p:sp>
        <p:nvSpPr>
          <p:cNvPr id="177" name="Shape 17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Rokkitt" panose="02000503050000020003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178" name="Shape 178"/>
          <p:cNvSpPr/>
          <p:nvPr/>
        </p:nvSpPr>
        <p:spPr>
          <a:xfrm>
            <a:off x="4624387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Rokkitt" panose="02000503050000020003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179" name="Shape 179"/>
          <p:cNvSpPr>
            <a:spLocks noGrp="1"/>
          </p:cNvSpPr>
          <p:nvPr>
            <p:ph type="pic" idx="2"/>
          </p:nvPr>
        </p:nvSpPr>
        <p:spPr>
          <a:xfrm>
            <a:off x="4624387" y="228600"/>
            <a:ext cx="2057400" cy="2039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228600" algn="l" rtl="0">
              <a:spcBef>
                <a:spcPts val="2000"/>
              </a:spcBef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457200" marR="0" lvl="1" indent="-142875" algn="l" rtl="0">
              <a:spcBef>
                <a:spcPts val="600"/>
              </a:spcBef>
              <a:buClr>
                <a:srgbClr val="B86EB8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685800" marR="0" lvl="2" indent="-142875" algn="l" rtl="0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914400" marR="0" lvl="3" indent="-142875" algn="l" rtl="0">
              <a:spcBef>
                <a:spcPts val="600"/>
              </a:spcBef>
              <a:buClr>
                <a:srgbClr val="B86EB8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1143000" marR="0" lvl="4" indent="-142875" algn="l" rtl="0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1377950" marR="0" lvl="5" indent="-149225" algn="l" rtl="0">
              <a:spcBef>
                <a:spcPts val="360"/>
              </a:spcBef>
              <a:buClr>
                <a:srgbClr val="B86EB8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1603375" marR="0" lvl="6" indent="-146050" algn="l" rtl="0">
              <a:spcBef>
                <a:spcPts val="36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1830388" marR="0" lvl="7" indent="-144463" algn="l" rtl="0">
              <a:spcBef>
                <a:spcPts val="360"/>
              </a:spcBef>
              <a:buClr>
                <a:srgbClr val="B86EB8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2057400" marR="0" lvl="8" indent="-142875" algn="l" rtl="0">
              <a:spcBef>
                <a:spcPts val="36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endParaRPr>
              <a:latin typeface="Rokkitt" panose="02000503050000020003" pitchFamily="2" charset="0"/>
            </a:endParaRPr>
          </a:p>
        </p:txBody>
      </p:sp>
      <p:sp>
        <p:nvSpPr>
          <p:cNvPr id="180" name="Shape 180"/>
          <p:cNvSpPr>
            <a:spLocks noGrp="1"/>
          </p:cNvSpPr>
          <p:nvPr>
            <p:ph type="pic" idx="3"/>
          </p:nvPr>
        </p:nvSpPr>
        <p:spPr>
          <a:xfrm>
            <a:off x="4624387" y="2381663"/>
            <a:ext cx="2057400" cy="2039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228600" algn="l" rtl="0">
              <a:spcBef>
                <a:spcPts val="2000"/>
              </a:spcBef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457200" marR="0" lvl="1" indent="-142875" algn="l" rtl="0">
              <a:spcBef>
                <a:spcPts val="600"/>
              </a:spcBef>
              <a:buClr>
                <a:srgbClr val="B86EB8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685800" marR="0" lvl="2" indent="-142875" algn="l" rtl="0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914400" marR="0" lvl="3" indent="-142875" algn="l" rtl="0">
              <a:spcBef>
                <a:spcPts val="600"/>
              </a:spcBef>
              <a:buClr>
                <a:srgbClr val="B86EB8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1143000" marR="0" lvl="4" indent="-142875" algn="l" rtl="0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1377950" marR="0" lvl="5" indent="-149225" algn="l" rtl="0">
              <a:spcBef>
                <a:spcPts val="360"/>
              </a:spcBef>
              <a:buClr>
                <a:srgbClr val="B86EB8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1603375" marR="0" lvl="6" indent="-146050" algn="l" rtl="0">
              <a:spcBef>
                <a:spcPts val="36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1830388" marR="0" lvl="7" indent="-144463" algn="l" rtl="0">
              <a:spcBef>
                <a:spcPts val="360"/>
              </a:spcBef>
              <a:buClr>
                <a:srgbClr val="B86EB8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2057400" marR="0" lvl="8" indent="-142875" algn="l" rtl="0">
              <a:spcBef>
                <a:spcPts val="36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endParaRPr>
              <a:latin typeface="Rokkitt" panose="02000503050000020003" pitchFamily="2" charset="0"/>
            </a:endParaRPr>
          </a:p>
        </p:txBody>
      </p:sp>
      <p:sp>
        <p:nvSpPr>
          <p:cNvPr id="181" name="Shape 181"/>
          <p:cNvSpPr>
            <a:spLocks noGrp="1"/>
          </p:cNvSpPr>
          <p:nvPr>
            <p:ph type="pic" idx="4"/>
          </p:nvPr>
        </p:nvSpPr>
        <p:spPr>
          <a:xfrm>
            <a:off x="6803135" y="2381661"/>
            <a:ext cx="2057400" cy="41879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228600" algn="l" rtl="0">
              <a:spcBef>
                <a:spcPts val="2000"/>
              </a:spcBef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457200" marR="0" lvl="1" indent="-142875" algn="l" rtl="0">
              <a:spcBef>
                <a:spcPts val="600"/>
              </a:spcBef>
              <a:buClr>
                <a:srgbClr val="B86EB8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685800" marR="0" lvl="2" indent="-142875" algn="l" rtl="0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914400" marR="0" lvl="3" indent="-142875" algn="l" rtl="0">
              <a:spcBef>
                <a:spcPts val="600"/>
              </a:spcBef>
              <a:buClr>
                <a:srgbClr val="B86EB8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1143000" marR="0" lvl="4" indent="-142875" algn="l" rtl="0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1377950" marR="0" lvl="5" indent="-149225" algn="l" rtl="0">
              <a:spcBef>
                <a:spcPts val="360"/>
              </a:spcBef>
              <a:buClr>
                <a:srgbClr val="B86EB8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1603375" marR="0" lvl="6" indent="-146050" algn="l" rtl="0">
              <a:spcBef>
                <a:spcPts val="36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1830388" marR="0" lvl="7" indent="-144463" algn="l" rtl="0">
              <a:spcBef>
                <a:spcPts val="360"/>
              </a:spcBef>
              <a:buClr>
                <a:srgbClr val="B86EB8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2057400" marR="0" lvl="8" indent="-142875" algn="l" rtl="0">
              <a:spcBef>
                <a:spcPts val="36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endParaRPr>
              <a:latin typeface="Rokkitt" panose="02000503050000020003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Pictures with Caption, Alt.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/>
        </p:nvSpPr>
        <p:spPr>
          <a:xfrm>
            <a:off x="8166846" y="282572"/>
            <a:ext cx="685799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Rokkitt" panose="02000503050000020003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4953000" y="3124200"/>
            <a:ext cx="3108959" cy="8715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Rokkitt"/>
              <a:buNone/>
              <a:defRPr sz="2600" b="0" i="0" u="none" strike="noStrike" cap="none">
                <a:solidFill>
                  <a:schemeClr val="accent1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5" name="Shape 185"/>
          <p:cNvSpPr>
            <a:spLocks noGrp="1"/>
          </p:cNvSpPr>
          <p:nvPr>
            <p:ph type="pic" idx="2"/>
          </p:nvPr>
        </p:nvSpPr>
        <p:spPr>
          <a:xfrm>
            <a:off x="277905" y="2365248"/>
            <a:ext cx="4240118" cy="41879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000"/>
              </a:spcBef>
              <a:buClr>
                <a:schemeClr val="accent1"/>
              </a:buClr>
              <a:buFont typeface="Noto Sans Symbols"/>
              <a:buNone/>
              <a:defRPr sz="32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B86EB8"/>
              </a:buClr>
              <a:buFont typeface="Noto Sans Symbols"/>
              <a:buNone/>
              <a:defRPr sz="2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914400" marR="0" lvl="2" indent="0" algn="l" rtl="0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B86EB8"/>
              </a:buClr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1828800" marR="0" lvl="4" indent="0" algn="l" rtl="0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2286000" marR="0" lvl="5" indent="0" algn="l" rtl="0">
              <a:spcBef>
                <a:spcPts val="400"/>
              </a:spcBef>
              <a:buClr>
                <a:srgbClr val="B86EB8"/>
              </a:buClr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3200400" marR="0" lvl="7" indent="0" algn="l" rtl="0">
              <a:spcBef>
                <a:spcPts val="400"/>
              </a:spcBef>
              <a:buClr>
                <a:srgbClr val="B86EB8"/>
              </a:buClr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endParaRPr>
              <a:latin typeface="Rokkitt" panose="02000503050000020003" pitchFamily="2" charset="0"/>
            </a:endParaRPr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4953000" y="3995737"/>
            <a:ext cx="3108959" cy="2147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B86EB8"/>
              </a:buClr>
              <a:buFont typeface="Noto Sans Symbols"/>
              <a:buNone/>
              <a:defRPr sz="12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914400" marR="0" lvl="2" indent="0" algn="l" rtl="0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B86EB8"/>
              </a:buClr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1828800" marR="0" lvl="4" indent="0" algn="l" rtl="0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2286000" marR="0" lvl="5" indent="0" algn="l" rtl="0">
              <a:spcBef>
                <a:spcPts val="180"/>
              </a:spcBef>
              <a:buClr>
                <a:srgbClr val="B86EB8"/>
              </a:buClr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3200400" marR="0" lvl="7" indent="0" algn="l" rtl="0">
              <a:spcBef>
                <a:spcPts val="180"/>
              </a:spcBef>
              <a:buClr>
                <a:srgbClr val="B86EB8"/>
              </a:buClr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dt" idx="10"/>
          </p:nvPr>
        </p:nvSpPr>
        <p:spPr>
          <a:xfrm>
            <a:off x="7391399" y="6423585"/>
            <a:ext cx="1537447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1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latin typeface="Rokkitt" panose="02000503050000020003" pitchFamily="2" charset="0"/>
            </a:endParaRPr>
          </a:p>
        </p:txBody>
      </p:sp>
      <p:sp>
        <p:nvSpPr>
          <p:cNvPr id="188" name="Shape 188"/>
          <p:cNvSpPr txBox="1">
            <a:spLocks noGrp="1"/>
          </p:cNvSpPr>
          <p:nvPr>
            <p:ph type="ftr" idx="11"/>
          </p:nvPr>
        </p:nvSpPr>
        <p:spPr>
          <a:xfrm>
            <a:off x="4191000" y="6423585"/>
            <a:ext cx="30051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1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latin typeface="Rokkitt" panose="02000503050000020003" pitchFamily="2" charset="0"/>
            </a:endParaRPr>
          </a:p>
        </p:txBody>
      </p:sp>
      <p:sp>
        <p:nvSpPr>
          <p:cNvPr id="189" name="Shape 189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2"/>
                </a:solidFill>
                <a:latin typeface="Rokkitt" panose="02000503050000020003" pitchFamily="2" charset="0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>
              <a:solidFill>
                <a:schemeClr val="dk2"/>
              </a:solidFill>
              <a:latin typeface="Rokkitt" panose="02000503050000020003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190" name="Shape 190"/>
          <p:cNvSpPr txBox="1"/>
          <p:nvPr/>
        </p:nvSpPr>
        <p:spPr>
          <a:xfrm>
            <a:off x="4750360" y="3370730"/>
            <a:ext cx="220567" cy="3693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6EB8"/>
              </a:buClr>
              <a:buSzPct val="25000"/>
              <a:buFont typeface="Arial"/>
              <a:buNone/>
            </a:pPr>
            <a:r>
              <a:rPr lang="en" sz="2400" b="1" i="0" u="none" strike="noStrike" cap="none">
                <a:solidFill>
                  <a:srgbClr val="B86EB8"/>
                </a:solidFill>
                <a:latin typeface="Rokkitt" panose="02000503050000020003" pitchFamily="2" charset="0"/>
                <a:ea typeface="Arial"/>
                <a:cs typeface="Arial"/>
                <a:sym typeface="Arial"/>
              </a:rPr>
              <a:t>+ </a:t>
            </a:r>
          </a:p>
        </p:txBody>
      </p:sp>
      <p:sp>
        <p:nvSpPr>
          <p:cNvPr id="191" name="Shape 191"/>
          <p:cNvSpPr>
            <a:spLocks noGrp="1"/>
          </p:cNvSpPr>
          <p:nvPr>
            <p:ph type="pic" idx="3"/>
          </p:nvPr>
        </p:nvSpPr>
        <p:spPr>
          <a:xfrm>
            <a:off x="277905" y="228600"/>
            <a:ext cx="2057400" cy="2039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228600" algn="l" rtl="0">
              <a:spcBef>
                <a:spcPts val="2000"/>
              </a:spcBef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457200" marR="0" lvl="1" indent="-142875" algn="l" rtl="0">
              <a:spcBef>
                <a:spcPts val="600"/>
              </a:spcBef>
              <a:buClr>
                <a:srgbClr val="B86EB8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685800" marR="0" lvl="2" indent="-142875" algn="l" rtl="0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914400" marR="0" lvl="3" indent="-142875" algn="l" rtl="0">
              <a:spcBef>
                <a:spcPts val="600"/>
              </a:spcBef>
              <a:buClr>
                <a:srgbClr val="B86EB8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1143000" marR="0" lvl="4" indent="-142875" algn="l" rtl="0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1377950" marR="0" lvl="5" indent="-149225" algn="l" rtl="0">
              <a:spcBef>
                <a:spcPts val="360"/>
              </a:spcBef>
              <a:buClr>
                <a:srgbClr val="B86EB8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1603375" marR="0" lvl="6" indent="-146050" algn="l" rtl="0">
              <a:spcBef>
                <a:spcPts val="36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1830388" marR="0" lvl="7" indent="-144463" algn="l" rtl="0">
              <a:spcBef>
                <a:spcPts val="360"/>
              </a:spcBef>
              <a:buClr>
                <a:srgbClr val="B86EB8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2057400" marR="0" lvl="8" indent="-142875" algn="l" rtl="0">
              <a:spcBef>
                <a:spcPts val="36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endParaRPr>
              <a:latin typeface="Rokkitt" panose="02000503050000020003" pitchFamily="2" charset="0"/>
            </a:endParaRPr>
          </a:p>
        </p:txBody>
      </p:sp>
      <p:sp>
        <p:nvSpPr>
          <p:cNvPr id="192" name="Shape 192"/>
          <p:cNvSpPr>
            <a:spLocks noGrp="1"/>
          </p:cNvSpPr>
          <p:nvPr>
            <p:ph type="pic" idx="4"/>
          </p:nvPr>
        </p:nvSpPr>
        <p:spPr>
          <a:xfrm>
            <a:off x="2460625" y="228600"/>
            <a:ext cx="2057400" cy="2039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228600" algn="l" rtl="0">
              <a:spcBef>
                <a:spcPts val="2000"/>
              </a:spcBef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457200" marR="0" lvl="1" indent="-142875" algn="l" rtl="0">
              <a:spcBef>
                <a:spcPts val="600"/>
              </a:spcBef>
              <a:buClr>
                <a:srgbClr val="B86EB8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685800" marR="0" lvl="2" indent="-142875" algn="l" rtl="0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914400" marR="0" lvl="3" indent="-142875" algn="l" rtl="0">
              <a:spcBef>
                <a:spcPts val="600"/>
              </a:spcBef>
              <a:buClr>
                <a:srgbClr val="B86EB8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1143000" marR="0" lvl="4" indent="-142875" algn="l" rtl="0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1377950" marR="0" lvl="5" indent="-149225" algn="l" rtl="0">
              <a:spcBef>
                <a:spcPts val="360"/>
              </a:spcBef>
              <a:buClr>
                <a:srgbClr val="B86EB8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1603375" marR="0" lvl="6" indent="-146050" algn="l" rtl="0">
              <a:spcBef>
                <a:spcPts val="36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1830388" marR="0" lvl="7" indent="-144463" algn="l" rtl="0">
              <a:spcBef>
                <a:spcPts val="360"/>
              </a:spcBef>
              <a:buClr>
                <a:srgbClr val="B86EB8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2057400" marR="0" lvl="8" indent="-142875" algn="l" rtl="0">
              <a:spcBef>
                <a:spcPts val="36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endParaRPr>
              <a:latin typeface="Rokkitt" panose="02000503050000020003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Rokkitt"/>
              <a:buNone/>
              <a:defRPr sz="3600" b="0" i="0" u="none" strike="noStrike" cap="none">
                <a:solidFill>
                  <a:schemeClr val="accent1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133350" algn="l" rtl="0">
              <a:spcBef>
                <a:spcPts val="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sz="20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457200" marR="0" lvl="1" indent="-142875" algn="l" rtl="0">
              <a:spcBef>
                <a:spcPts val="0"/>
              </a:spcBef>
              <a:buClr>
                <a:srgbClr val="B86EB8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685800" marR="0" lvl="2" indent="-142875" algn="l" rtl="0">
              <a:spcBef>
                <a:spcPts val="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914400" marR="0" lvl="3" indent="-142875" algn="l" rtl="0">
              <a:spcBef>
                <a:spcPts val="0"/>
              </a:spcBef>
              <a:buClr>
                <a:srgbClr val="B86EB8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1143000" marR="0" lvl="4" indent="-142875" algn="l" rtl="0">
              <a:spcBef>
                <a:spcPts val="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1377950" marR="0" lvl="5" indent="-149225" algn="l" rtl="0">
              <a:spcBef>
                <a:spcPts val="0"/>
              </a:spcBef>
              <a:buClr>
                <a:srgbClr val="B86EB8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1603375" marR="0" lvl="6" indent="-146050" algn="l" rtl="0">
              <a:spcBef>
                <a:spcPts val="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1830388" marR="0" lvl="7" indent="-144463" algn="l" rtl="0">
              <a:spcBef>
                <a:spcPts val="0"/>
              </a:spcBef>
              <a:buClr>
                <a:srgbClr val="B86EB8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2057400" marR="0" lvl="8" indent="-142875" algn="l" rtl="0">
              <a:spcBef>
                <a:spcPts val="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chemeClr val="lt1"/>
                </a:solidFill>
                <a:latin typeface="Rokkitt" panose="02000503050000020003" pitchFamily="2" charset="0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chemeClr val="lt1"/>
              </a:solidFill>
              <a:latin typeface="Rokkitt" panose="02000503050000020003" pitchFamily="2" charset="0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Vertical Text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/>
        </p:nvSpPr>
        <p:spPr>
          <a:xfrm>
            <a:off x="8166846" y="282573"/>
            <a:ext cx="685799" cy="1600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Rokkitt" panose="02000503050000020003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195" name="Shape 195"/>
          <p:cNvSpPr txBox="1"/>
          <p:nvPr/>
        </p:nvSpPr>
        <p:spPr>
          <a:xfrm>
            <a:off x="223185" y="228600"/>
            <a:ext cx="260908" cy="5539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6EB8"/>
              </a:buClr>
              <a:buSzPct val="25000"/>
              <a:buFont typeface="Arial"/>
              <a:buNone/>
            </a:pPr>
            <a:r>
              <a:rPr lang="en" sz="3600" b="1" i="0" u="none" strike="noStrike" cap="none">
                <a:solidFill>
                  <a:srgbClr val="B86EB8"/>
                </a:solidFill>
                <a:latin typeface="Rokkitt" panose="02000503050000020003" pitchFamily="2" charset="0"/>
                <a:ea typeface="Arial"/>
                <a:cs typeface="Arial"/>
                <a:sym typeface="Arial"/>
              </a:rPr>
              <a:t>+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498474" y="484093"/>
            <a:ext cx="7556312" cy="11161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Rokkitt"/>
              <a:buNone/>
              <a:defRPr sz="3600" b="0" i="0" u="none" strike="noStrike" cap="none">
                <a:solidFill>
                  <a:schemeClr val="accent1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 rot="5400000">
            <a:off x="2204148" y="275525"/>
            <a:ext cx="4144963" cy="7556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133350" algn="l" rtl="0">
              <a:spcBef>
                <a:spcPts val="20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sz="20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457200" marR="0" lvl="1" indent="-142875" algn="l" rtl="0">
              <a:spcBef>
                <a:spcPts val="600"/>
              </a:spcBef>
              <a:buClr>
                <a:srgbClr val="B86EB8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685800" marR="0" lvl="2" indent="-142875" algn="l" rtl="0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914400" marR="0" lvl="3" indent="-142875" algn="l" rtl="0">
              <a:spcBef>
                <a:spcPts val="600"/>
              </a:spcBef>
              <a:buClr>
                <a:srgbClr val="B86EB8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1143000" marR="0" lvl="4" indent="-142875" algn="l" rtl="0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1377950" marR="0" lvl="5" indent="-149225" algn="l" rtl="0">
              <a:spcBef>
                <a:spcPts val="360"/>
              </a:spcBef>
              <a:buClr>
                <a:srgbClr val="B86EB8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1603375" marR="0" lvl="6" indent="-146050" algn="l" rtl="0">
              <a:spcBef>
                <a:spcPts val="36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1830388" marR="0" lvl="7" indent="-144463" algn="l" rtl="0">
              <a:spcBef>
                <a:spcPts val="360"/>
              </a:spcBef>
              <a:buClr>
                <a:srgbClr val="B86EB8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2057400" marR="0" lvl="8" indent="-142875" algn="l" rtl="0">
              <a:spcBef>
                <a:spcPts val="36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1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latin typeface="Rokkitt" panose="02000503050000020003" pitchFamily="2" charset="0"/>
            </a:endParaRPr>
          </a:p>
        </p:txBody>
      </p:sp>
      <p:sp>
        <p:nvSpPr>
          <p:cNvPr id="199" name="Shape 199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289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1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latin typeface="Rokkitt" panose="02000503050000020003" pitchFamily="2" charset="0"/>
            </a:endParaRPr>
          </a:p>
        </p:txBody>
      </p:sp>
      <p:sp>
        <p:nvSpPr>
          <p:cNvPr id="200" name="Shape 200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2"/>
                </a:solidFill>
                <a:latin typeface="Rokkitt" panose="02000503050000020003" pitchFamily="2" charset="0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>
              <a:solidFill>
                <a:schemeClr val="dk2"/>
              </a:solidFill>
              <a:latin typeface="Rokkitt" panose="02000503050000020003" pitchFamily="2" charset="0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tical Title and Text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/>
        </p:nvSpPr>
        <p:spPr>
          <a:xfrm>
            <a:off x="8166846" y="282572"/>
            <a:ext cx="685799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Rokkitt" panose="02000503050000020003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 rot="5400000">
            <a:off x="5750719" y="3199793"/>
            <a:ext cx="5171422" cy="6813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Rokkitt"/>
              <a:buNone/>
              <a:defRPr sz="3600" b="0" i="0" u="none" strike="noStrike" cap="none">
                <a:solidFill>
                  <a:schemeClr val="accent1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 rot="5400000">
            <a:off x="1293765" y="122190"/>
            <a:ext cx="5184869" cy="685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133350" algn="l" rtl="0">
              <a:spcBef>
                <a:spcPts val="20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sz="20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457200" marR="0" lvl="1" indent="-142875" algn="l" rtl="0">
              <a:spcBef>
                <a:spcPts val="600"/>
              </a:spcBef>
              <a:buClr>
                <a:srgbClr val="B86EB8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685800" marR="0" lvl="2" indent="-142875" algn="l" rtl="0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914400" marR="0" lvl="3" indent="-142875" algn="l" rtl="0">
              <a:spcBef>
                <a:spcPts val="600"/>
              </a:spcBef>
              <a:buClr>
                <a:srgbClr val="B86EB8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1143000" marR="0" lvl="4" indent="-142875" algn="l" rtl="0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1377950" marR="0" lvl="5" indent="-149225" algn="l" rtl="0">
              <a:spcBef>
                <a:spcPts val="360"/>
              </a:spcBef>
              <a:buClr>
                <a:srgbClr val="B86EB8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1603375" marR="0" lvl="6" indent="-146050" algn="l" rtl="0">
              <a:spcBef>
                <a:spcPts val="36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1830388" marR="0" lvl="7" indent="-144463" algn="l" rtl="0">
              <a:spcBef>
                <a:spcPts val="360"/>
              </a:spcBef>
              <a:buClr>
                <a:srgbClr val="B86EB8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2057400" marR="0" lvl="8" indent="-142875" algn="l" rtl="0">
              <a:spcBef>
                <a:spcPts val="36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endParaRPr/>
          </a:p>
        </p:txBody>
      </p:sp>
      <p:sp>
        <p:nvSpPr>
          <p:cNvPr id="205" name="Shape 205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1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latin typeface="Rokkitt" panose="02000503050000020003" pitchFamily="2" charset="0"/>
            </a:endParaRPr>
          </a:p>
        </p:txBody>
      </p:sp>
      <p:sp>
        <p:nvSpPr>
          <p:cNvPr id="206" name="Shape 206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289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1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latin typeface="Rokkitt" panose="02000503050000020003" pitchFamily="2" charset="0"/>
            </a:endParaRPr>
          </a:p>
        </p:txBody>
      </p:sp>
      <p:sp>
        <p:nvSpPr>
          <p:cNvPr id="207" name="Shape 207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2"/>
                </a:solidFill>
                <a:latin typeface="Rokkitt" panose="02000503050000020003" pitchFamily="2" charset="0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>
              <a:solidFill>
                <a:schemeClr val="dk2"/>
              </a:solidFill>
              <a:latin typeface="Rokkitt" panose="02000503050000020003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208" name="Shape 208"/>
          <p:cNvSpPr txBox="1"/>
          <p:nvPr/>
        </p:nvSpPr>
        <p:spPr>
          <a:xfrm rot="-5400000">
            <a:off x="8593110" y="561667"/>
            <a:ext cx="260908" cy="5539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6EB8"/>
              </a:buClr>
              <a:buSzPct val="25000"/>
              <a:buFont typeface="Arial"/>
              <a:buNone/>
            </a:pPr>
            <a:r>
              <a:rPr lang="en" sz="3600" b="1" i="0" u="none" strike="noStrike" cap="none">
                <a:solidFill>
                  <a:srgbClr val="B86EB8"/>
                </a:solidFill>
                <a:latin typeface="Rokkitt" panose="02000503050000020003" pitchFamily="2" charset="0"/>
                <a:ea typeface="Arial"/>
                <a:cs typeface="Arial"/>
                <a:sym typeface="Arial"/>
              </a:rPr>
              <a:t>+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8210550" y="282573"/>
            <a:ext cx="642097" cy="1600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Rokkitt" panose="02000503050000020003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98474" y="484093"/>
            <a:ext cx="7556312" cy="11161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Rokkitt"/>
              <a:buNone/>
              <a:defRPr sz="3600" b="0" i="0" u="none" strike="noStrike" cap="none">
                <a:solidFill>
                  <a:schemeClr val="accent1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98474" y="1981200"/>
            <a:ext cx="7556312" cy="4144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133350" algn="l" rtl="0">
              <a:spcBef>
                <a:spcPts val="20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sz="20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457200" marR="0" lvl="1" indent="-142875" algn="l" rtl="0">
              <a:spcBef>
                <a:spcPts val="600"/>
              </a:spcBef>
              <a:buClr>
                <a:srgbClr val="B86EB8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685800" marR="0" lvl="2" indent="-142875" algn="l" rtl="0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914400" marR="0" lvl="3" indent="-142875" algn="l" rtl="0">
              <a:spcBef>
                <a:spcPts val="600"/>
              </a:spcBef>
              <a:buClr>
                <a:srgbClr val="B86EB8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1143000" marR="0" lvl="4" indent="-142875" algn="l" rtl="0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1377950" marR="0" lvl="5" indent="-149225" algn="l" rtl="0">
              <a:spcBef>
                <a:spcPts val="360"/>
              </a:spcBef>
              <a:buClr>
                <a:srgbClr val="B86EB8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1603375" marR="0" lvl="6" indent="-146050" algn="l" rtl="0">
              <a:spcBef>
                <a:spcPts val="36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1830388" marR="0" lvl="7" indent="-144463" algn="l" rtl="0">
              <a:spcBef>
                <a:spcPts val="360"/>
              </a:spcBef>
              <a:buClr>
                <a:srgbClr val="B86EB8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2057400" marR="0" lvl="8" indent="-142875" algn="l" rtl="0">
              <a:spcBef>
                <a:spcPts val="36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1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latin typeface="Rokkitt" panose="02000503050000020003" pitchFamily="2" charset="0"/>
            </a:endParaRPr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289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1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latin typeface="Rokkitt" panose="02000503050000020003" pitchFamily="2" charset="0"/>
            </a:endParaRPr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2"/>
                </a:solidFill>
                <a:latin typeface="Rokkitt" panose="02000503050000020003" pitchFamily="2" charset="0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>
              <a:solidFill>
                <a:schemeClr val="dk2"/>
              </a:solidFill>
              <a:latin typeface="Rokkitt" panose="02000503050000020003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34" name="Shape 34"/>
          <p:cNvSpPr txBox="1"/>
          <p:nvPr/>
        </p:nvSpPr>
        <p:spPr>
          <a:xfrm>
            <a:off x="223185" y="228600"/>
            <a:ext cx="260908" cy="5539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6EB8"/>
              </a:buClr>
              <a:buSzPct val="25000"/>
              <a:buFont typeface="Arial"/>
              <a:buNone/>
            </a:pPr>
            <a:r>
              <a:rPr lang="en" sz="3600" b="1" i="0" u="none" strike="noStrike" cap="none">
                <a:solidFill>
                  <a:srgbClr val="B86EB8"/>
                </a:solidFill>
                <a:latin typeface="Rokkitt" panose="02000503050000020003" pitchFamily="2" charset="0"/>
                <a:ea typeface="Arial"/>
                <a:cs typeface="Arial"/>
                <a:sym typeface="Arial"/>
              </a:rPr>
              <a:t>+</a:t>
            </a:r>
          </a:p>
        </p:txBody>
      </p:sp>
      <p:sp>
        <p:nvSpPr>
          <p:cNvPr id="35" name="Shape 35"/>
          <p:cNvSpPr/>
          <p:nvPr/>
        </p:nvSpPr>
        <p:spPr>
          <a:xfrm>
            <a:off x="8068235" y="282573"/>
            <a:ext cx="91439" cy="16001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Rokkitt" panose="02000503050000020003" pitchFamily="2" charset="0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, Alt.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8166846" y="282573"/>
            <a:ext cx="685799" cy="1600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Rokkitt" panose="02000503050000020003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98474" y="134470"/>
            <a:ext cx="7556312" cy="9950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Rokkitt"/>
              <a:buNone/>
              <a:defRPr sz="3600" b="0" i="0" u="none" strike="noStrike" cap="none">
                <a:solidFill>
                  <a:schemeClr val="accent1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98474" y="1981200"/>
            <a:ext cx="7556312" cy="4144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133350" algn="l" rtl="0">
              <a:spcBef>
                <a:spcPts val="20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sz="20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457200" marR="0" lvl="1" indent="-142875" algn="l" rtl="0">
              <a:spcBef>
                <a:spcPts val="600"/>
              </a:spcBef>
              <a:buClr>
                <a:srgbClr val="B86EB8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685800" marR="0" lvl="2" indent="-142875" algn="l" rtl="0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914400" marR="0" lvl="3" indent="-142875" algn="l" rtl="0">
              <a:spcBef>
                <a:spcPts val="600"/>
              </a:spcBef>
              <a:buClr>
                <a:srgbClr val="B86EB8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1143000" marR="0" lvl="4" indent="-142875" algn="l" rtl="0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1377950" marR="0" lvl="5" indent="-149225" algn="l" rtl="0">
              <a:spcBef>
                <a:spcPts val="360"/>
              </a:spcBef>
              <a:buClr>
                <a:srgbClr val="B86EB8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1603375" marR="0" lvl="6" indent="-146050" algn="l" rtl="0">
              <a:spcBef>
                <a:spcPts val="36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1830388" marR="0" lvl="7" indent="-144463" algn="l" rtl="0">
              <a:spcBef>
                <a:spcPts val="360"/>
              </a:spcBef>
              <a:buClr>
                <a:srgbClr val="B86EB8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2057400" marR="0" lvl="8" indent="-142875" algn="l" rtl="0">
              <a:spcBef>
                <a:spcPts val="36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1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latin typeface="Rokkitt" panose="02000503050000020003" pitchFamily="2" charset="0"/>
            </a:endParaRPr>
          </a:p>
        </p:txBody>
      </p:sp>
      <p:sp>
        <p:nvSpPr>
          <p:cNvPr id="41" name="Shape 41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289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1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latin typeface="Rokkitt" panose="02000503050000020003" pitchFamily="2" charset="0"/>
            </a:endParaRPr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2"/>
                </a:solidFill>
                <a:latin typeface="Rokkitt" panose="02000503050000020003" pitchFamily="2" charset="0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>
              <a:solidFill>
                <a:schemeClr val="dk2"/>
              </a:solidFill>
              <a:latin typeface="Rokkitt" panose="02000503050000020003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43" name="Shape 43"/>
          <p:cNvSpPr txBox="1"/>
          <p:nvPr/>
        </p:nvSpPr>
        <p:spPr>
          <a:xfrm>
            <a:off x="223185" y="228600"/>
            <a:ext cx="260908" cy="5539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6EB8"/>
              </a:buClr>
              <a:buSzPct val="25000"/>
              <a:buFont typeface="Arial"/>
              <a:buNone/>
            </a:pPr>
            <a:r>
              <a:rPr lang="en" sz="3600" b="1" i="0" u="none" strike="noStrike" cap="none">
                <a:solidFill>
                  <a:srgbClr val="B86EB8"/>
                </a:solidFill>
                <a:latin typeface="Rokkitt" panose="02000503050000020003" pitchFamily="2" charset="0"/>
                <a:ea typeface="Arial"/>
                <a:cs typeface="Arial"/>
                <a:sym typeface="Arial"/>
              </a:rPr>
              <a:t>+</a:t>
            </a:r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8518" y="1129553"/>
            <a:ext cx="7558959" cy="77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000"/>
              </a:spcBef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accent3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B86EB8"/>
              </a:buClr>
              <a:buFont typeface="Noto Sans Symbols"/>
              <a:buNone/>
              <a:defRPr sz="12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914400" marR="0" lvl="2" indent="0" algn="l" rtl="0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B86EB8"/>
              </a:buClr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1828800" marR="0" lvl="4" indent="0" algn="l" rtl="0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2286000" marR="0" lvl="5" indent="0" algn="l" rtl="0">
              <a:spcBef>
                <a:spcPts val="180"/>
              </a:spcBef>
              <a:buClr>
                <a:srgbClr val="B86EB8"/>
              </a:buClr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3200400" marR="0" lvl="7" indent="0" algn="l" rtl="0">
              <a:spcBef>
                <a:spcPts val="180"/>
              </a:spcBef>
              <a:buClr>
                <a:srgbClr val="B86EB8"/>
              </a:buClr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with 2 Picture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ctrTitle"/>
          </p:nvPr>
        </p:nvSpPr>
        <p:spPr>
          <a:xfrm>
            <a:off x="4800600" y="4624667"/>
            <a:ext cx="4038599" cy="933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Rokkitt"/>
              <a:buNone/>
              <a:defRPr sz="2800" b="0" i="0" u="none" strike="noStrike" cap="none">
                <a:solidFill>
                  <a:schemeClr val="accent1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ubTitle" idx="1"/>
          </p:nvPr>
        </p:nvSpPr>
        <p:spPr>
          <a:xfrm>
            <a:off x="4800600" y="5562598"/>
            <a:ext cx="4038599" cy="7485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00"/>
              </a:spcBef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457200" marR="0" lvl="1" indent="0" algn="ctr" rtl="0">
              <a:spcBef>
                <a:spcPts val="600"/>
              </a:spcBef>
              <a:buClr>
                <a:srgbClr val="B86EB8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914400" marR="0" lvl="2" indent="0" algn="ctr" rtl="0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1371600" marR="0" lvl="3" indent="0" algn="ctr" rtl="0">
              <a:spcBef>
                <a:spcPts val="600"/>
              </a:spcBef>
              <a:buClr>
                <a:srgbClr val="B86EB8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1828800" marR="0" lvl="4" indent="0" algn="ctr" rtl="0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2286000" marR="0" lvl="5" indent="0" algn="ctr" rtl="0">
              <a:spcBef>
                <a:spcPts val="360"/>
              </a:spcBef>
              <a:buClr>
                <a:srgbClr val="B86EB8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2743200" marR="0" lvl="6" indent="0" algn="ctr" rtl="0">
              <a:spcBef>
                <a:spcPts val="360"/>
              </a:spcBef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3200400" marR="0" lvl="7" indent="0" algn="ctr" rtl="0">
              <a:spcBef>
                <a:spcPts val="360"/>
              </a:spcBef>
              <a:buClr>
                <a:srgbClr val="B86EB8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3657600" marR="0" lvl="8" indent="0" algn="ctr" rtl="0">
              <a:spcBef>
                <a:spcPts val="360"/>
              </a:spcBef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4800600" y="6425639"/>
            <a:ext cx="1232646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1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latin typeface="Rokkitt" panose="02000503050000020003" pitchFamily="2" charset="0"/>
            </a:endParaRPr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6311153" y="6425639"/>
            <a:ext cx="261769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1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latin typeface="Rokkitt" panose="02000503050000020003" pitchFamily="2" charset="0"/>
            </a:endParaRPr>
          </a:p>
        </p:txBody>
      </p:sp>
      <p:sp>
        <p:nvSpPr>
          <p:cNvPr id="50" name="Shape 50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Rokkitt" panose="02000503050000020003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51" name="Shape 51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Rokkitt" panose="02000503050000020003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52" name="Shape 52"/>
          <p:cNvSpPr/>
          <p:nvPr/>
        </p:nvSpPr>
        <p:spPr>
          <a:xfrm>
            <a:off x="4624387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Rokkitt" panose="02000503050000020003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53" name="Shape 53"/>
          <p:cNvSpPr>
            <a:spLocks noGrp="1"/>
          </p:cNvSpPr>
          <p:nvPr>
            <p:ph type="pic" idx="2"/>
          </p:nvPr>
        </p:nvSpPr>
        <p:spPr>
          <a:xfrm>
            <a:off x="4624387" y="228600"/>
            <a:ext cx="2057400" cy="2039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228600" algn="l" rtl="0">
              <a:spcBef>
                <a:spcPts val="2000"/>
              </a:spcBef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457200" marR="0" lvl="1" indent="-142875" algn="l" rtl="0">
              <a:spcBef>
                <a:spcPts val="600"/>
              </a:spcBef>
              <a:buClr>
                <a:srgbClr val="B86EB8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685800" marR="0" lvl="2" indent="-142875" algn="l" rtl="0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914400" marR="0" lvl="3" indent="-142875" algn="l" rtl="0">
              <a:spcBef>
                <a:spcPts val="600"/>
              </a:spcBef>
              <a:buClr>
                <a:srgbClr val="B86EB8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1143000" marR="0" lvl="4" indent="-142875" algn="l" rtl="0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1377950" marR="0" lvl="5" indent="-149225" algn="l" rtl="0">
              <a:spcBef>
                <a:spcPts val="360"/>
              </a:spcBef>
              <a:buClr>
                <a:srgbClr val="B86EB8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1603375" marR="0" lvl="6" indent="-146050" algn="l" rtl="0">
              <a:spcBef>
                <a:spcPts val="36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1830388" marR="0" lvl="7" indent="-144463" algn="l" rtl="0">
              <a:spcBef>
                <a:spcPts val="360"/>
              </a:spcBef>
              <a:buClr>
                <a:srgbClr val="B86EB8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2057400" marR="0" lvl="8" indent="-142875" algn="l" rtl="0">
              <a:spcBef>
                <a:spcPts val="36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endParaRPr>
              <a:latin typeface="Rokkitt" panose="02000503050000020003" pitchFamily="2" charset="0"/>
            </a:endParaRPr>
          </a:p>
        </p:txBody>
      </p:sp>
      <p:sp>
        <p:nvSpPr>
          <p:cNvPr id="54" name="Shape 54"/>
          <p:cNvSpPr>
            <a:spLocks noGrp="1"/>
          </p:cNvSpPr>
          <p:nvPr>
            <p:ph type="pic" idx="3"/>
          </p:nvPr>
        </p:nvSpPr>
        <p:spPr>
          <a:xfrm>
            <a:off x="6802438" y="2377440"/>
            <a:ext cx="2057400" cy="2039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228600" algn="l" rtl="0">
              <a:spcBef>
                <a:spcPts val="2000"/>
              </a:spcBef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457200" marR="0" lvl="1" indent="-142875" algn="l" rtl="0">
              <a:spcBef>
                <a:spcPts val="600"/>
              </a:spcBef>
              <a:buClr>
                <a:srgbClr val="B86EB8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685800" marR="0" lvl="2" indent="-142875" algn="l" rtl="0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914400" marR="0" lvl="3" indent="-142875" algn="l" rtl="0">
              <a:spcBef>
                <a:spcPts val="600"/>
              </a:spcBef>
              <a:buClr>
                <a:srgbClr val="B86EB8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1143000" marR="0" lvl="4" indent="-142875" algn="l" rtl="0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1377950" marR="0" lvl="5" indent="-149225" algn="l" rtl="0">
              <a:spcBef>
                <a:spcPts val="360"/>
              </a:spcBef>
              <a:buClr>
                <a:srgbClr val="B86EB8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1603375" marR="0" lvl="6" indent="-146050" algn="l" rtl="0">
              <a:spcBef>
                <a:spcPts val="36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1830388" marR="0" lvl="7" indent="-144463" algn="l" rtl="0">
              <a:spcBef>
                <a:spcPts val="360"/>
              </a:spcBef>
              <a:buClr>
                <a:srgbClr val="B86EB8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2057400" marR="0" lvl="8" indent="-142875" algn="l" rtl="0">
              <a:spcBef>
                <a:spcPts val="36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endParaRPr>
              <a:latin typeface="Rokkitt" panose="02000503050000020003" pitchFamily="2" charset="0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body" idx="4"/>
          </p:nvPr>
        </p:nvSpPr>
        <p:spPr>
          <a:xfrm>
            <a:off x="857250" y="1779493"/>
            <a:ext cx="3086099" cy="20409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sz="46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457200" marR="0" lvl="1" indent="-171450" algn="l" rtl="0">
              <a:spcBef>
                <a:spcPts val="600"/>
              </a:spcBef>
              <a:buClr>
                <a:srgbClr val="B86EB8"/>
              </a:buClr>
              <a:buSzPct val="75000"/>
              <a:buFont typeface="Noto Sans Symbols"/>
              <a:buChar char="■"/>
              <a:defRPr sz="12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685800" marR="0" lvl="2" indent="-180975" algn="l" rtl="0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sz="10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914400" marR="0" lvl="3" indent="-185737" algn="l" rtl="0">
              <a:spcBef>
                <a:spcPts val="600"/>
              </a:spcBef>
              <a:buClr>
                <a:srgbClr val="B86EB8"/>
              </a:buClr>
              <a:buSzPct val="75000"/>
              <a:buFont typeface="Noto Sans Symbols"/>
              <a:buChar char="■"/>
              <a:defRPr sz="9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1143000" marR="0" lvl="4" indent="-185737" algn="l" rtl="0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sz="9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1377950" marR="0" lvl="5" indent="-149225" algn="l" rtl="0">
              <a:spcBef>
                <a:spcPts val="360"/>
              </a:spcBef>
              <a:buClr>
                <a:srgbClr val="B86EB8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1603375" marR="0" lvl="6" indent="-146050" algn="l" rtl="0">
              <a:spcBef>
                <a:spcPts val="36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1830388" marR="0" lvl="7" indent="-144463" algn="l" rtl="0">
              <a:spcBef>
                <a:spcPts val="360"/>
              </a:spcBef>
              <a:buClr>
                <a:srgbClr val="B86EB8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2057400" marR="0" lvl="8" indent="-142875" algn="l" rtl="0">
              <a:spcBef>
                <a:spcPts val="36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/>
          <p:nvPr/>
        </p:nvSpPr>
        <p:spPr>
          <a:xfrm>
            <a:off x="424891" y="174811"/>
            <a:ext cx="413309" cy="8309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6EB8"/>
              </a:buClr>
              <a:buSzPct val="25000"/>
              <a:buFont typeface="Arial"/>
              <a:buNone/>
            </a:pPr>
            <a:r>
              <a:rPr lang="en" sz="5400" b="1" i="0" u="none" strike="noStrike" cap="none">
                <a:solidFill>
                  <a:srgbClr val="B86EB8"/>
                </a:solidFill>
                <a:latin typeface="Rokkitt" panose="02000503050000020003" pitchFamily="2" charset="0"/>
                <a:ea typeface="Arial"/>
                <a:cs typeface="Arial"/>
                <a:sym typeface="Arial"/>
              </a:rPr>
              <a:t>+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lt1"/>
                </a:solidFill>
                <a:latin typeface="Rokkitt" panose="02000503050000020003" pitchFamily="2" charset="0"/>
                <a:ea typeface="Rokkitt"/>
                <a:cs typeface="Rokkitt"/>
                <a:sym typeface="Rokkitt"/>
              </a:rPr>
              <a:t>‹#›</a:t>
            </a:fld>
            <a:endParaRPr lang="en" sz="1300">
              <a:solidFill>
                <a:schemeClr val="lt1"/>
              </a:solidFill>
              <a:latin typeface="Rokkitt" panose="02000503050000020003" pitchFamily="2" charset="0"/>
              <a:ea typeface="Rokkitt"/>
              <a:cs typeface="Rokkitt"/>
              <a:sym typeface="Rokkit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658906" y="228600"/>
            <a:ext cx="8200929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Rokkitt" panose="02000503050000020003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Rokkitt"/>
              <a:buNone/>
              <a:defRPr sz="32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00"/>
              </a:spcBef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B86EB8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914400" marR="0" lvl="2" indent="0" algn="l" rtl="0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B86EB8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1828800" marR="0" lvl="4" indent="0" algn="l" rtl="0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B86EB8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2743200" marR="0" lvl="6" indent="0" algn="l" rtl="0">
              <a:spcBef>
                <a:spcPts val="280"/>
              </a:spcBef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B86EB8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3657600" marR="0" lvl="8" indent="0" algn="l" rtl="0">
              <a:spcBef>
                <a:spcPts val="280"/>
              </a:spcBef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658906" y="6248773"/>
            <a:ext cx="147469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latin typeface="Rokkitt" panose="02000503050000020003" pitchFamily="2" charset="0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2286000" y="6248773"/>
            <a:ext cx="5638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latin typeface="Rokkitt" panose="02000503050000020003" pitchFamily="2" charset="0"/>
            </a:endParaRPr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305800" y="6248773"/>
            <a:ext cx="55403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2"/>
                </a:solidFill>
                <a:latin typeface="Rokkitt" panose="02000503050000020003" pitchFamily="2" charset="0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>
              <a:solidFill>
                <a:schemeClr val="dk2"/>
              </a:solidFill>
              <a:latin typeface="Rokkitt" panose="02000503050000020003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2003611" y="3110753"/>
            <a:ext cx="260908" cy="6155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6EB8"/>
              </a:buClr>
              <a:buSzPct val="25000"/>
              <a:buFont typeface="Arial"/>
              <a:buNone/>
            </a:pPr>
            <a:r>
              <a:rPr lang="en" sz="4000" b="1" i="0" u="none" strike="noStrike" cap="none">
                <a:solidFill>
                  <a:srgbClr val="B86EB8"/>
                </a:solidFill>
                <a:latin typeface="Rokkitt" panose="02000503050000020003" pitchFamily="2" charset="0"/>
                <a:ea typeface="Arial"/>
                <a:cs typeface="Arial"/>
                <a:sym typeface="Arial"/>
              </a:rPr>
              <a:t>+</a:t>
            </a:r>
          </a:p>
        </p:txBody>
      </p:sp>
      <p:sp>
        <p:nvSpPr>
          <p:cNvPr id="66" name="Shape 66"/>
          <p:cNvSpPr/>
          <p:nvPr/>
        </p:nvSpPr>
        <p:spPr>
          <a:xfrm>
            <a:off x="285750" y="228600"/>
            <a:ext cx="212724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Rokkitt" panose="02000503050000020003" pitchFamily="2" charset="0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8210550" y="282573"/>
            <a:ext cx="642097" cy="1600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Rokkitt" panose="02000503050000020003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69" name="Shape 69"/>
          <p:cNvSpPr/>
          <p:nvPr/>
        </p:nvSpPr>
        <p:spPr>
          <a:xfrm>
            <a:off x="8068235" y="282573"/>
            <a:ext cx="91439" cy="16001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Rokkitt" panose="02000503050000020003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70" name="Shape 70"/>
          <p:cNvSpPr txBox="1"/>
          <p:nvPr/>
        </p:nvSpPr>
        <p:spPr>
          <a:xfrm>
            <a:off x="223185" y="228600"/>
            <a:ext cx="260908" cy="5539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6EB8"/>
              </a:buClr>
              <a:buSzPct val="25000"/>
              <a:buFont typeface="Arial"/>
              <a:buNone/>
            </a:pPr>
            <a:r>
              <a:rPr lang="en" sz="3600" b="1" i="0" u="none" strike="noStrike" cap="none">
                <a:solidFill>
                  <a:srgbClr val="B86EB8"/>
                </a:solidFill>
                <a:latin typeface="Rokkitt" panose="02000503050000020003" pitchFamily="2" charset="0"/>
                <a:ea typeface="Arial"/>
                <a:cs typeface="Arial"/>
                <a:sym typeface="Arial"/>
              </a:rPr>
              <a:t>+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98474" y="484093"/>
            <a:ext cx="7556312" cy="11161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Rokkitt"/>
              <a:buNone/>
              <a:defRPr sz="3600" b="0" i="0" u="none" strike="noStrike" cap="none">
                <a:solidFill>
                  <a:schemeClr val="accent1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98518" y="1985963"/>
            <a:ext cx="3657600" cy="414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142875" algn="l" rtl="0">
              <a:spcBef>
                <a:spcPts val="20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457200" marR="0" lvl="1" indent="-142875" algn="l" rtl="0">
              <a:spcBef>
                <a:spcPts val="600"/>
              </a:spcBef>
              <a:buClr>
                <a:srgbClr val="B86EB8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685800" marR="0" lvl="2" indent="-142875" algn="l" rtl="0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914400" marR="0" lvl="3" indent="-142875" algn="l" rtl="0">
              <a:spcBef>
                <a:spcPts val="600"/>
              </a:spcBef>
              <a:buClr>
                <a:srgbClr val="B86EB8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1143000" marR="0" lvl="4" indent="-142875" algn="l" rtl="0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1377950" marR="0" lvl="5" indent="-149225" algn="l" rtl="0">
              <a:spcBef>
                <a:spcPts val="360"/>
              </a:spcBef>
              <a:buClr>
                <a:srgbClr val="B86EB8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1603375" marR="0" lvl="6" indent="-146050" algn="l" rtl="0">
              <a:spcBef>
                <a:spcPts val="36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1830388" marR="0" lvl="7" indent="-144463" algn="l" rtl="0">
              <a:spcBef>
                <a:spcPts val="360"/>
              </a:spcBef>
              <a:buClr>
                <a:srgbClr val="B86EB8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2057400" marR="0" lvl="8" indent="-142875" algn="l" rtl="0">
              <a:spcBef>
                <a:spcPts val="36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4399878" y="1985963"/>
            <a:ext cx="3657600" cy="414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142875" algn="l" rtl="0">
              <a:spcBef>
                <a:spcPts val="20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457200" marR="0" lvl="1" indent="-142875" algn="l" rtl="0">
              <a:spcBef>
                <a:spcPts val="600"/>
              </a:spcBef>
              <a:buClr>
                <a:srgbClr val="B86EB8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685800" marR="0" lvl="2" indent="-142875" algn="l" rtl="0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914400" marR="0" lvl="3" indent="-142875" algn="l" rtl="0">
              <a:spcBef>
                <a:spcPts val="600"/>
              </a:spcBef>
              <a:buClr>
                <a:srgbClr val="B86EB8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1143000" marR="0" lvl="4" indent="-142875" algn="l" rtl="0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1377950" marR="0" lvl="5" indent="-149225" algn="l" rtl="0">
              <a:spcBef>
                <a:spcPts val="360"/>
              </a:spcBef>
              <a:buClr>
                <a:srgbClr val="B86EB8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1603375" marR="0" lvl="6" indent="-146050" algn="l" rtl="0">
              <a:spcBef>
                <a:spcPts val="36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1830388" marR="0" lvl="7" indent="-144463" algn="l" rtl="0">
              <a:spcBef>
                <a:spcPts val="360"/>
              </a:spcBef>
              <a:buClr>
                <a:srgbClr val="B86EB8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2057400" marR="0" lvl="8" indent="-142875" algn="l" rtl="0">
              <a:spcBef>
                <a:spcPts val="36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1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latin typeface="Rokkitt" panose="02000503050000020003" pitchFamily="2" charset="0"/>
            </a:endParaRPr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289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1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latin typeface="Rokkitt" panose="02000503050000020003" pitchFamily="2" charset="0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2"/>
                </a:solidFill>
                <a:latin typeface="Rokkitt" panose="02000503050000020003" pitchFamily="2" charset="0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>
              <a:solidFill>
                <a:schemeClr val="dk2"/>
              </a:solidFill>
              <a:latin typeface="Rokkitt" panose="02000503050000020003" pitchFamily="2" charset="0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8166846" y="282573"/>
            <a:ext cx="685799" cy="1600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Rokkitt" panose="02000503050000020003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79" name="Shape 79"/>
          <p:cNvSpPr txBox="1"/>
          <p:nvPr/>
        </p:nvSpPr>
        <p:spPr>
          <a:xfrm>
            <a:off x="223185" y="228600"/>
            <a:ext cx="260908" cy="5539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6EB8"/>
              </a:buClr>
              <a:buSzPct val="25000"/>
              <a:buFont typeface="Arial"/>
              <a:buNone/>
            </a:pPr>
            <a:r>
              <a:rPr lang="en" sz="3600" b="1" i="0" u="none" strike="noStrike" cap="none">
                <a:solidFill>
                  <a:srgbClr val="B86EB8"/>
                </a:solidFill>
                <a:latin typeface="Rokkitt" panose="02000503050000020003" pitchFamily="2" charset="0"/>
                <a:ea typeface="Arial"/>
                <a:cs typeface="Arial"/>
                <a:sym typeface="Arial"/>
              </a:rPr>
              <a:t>+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98474" y="484093"/>
            <a:ext cx="7556312" cy="11161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Rokkitt"/>
              <a:buNone/>
              <a:defRPr sz="3600" b="0" i="0" u="none" strike="noStrike" cap="none">
                <a:solidFill>
                  <a:schemeClr val="accent1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497541" y="2447365"/>
            <a:ext cx="3657600" cy="36787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142875" algn="l" rtl="0">
              <a:spcBef>
                <a:spcPts val="20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457200" marR="0" lvl="1" indent="-142875" algn="l" rtl="0">
              <a:spcBef>
                <a:spcPts val="600"/>
              </a:spcBef>
              <a:buClr>
                <a:srgbClr val="B86EB8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685800" marR="0" lvl="2" indent="-142875" algn="l" rtl="0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914400" marR="0" lvl="3" indent="-142875" algn="l" rtl="0">
              <a:spcBef>
                <a:spcPts val="600"/>
              </a:spcBef>
              <a:buClr>
                <a:srgbClr val="B86EB8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1143000" marR="0" lvl="4" indent="-142875" algn="l" rtl="0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1377950" marR="0" lvl="5" indent="-158750" algn="l" rtl="0">
              <a:spcBef>
                <a:spcPts val="320"/>
              </a:spcBef>
              <a:buClr>
                <a:srgbClr val="B86EB8"/>
              </a:buClr>
              <a:buSzPct val="75000"/>
              <a:buFont typeface="Noto Sans Symbols"/>
              <a:buChar char="■"/>
              <a:defRPr sz="16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1603375" marR="0" lvl="6" indent="-155575" algn="l" rtl="0">
              <a:spcBef>
                <a:spcPts val="32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sz="16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1830388" marR="0" lvl="7" indent="-153988" algn="l" rtl="0">
              <a:spcBef>
                <a:spcPts val="320"/>
              </a:spcBef>
              <a:buClr>
                <a:srgbClr val="B86EB8"/>
              </a:buClr>
              <a:buSzPct val="75000"/>
              <a:buFont typeface="Noto Sans Symbols"/>
              <a:buChar char="■"/>
              <a:defRPr sz="16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2057400" marR="0" lvl="8" indent="-152400" algn="l" rtl="0">
              <a:spcBef>
                <a:spcPts val="32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sz="16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2"/>
          </p:nvPr>
        </p:nvSpPr>
        <p:spPr>
          <a:xfrm>
            <a:off x="4399878" y="2447365"/>
            <a:ext cx="3657600" cy="36787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142875" algn="l" rtl="0">
              <a:spcBef>
                <a:spcPts val="20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457200" marR="0" lvl="1" indent="-142875" algn="l" rtl="0">
              <a:spcBef>
                <a:spcPts val="600"/>
              </a:spcBef>
              <a:buClr>
                <a:srgbClr val="B86EB8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685800" marR="0" lvl="2" indent="-142875" algn="l" rtl="0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914400" marR="0" lvl="3" indent="-142875" algn="l" rtl="0">
              <a:spcBef>
                <a:spcPts val="600"/>
              </a:spcBef>
              <a:buClr>
                <a:srgbClr val="B86EB8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1143000" marR="0" lvl="4" indent="-142875" algn="l" rtl="0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1377950" marR="0" lvl="5" indent="-158750" algn="l" rtl="0">
              <a:spcBef>
                <a:spcPts val="320"/>
              </a:spcBef>
              <a:buClr>
                <a:srgbClr val="B86EB8"/>
              </a:buClr>
              <a:buSzPct val="75000"/>
              <a:buFont typeface="Noto Sans Symbols"/>
              <a:buChar char="■"/>
              <a:defRPr sz="16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1603375" marR="0" lvl="6" indent="-155575" algn="l" rtl="0">
              <a:spcBef>
                <a:spcPts val="32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sz="16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1830388" marR="0" lvl="7" indent="-153988" algn="l" rtl="0">
              <a:spcBef>
                <a:spcPts val="320"/>
              </a:spcBef>
              <a:buClr>
                <a:srgbClr val="B86EB8"/>
              </a:buClr>
              <a:buSzPct val="75000"/>
              <a:buFont typeface="Noto Sans Symbols"/>
              <a:buChar char="■"/>
              <a:defRPr sz="16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2057400" marR="0" lvl="8" indent="-152400" algn="l" rtl="0">
              <a:spcBef>
                <a:spcPts val="32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sz="16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1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latin typeface="Rokkitt" panose="02000503050000020003" pitchFamily="2" charset="0"/>
            </a:endParaRPr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289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1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latin typeface="Rokkitt" panose="02000503050000020003" pitchFamily="2" charset="0"/>
            </a:endParaRPr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2"/>
                </a:solidFill>
                <a:latin typeface="Rokkitt" panose="02000503050000020003" pitchFamily="2" charset="0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>
              <a:solidFill>
                <a:schemeClr val="dk2"/>
              </a:solidFill>
              <a:latin typeface="Rokkitt" panose="02000503050000020003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body" idx="3"/>
          </p:nvPr>
        </p:nvSpPr>
        <p:spPr>
          <a:xfrm>
            <a:off x="497541" y="2070847"/>
            <a:ext cx="3657600" cy="322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B86EB8"/>
              </a:buClr>
              <a:buFont typeface="Noto Sans Symbols"/>
              <a:buNone/>
              <a:defRPr sz="2000" b="1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914400" marR="0" lvl="2" indent="0" algn="l" rtl="0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B86EB8"/>
              </a:buClr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1828800" marR="0" lvl="4" indent="0" algn="l" rtl="0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2286000" marR="0" lvl="5" indent="0" algn="l" rtl="0">
              <a:spcBef>
                <a:spcPts val="320"/>
              </a:spcBef>
              <a:buClr>
                <a:srgbClr val="B86EB8"/>
              </a:buClr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3200400" marR="0" lvl="7" indent="0" algn="l" rtl="0">
              <a:spcBef>
                <a:spcPts val="320"/>
              </a:spcBef>
              <a:buClr>
                <a:srgbClr val="B86EB8"/>
              </a:buClr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4"/>
          </p:nvPr>
        </p:nvSpPr>
        <p:spPr>
          <a:xfrm>
            <a:off x="4399878" y="2070847"/>
            <a:ext cx="3657600" cy="322728"/>
          </a:xfrm>
          <a:prstGeom prst="rect">
            <a:avLst/>
          </a:prstGeom>
          <a:solidFill>
            <a:srgbClr val="A2A2C1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B86EB8"/>
              </a:buClr>
              <a:buFont typeface="Noto Sans Symbols"/>
              <a:buNone/>
              <a:defRPr sz="2000" b="1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914400" marR="0" lvl="2" indent="0" algn="l" rtl="0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B86EB8"/>
              </a:buClr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1828800" marR="0" lvl="4" indent="0" algn="l" rtl="0">
              <a:spcBef>
                <a:spcPts val="600"/>
              </a:spcBef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2286000" marR="0" lvl="5" indent="0" algn="l" rtl="0">
              <a:spcBef>
                <a:spcPts val="320"/>
              </a:spcBef>
              <a:buClr>
                <a:srgbClr val="B86EB8"/>
              </a:buClr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3200400" marR="0" lvl="7" indent="0" algn="l" rtl="0">
              <a:spcBef>
                <a:spcPts val="320"/>
              </a:spcBef>
              <a:buClr>
                <a:srgbClr val="B86EB8"/>
              </a:buClr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Content, Top and Bottom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/>
        </p:nvSpPr>
        <p:spPr>
          <a:xfrm>
            <a:off x="223185" y="228600"/>
            <a:ext cx="260908" cy="5539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6EB8"/>
              </a:buClr>
              <a:buSzPct val="25000"/>
              <a:buFont typeface="Arial"/>
              <a:buNone/>
            </a:pPr>
            <a:r>
              <a:rPr lang="en" sz="3600" b="1" i="0" u="none" strike="noStrike" cap="none">
                <a:solidFill>
                  <a:srgbClr val="B86EB8"/>
                </a:solidFill>
                <a:latin typeface="Rokkitt" panose="02000503050000020003" pitchFamily="2" charset="0"/>
                <a:ea typeface="Arial"/>
                <a:cs typeface="Arial"/>
                <a:sym typeface="Arial"/>
              </a:rPr>
              <a:t>+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98474" y="484093"/>
            <a:ext cx="7556312" cy="11161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Rokkitt"/>
              <a:buNone/>
              <a:defRPr sz="3600" b="0" i="0" u="none" strike="noStrike" cap="none">
                <a:solidFill>
                  <a:schemeClr val="accent1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498516" y="1985963"/>
            <a:ext cx="7569156" cy="1965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142875" algn="l" rtl="0">
              <a:spcBef>
                <a:spcPts val="20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457200" marR="0" lvl="1" indent="-142875" algn="l" rtl="0">
              <a:spcBef>
                <a:spcPts val="600"/>
              </a:spcBef>
              <a:buClr>
                <a:srgbClr val="B86EB8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685800" marR="0" lvl="2" indent="-142875" algn="l" rtl="0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914400" marR="0" lvl="3" indent="-142875" algn="l" rtl="0">
              <a:spcBef>
                <a:spcPts val="600"/>
              </a:spcBef>
              <a:buClr>
                <a:srgbClr val="B86EB8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1143000" marR="0" lvl="4" indent="-142875" algn="l" rtl="0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1377950" marR="0" lvl="5" indent="-149225" algn="l" rtl="0">
              <a:spcBef>
                <a:spcPts val="360"/>
              </a:spcBef>
              <a:buClr>
                <a:srgbClr val="B86EB8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1603375" marR="0" lvl="6" indent="-146050" algn="l" rtl="0">
              <a:spcBef>
                <a:spcPts val="36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1830388" marR="0" lvl="7" indent="-144463" algn="l" rtl="0">
              <a:spcBef>
                <a:spcPts val="360"/>
              </a:spcBef>
              <a:buClr>
                <a:srgbClr val="B86EB8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2057400" marR="0" lvl="8" indent="-142875" algn="l" rtl="0">
              <a:spcBef>
                <a:spcPts val="36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1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latin typeface="Rokkitt" panose="02000503050000020003" pitchFamily="2" charset="0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289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1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latin typeface="Rokkitt" panose="02000503050000020003" pitchFamily="2" charset="0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body" idx="2"/>
          </p:nvPr>
        </p:nvSpPr>
        <p:spPr>
          <a:xfrm>
            <a:off x="498516" y="4164964"/>
            <a:ext cx="7569156" cy="1965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142875" algn="l" rtl="0">
              <a:spcBef>
                <a:spcPts val="20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457200" marR="0" lvl="1" indent="-142875" algn="l" rtl="0">
              <a:spcBef>
                <a:spcPts val="600"/>
              </a:spcBef>
              <a:buClr>
                <a:srgbClr val="B86EB8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685800" marR="0" lvl="2" indent="-142875" algn="l" rtl="0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914400" marR="0" lvl="3" indent="-142875" algn="l" rtl="0">
              <a:spcBef>
                <a:spcPts val="600"/>
              </a:spcBef>
              <a:buClr>
                <a:srgbClr val="B86EB8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1143000" marR="0" lvl="4" indent="-142875" algn="l" rtl="0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1377950" marR="0" lvl="5" indent="-149225" algn="l" rtl="0">
              <a:spcBef>
                <a:spcPts val="360"/>
              </a:spcBef>
              <a:buClr>
                <a:srgbClr val="B86EB8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1603375" marR="0" lvl="6" indent="-146050" algn="l" rtl="0">
              <a:spcBef>
                <a:spcPts val="36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1830388" marR="0" lvl="7" indent="-144463" algn="l" rtl="0">
              <a:spcBef>
                <a:spcPts val="360"/>
              </a:spcBef>
              <a:buClr>
                <a:srgbClr val="B86EB8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2057400" marR="0" lvl="8" indent="-142875" algn="l" rtl="0">
              <a:spcBef>
                <a:spcPts val="36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endParaRPr/>
          </a:p>
        </p:txBody>
      </p:sp>
      <p:sp>
        <p:nvSpPr>
          <p:cNvPr id="95" name="Shape 95"/>
          <p:cNvSpPr/>
          <p:nvPr/>
        </p:nvSpPr>
        <p:spPr>
          <a:xfrm>
            <a:off x="8166846" y="282573"/>
            <a:ext cx="685799" cy="1600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Rokkitt" panose="02000503050000020003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2"/>
                </a:solidFill>
                <a:latin typeface="Rokkitt" panose="02000503050000020003" pitchFamily="2" charset="0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>
              <a:solidFill>
                <a:schemeClr val="dk2"/>
              </a:solidFill>
              <a:latin typeface="Rokkitt" panose="02000503050000020003" pitchFamily="2" charset="0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98474" y="484093"/>
            <a:ext cx="7556312" cy="11161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Rokkitt"/>
              <a:buNone/>
              <a:defRPr sz="3600" b="0" i="0" u="none" strike="noStrike" cap="none">
                <a:solidFill>
                  <a:schemeClr val="accent1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98474" y="1981200"/>
            <a:ext cx="7556312" cy="4144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133350" algn="l" rtl="0">
              <a:spcBef>
                <a:spcPts val="20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sz="20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457200" marR="0" lvl="1" indent="-142875" algn="l" rtl="0">
              <a:spcBef>
                <a:spcPts val="600"/>
              </a:spcBef>
              <a:buClr>
                <a:srgbClr val="B86EB8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685800" marR="0" lvl="2" indent="-142875" algn="l" rtl="0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914400" marR="0" lvl="3" indent="-142875" algn="l" rtl="0">
              <a:spcBef>
                <a:spcPts val="600"/>
              </a:spcBef>
              <a:buClr>
                <a:srgbClr val="B86EB8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1143000" marR="0" lvl="4" indent="-142875" algn="l" rtl="0">
              <a:spcBef>
                <a:spcPts val="60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1377950" marR="0" lvl="5" indent="-149225" algn="l" rtl="0">
              <a:spcBef>
                <a:spcPts val="360"/>
              </a:spcBef>
              <a:buClr>
                <a:srgbClr val="B86EB8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1603375" marR="0" lvl="6" indent="-146050" algn="l" rtl="0">
              <a:spcBef>
                <a:spcPts val="36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1830388" marR="0" lvl="7" indent="-144463" algn="l" rtl="0">
              <a:spcBef>
                <a:spcPts val="360"/>
              </a:spcBef>
              <a:buClr>
                <a:srgbClr val="B86EB8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2057400" marR="0" lvl="8" indent="-142875" algn="l" rtl="0">
              <a:spcBef>
                <a:spcPts val="360"/>
              </a:spcBef>
              <a:buClr>
                <a:schemeClr val="accent1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6795246" y="642358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1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latin typeface="Rokkitt" panose="02000503050000020003" pitchFamily="2" charset="0"/>
            </a:endParaRPr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289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  <a:defRPr sz="11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latin typeface="Rokkitt" panose="02000503050000020003" pitchFamily="2" charset="0"/>
            </a:endParaRPr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7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2"/>
                </a:solidFill>
                <a:latin typeface="Rokkitt" panose="02000503050000020003" pitchFamily="2" charset="0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>
              <a:solidFill>
                <a:schemeClr val="dk2"/>
              </a:solidFill>
              <a:latin typeface="Rokkitt" panose="02000503050000020003" pitchFamily="2" charset="0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ctrTitle"/>
          </p:nvPr>
        </p:nvSpPr>
        <p:spPr>
          <a:xfrm>
            <a:off x="4285397" y="4624667"/>
            <a:ext cx="4553802" cy="933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Rokkitt"/>
              <a:buNone/>
            </a:pPr>
            <a:r>
              <a:rPr lang="en" sz="2800" b="0" i="0" u="none" strike="noStrike" cap="none" dirty="0" smtClean="0">
                <a:solidFill>
                  <a:schemeClr val="accent1"/>
                </a:solidFill>
                <a:latin typeface="Rokkitt" panose="02000503050000020003" pitchFamily="2" charset="0"/>
                <a:ea typeface="Rokkitt"/>
                <a:cs typeface="Rokkitt"/>
                <a:sym typeface="Rokkitt"/>
              </a:rPr>
              <a:t>EE-577B Project - </a:t>
            </a:r>
            <a:r>
              <a:rPr lang="en" sz="2800" b="0" i="0" u="none" strike="noStrike" cap="none" smtClean="0">
                <a:solidFill>
                  <a:schemeClr val="accent1"/>
                </a:solidFill>
                <a:latin typeface="Rokkitt" panose="02000503050000020003" pitchFamily="2" charset="0"/>
                <a:ea typeface="Rokkitt"/>
                <a:cs typeface="Rokkitt"/>
                <a:sym typeface="Rokkitt"/>
              </a:rPr>
              <a:t>Phase </a:t>
            </a:r>
            <a:r>
              <a:rPr lang="en" dirty="0">
                <a:latin typeface="Rokkitt" panose="02000503050000020003" pitchFamily="2" charset="0"/>
              </a:rPr>
              <a:t>2</a:t>
            </a:r>
            <a:endParaRPr lang="en" sz="2800" b="0" i="0" u="none" strike="noStrike" cap="none" dirty="0">
              <a:solidFill>
                <a:schemeClr val="accent1"/>
              </a:solidFill>
              <a:latin typeface="Rokkitt" panose="02000503050000020003" pitchFamily="2" charset="0"/>
              <a:ea typeface="Rokkitt"/>
              <a:cs typeface="Rokkitt"/>
              <a:sym typeface="Rokkitt"/>
            </a:endParaRPr>
          </a:p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Rokkitt"/>
              <a:buNone/>
            </a:pPr>
            <a:r>
              <a:rPr lang="en" dirty="0">
                <a:latin typeface="Rokkitt" panose="02000503050000020003" pitchFamily="2" charset="0"/>
              </a:rPr>
              <a:t>Gold </a:t>
            </a:r>
            <a:r>
              <a:rPr lang="en" dirty="0" smtClean="0">
                <a:latin typeface="Rokkitt" panose="02000503050000020003" pitchFamily="2" charset="0"/>
              </a:rPr>
              <a:t>Variable-Width </a:t>
            </a:r>
            <a:r>
              <a:rPr lang="en" dirty="0">
                <a:latin typeface="Rokkitt" panose="02000503050000020003" pitchFamily="2" charset="0"/>
              </a:rPr>
              <a:t>Processor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subTitle" idx="1"/>
          </p:nvPr>
        </p:nvSpPr>
        <p:spPr>
          <a:xfrm>
            <a:off x="4800600" y="5562598"/>
            <a:ext cx="4038599" cy="7485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" sz="2400" b="0" i="0" u="none" strike="noStrike" cap="none" dirty="0">
                <a:solidFill>
                  <a:srgbClr val="888888"/>
                </a:solidFill>
                <a:latin typeface="Rokkitt" panose="02000503050000020003" pitchFamily="2" charset="0"/>
                <a:ea typeface="Rokkitt"/>
                <a:cs typeface="Rokkitt"/>
                <a:sym typeface="Rokkitt"/>
              </a:rPr>
              <a:t>Andrew Adam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" sz="2400" b="0" i="0" u="none" strike="noStrike" cap="none" dirty="0">
                <a:solidFill>
                  <a:srgbClr val="888888"/>
                </a:solidFill>
                <a:latin typeface="Rokkitt" panose="02000503050000020003" pitchFamily="2" charset="0"/>
                <a:ea typeface="Rokkitt"/>
                <a:cs typeface="Rokkitt"/>
                <a:sym typeface="Rokkitt"/>
              </a:rPr>
              <a:t>Harsh Bhardwaj</a:t>
            </a:r>
          </a:p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endParaRPr sz="1400" b="0" i="0" u="none" strike="noStrike" cap="none" dirty="0">
              <a:solidFill>
                <a:srgbClr val="888888"/>
              </a:solidFill>
              <a:latin typeface="Rokkitt" panose="02000503050000020003" pitchFamily="2" charset="0"/>
              <a:ea typeface="Rokkitt"/>
              <a:cs typeface="Rokkitt"/>
              <a:sym typeface="Rokkit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Rokkitt"/>
              <a:buNone/>
            </a:pPr>
            <a:r>
              <a:rPr lang="en" sz="3600" b="0" i="0" u="none" strike="noStrike" cap="none" dirty="0">
                <a:solidFill>
                  <a:schemeClr val="accent1"/>
                </a:solidFill>
                <a:latin typeface="Rokkitt" panose="02000503050000020003" pitchFamily="2" charset="0"/>
                <a:ea typeface="Rokkitt"/>
                <a:cs typeface="Rokkitt"/>
                <a:sym typeface="Rokkitt"/>
              </a:rPr>
              <a:t>ALU - Shifters</a:t>
            </a:r>
          </a:p>
        </p:txBody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311701" y="1536633"/>
            <a:ext cx="4406350" cy="4555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Noto Sans Symbols"/>
            </a:pPr>
            <a:r>
              <a:rPr lang="en" sz="2800" b="0" i="0" u="none" strike="noStrike" cap="none" dirty="0">
                <a:solidFill>
                  <a:srgbClr val="595959"/>
                </a:solidFill>
                <a:latin typeface="Rokkitt" panose="02000503050000020003" pitchFamily="2" charset="0"/>
                <a:ea typeface="Rokkitt"/>
                <a:cs typeface="Rokkitt"/>
                <a:sym typeface="Rokkitt"/>
              </a:rPr>
              <a:t>Logical Shifting</a:t>
            </a:r>
          </a:p>
          <a:p>
            <a:pPr marL="914400" lvl="1" indent="-228600" rtl="0">
              <a:spcBef>
                <a:spcPts val="0"/>
              </a:spcBef>
              <a:buClr>
                <a:srgbClr val="B86EB8"/>
              </a:buClr>
              <a:buSzPct val="75000"/>
              <a:buFont typeface="Noto Sans Symbols"/>
            </a:pPr>
            <a:r>
              <a:rPr lang="en" sz="2400" dirty="0">
                <a:latin typeface="Rokkitt" panose="02000503050000020003" pitchFamily="2" charset="0"/>
              </a:rPr>
              <a:t>Left- and right-shift</a:t>
            </a:r>
          </a:p>
          <a:p>
            <a: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B86EB8"/>
              </a:buClr>
              <a:buSzPct val="75000"/>
              <a:buFont typeface="Noto Sans Symbols"/>
            </a:pPr>
            <a:r>
              <a:rPr lang="en" sz="2400" b="0" i="0" u="none" strike="noStrike" cap="none" dirty="0">
                <a:solidFill>
                  <a:srgbClr val="595959"/>
                </a:solidFill>
                <a:latin typeface="Rokkitt" panose="02000503050000020003" pitchFamily="2" charset="0"/>
                <a:sym typeface="Rokkitt"/>
              </a:rPr>
              <a:t>Eight 8-bit shifters</a:t>
            </a:r>
          </a:p>
          <a:p>
            <a: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B86EB8"/>
              </a:buClr>
              <a:buSzPct val="75000"/>
              <a:buFont typeface="Noto Sans Symbols"/>
            </a:pPr>
            <a:r>
              <a:rPr lang="en" sz="2400" b="0" i="0" u="none" strike="noStrike" cap="none" dirty="0">
                <a:solidFill>
                  <a:srgbClr val="595959"/>
                </a:solidFill>
                <a:latin typeface="Rokkitt" panose="02000503050000020003" pitchFamily="2" charset="0"/>
                <a:sym typeface="Rokkitt"/>
              </a:rPr>
              <a:t>Four 16-bit shifters</a:t>
            </a:r>
          </a:p>
          <a:p>
            <a: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B86EB8"/>
              </a:buClr>
              <a:buSzPct val="75000"/>
              <a:buFont typeface="Noto Sans Symbols"/>
            </a:pPr>
            <a:r>
              <a:rPr lang="en" sz="2400" b="0" i="0" u="none" strike="noStrike" cap="none" dirty="0">
                <a:solidFill>
                  <a:srgbClr val="595959"/>
                </a:solidFill>
                <a:latin typeface="Rokkitt" panose="02000503050000020003" pitchFamily="2" charset="0"/>
                <a:sym typeface="Rokkitt"/>
              </a:rPr>
              <a:t>Two 32-bit shifters</a:t>
            </a:r>
          </a:p>
          <a:p>
            <a: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B86EB8"/>
              </a:buClr>
              <a:buSzPct val="75000"/>
              <a:buFont typeface="Noto Sans Symbols"/>
            </a:pPr>
            <a:r>
              <a:rPr lang="en" sz="2400" b="0" i="0" u="none" strike="noStrike" cap="none" dirty="0">
                <a:solidFill>
                  <a:srgbClr val="595959"/>
                </a:solidFill>
                <a:latin typeface="Rokkitt" panose="02000503050000020003" pitchFamily="2" charset="0"/>
                <a:sym typeface="Rokkitt"/>
              </a:rPr>
              <a:t>One 64-bit shifter</a:t>
            </a:r>
          </a:p>
          <a:p>
            <a: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Noto Sans Symbols"/>
            </a:pPr>
            <a:r>
              <a:rPr lang="en" sz="2800" b="0" i="0" u="none" strike="noStrike" cap="none" dirty="0">
                <a:solidFill>
                  <a:srgbClr val="595959"/>
                </a:solidFill>
                <a:latin typeface="Rokkitt" panose="02000503050000020003" pitchFamily="2" charset="0"/>
                <a:ea typeface="Rokkitt"/>
                <a:cs typeface="Rokkitt"/>
                <a:sym typeface="Rokkitt"/>
              </a:rPr>
              <a:t>Arithmetic Shifting</a:t>
            </a:r>
          </a:p>
          <a:p>
            <a: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B86EB8"/>
              </a:buClr>
              <a:buSzPct val="75000"/>
              <a:buFont typeface="Noto Sans Symbols"/>
            </a:pPr>
            <a:r>
              <a:rPr lang="en" sz="2400" dirty="0">
                <a:latin typeface="Rokkitt" panose="02000503050000020003" pitchFamily="2" charset="0"/>
              </a:rPr>
              <a:t>Only right-shift</a:t>
            </a:r>
          </a:p>
          <a:p>
            <a: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Noto Sans Symbols"/>
            </a:pPr>
            <a:r>
              <a:rPr lang="en" sz="2800" b="0" i="0" u="none" strike="noStrike" cap="none" dirty="0">
                <a:solidFill>
                  <a:srgbClr val="595959"/>
                </a:solidFill>
                <a:latin typeface="Rokkitt" panose="02000503050000020003" pitchFamily="2" charset="0"/>
                <a:ea typeface="Rokkitt"/>
                <a:cs typeface="Rokkitt"/>
                <a:sym typeface="Rokkitt"/>
              </a:rPr>
              <a:t>Shift amount - </a:t>
            </a:r>
            <a:r>
              <a:rPr lang="en" sz="2800" b="0" i="0" u="none" strike="noStrike" cap="none" dirty="0">
                <a:solidFill>
                  <a:srgbClr val="595959"/>
                </a:solidFill>
                <a:latin typeface="Rokkitt" panose="02000503050000020003" pitchFamily="2" charset="0"/>
                <a:sym typeface="Rokkitt"/>
              </a:rPr>
              <a:t>Immediate </a:t>
            </a:r>
            <a:r>
              <a:rPr lang="en" sz="2800" dirty="0">
                <a:latin typeface="Rokkitt" panose="02000503050000020003" pitchFamily="2" charset="0"/>
              </a:rPr>
              <a:t>or</a:t>
            </a:r>
            <a:r>
              <a:rPr lang="en" sz="2800" b="0" i="0" u="none" strike="noStrike" cap="none" dirty="0">
                <a:solidFill>
                  <a:srgbClr val="595959"/>
                </a:solidFill>
                <a:latin typeface="Rokkitt" panose="02000503050000020003" pitchFamily="2" charset="0"/>
                <a:sym typeface="Rokkitt"/>
              </a:rPr>
              <a:t> </a:t>
            </a:r>
            <a:r>
              <a:rPr lang="en" sz="2800" b="0" i="0" u="none" strike="noStrike" cap="none" dirty="0" smtClean="0">
                <a:solidFill>
                  <a:srgbClr val="595959"/>
                </a:solidFill>
                <a:latin typeface="Rokkitt" panose="02000503050000020003" pitchFamily="2" charset="0"/>
                <a:sym typeface="Rokkitt"/>
              </a:rPr>
              <a:t>register-value</a:t>
            </a:r>
          </a:p>
          <a:p>
            <a: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Noto Sans Symbols"/>
            </a:pPr>
            <a:r>
              <a:rPr lang="en" sz="2800" dirty="0" smtClean="0">
                <a:latin typeface="Rokkitt" panose="02000503050000020003" pitchFamily="2" charset="0"/>
              </a:rPr>
              <a:t>Rotation</a:t>
            </a:r>
            <a:endParaRPr lang="en" sz="2800" b="0" i="0" u="none" strike="noStrike" cap="none" dirty="0">
              <a:solidFill>
                <a:srgbClr val="595959"/>
              </a:solidFill>
              <a:latin typeface="Rokkitt" panose="02000503050000020003" pitchFamily="2" charset="0"/>
              <a:sym typeface="Rokkitt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dirty="0">
              <a:latin typeface="Rokkitt" panose="02000503050000020003" pitchFamily="2" charset="0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dirty="0">
              <a:latin typeface="Rokkitt" panose="02000503050000020003" pitchFamily="2" charset="0"/>
            </a:endParaRPr>
          </a:p>
        </p:txBody>
      </p:sp>
      <p:sp>
        <p:nvSpPr>
          <p:cNvPr id="280" name="Shape 28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">
                <a:latin typeface="Rokkitt" panose="02000503050000020003" pitchFamily="2" charset="0"/>
              </a:rPr>
              <a:t>10</a:t>
            </a:fld>
            <a:endParaRPr lang="en" dirty="0">
              <a:latin typeface="Rokkitt" panose="02000503050000020003" pitchFamily="2" charset="0"/>
            </a:endParaRPr>
          </a:p>
        </p:txBody>
      </p:sp>
      <p:sp>
        <p:nvSpPr>
          <p:cNvPr id="279" name="Shape 279"/>
          <p:cNvSpPr txBox="1">
            <a:spLocks noGrp="1"/>
          </p:cNvSpPr>
          <p:nvPr>
            <p:ph type="body" idx="4294967295"/>
          </p:nvPr>
        </p:nvSpPr>
        <p:spPr>
          <a:xfrm>
            <a:off x="4105656" y="1536633"/>
            <a:ext cx="4915500" cy="43973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Clr>
                <a:schemeClr val="accent1"/>
              </a:buClr>
              <a:buSzPct val="100000"/>
            </a:pPr>
            <a:r>
              <a:rPr lang="en" sz="2800" dirty="0">
                <a:solidFill>
                  <a:schemeClr val="accent1"/>
                </a:solidFill>
                <a:latin typeface="Rokkitt" panose="02000503050000020003" pitchFamily="2" charset="0"/>
              </a:rPr>
              <a:t>C</a:t>
            </a:r>
            <a:r>
              <a:rPr lang="en" sz="2800" dirty="0" smtClean="0">
                <a:solidFill>
                  <a:schemeClr val="accent1"/>
                </a:solidFill>
                <a:latin typeface="Rokkitt" panose="02000503050000020003" pitchFamily="2" charset="0"/>
              </a:rPr>
              <a:t>oding </a:t>
            </a:r>
            <a:r>
              <a:rPr lang="en" sz="2800" dirty="0">
                <a:solidFill>
                  <a:schemeClr val="accent1"/>
                </a:solidFill>
                <a:latin typeface="Rokkitt" panose="02000503050000020003" pitchFamily="2" charset="0"/>
              </a:rPr>
              <a:t>style for arithmetic-shifting</a:t>
            </a:r>
          </a:p>
          <a:p>
            <a:pPr marL="914400" lvl="1" indent="-228600" rtl="0">
              <a:spcBef>
                <a:spcPts val="0"/>
              </a:spcBef>
              <a:buClr>
                <a:schemeClr val="accent1"/>
              </a:buClr>
            </a:pPr>
            <a:r>
              <a:rPr lang="en" sz="2400" dirty="0">
                <a:solidFill>
                  <a:schemeClr val="accent1"/>
                </a:solidFill>
                <a:latin typeface="Rokkitt" panose="02000503050000020003" pitchFamily="2" charset="0"/>
              </a:rPr>
              <a:t>$signed</a:t>
            </a:r>
          </a:p>
          <a:p>
            <a:pPr marL="1371600" lvl="2" indent="-228600" rtl="0">
              <a:spcBef>
                <a:spcPts val="0"/>
              </a:spcBef>
            </a:pPr>
            <a:r>
              <a:rPr lang="en" sz="2400" dirty="0">
                <a:latin typeface="Rokkitt" panose="02000503050000020003" pitchFamily="2" charset="0"/>
              </a:rPr>
              <a:t>Type-cast function</a:t>
            </a:r>
          </a:p>
          <a:p>
            <a:pPr marL="1371600" lvl="2" indent="-228600" rtl="0">
              <a:spcBef>
                <a:spcPts val="0"/>
              </a:spcBef>
            </a:pPr>
            <a:r>
              <a:rPr lang="en" sz="2400" dirty="0">
                <a:latin typeface="Rokkitt" panose="02000503050000020003" pitchFamily="2" charset="0"/>
              </a:rPr>
              <a:t>Sign-extension</a:t>
            </a:r>
          </a:p>
          <a:p>
            <a:pPr marL="1371600" lvl="2" indent="-228600" rtl="0">
              <a:spcBef>
                <a:spcPts val="0"/>
              </a:spcBef>
            </a:pPr>
            <a:r>
              <a:rPr lang="en" sz="2400" dirty="0">
                <a:latin typeface="Rokkitt" panose="02000503050000020003" pitchFamily="2" charset="0"/>
              </a:rPr>
              <a:t>Synthesizable</a:t>
            </a:r>
          </a:p>
          <a:p>
            <a:pPr marL="914400" lvl="1" indent="-228600" rtl="0">
              <a:spcBef>
                <a:spcPts val="0"/>
              </a:spcBef>
              <a:buClr>
                <a:schemeClr val="accent1"/>
              </a:buClr>
            </a:pPr>
            <a:r>
              <a:rPr lang="en" sz="2400" dirty="0">
                <a:solidFill>
                  <a:schemeClr val="accent1"/>
                </a:solidFill>
                <a:latin typeface="Rokkitt" panose="02000503050000020003" pitchFamily="2" charset="0"/>
              </a:rPr>
              <a:t>“&gt;&gt;&gt;”</a:t>
            </a:r>
          </a:p>
          <a:p>
            <a:pPr marL="1371600" lvl="2" indent="-228600" rtl="0">
              <a:spcBef>
                <a:spcPts val="0"/>
              </a:spcBef>
            </a:pPr>
            <a:r>
              <a:rPr lang="en" sz="2400" dirty="0">
                <a:latin typeface="Rokkitt" panose="02000503050000020003" pitchFamily="2" charset="0"/>
              </a:rPr>
              <a:t>Verilog arithmetic right-shift </a:t>
            </a:r>
            <a:r>
              <a:rPr lang="en" sz="2400" dirty="0" smtClean="0">
                <a:latin typeface="Rokkitt" panose="02000503050000020003" pitchFamily="2" charset="0"/>
              </a:rPr>
              <a:t>operator</a:t>
            </a:r>
          </a:p>
          <a:p>
            <a:pPr marL="914400" lvl="1" indent="-228600">
              <a:spcBef>
                <a:spcPts val="0"/>
              </a:spcBef>
            </a:pPr>
            <a:r>
              <a:rPr lang="en" sz="2800" dirty="0" smtClean="0">
                <a:latin typeface="Rokkitt" panose="02000503050000020003" pitchFamily="2" charset="0"/>
              </a:rPr>
              <a:t>result =</a:t>
            </a:r>
            <a:r>
              <a:rPr lang="en" sz="2800" dirty="0" smtClean="0">
                <a:solidFill>
                  <a:srgbClr val="FF00FF"/>
                </a:solidFill>
                <a:latin typeface="Rokkitt" panose="02000503050000020003" pitchFamily="2" charset="0"/>
              </a:rPr>
              <a:t> $signed</a:t>
            </a:r>
            <a:r>
              <a:rPr lang="en" sz="2800" dirty="0" smtClean="0">
                <a:latin typeface="Rokkitt" panose="02000503050000020003" pitchFamily="2" charset="0"/>
              </a:rPr>
              <a:t>(oprA) </a:t>
            </a:r>
            <a:r>
              <a:rPr lang="en" sz="2800" dirty="0" smtClean="0">
                <a:solidFill>
                  <a:srgbClr val="FF00FF"/>
                </a:solidFill>
                <a:latin typeface="Rokkitt" panose="02000503050000020003" pitchFamily="2" charset="0"/>
              </a:rPr>
              <a:t>&gt;&gt;&gt;</a:t>
            </a:r>
            <a:r>
              <a:rPr lang="en" sz="2800" dirty="0" smtClean="0">
                <a:latin typeface="Rokkitt" panose="02000503050000020003" pitchFamily="2" charset="0"/>
              </a:rPr>
              <a:t> oprB[58:63];</a:t>
            </a:r>
            <a:endParaRPr lang="en" sz="2800" dirty="0">
              <a:latin typeface="Rokkitt" panose="02000503050000020003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Rokkitt"/>
              <a:buNone/>
            </a:pPr>
            <a:r>
              <a:rPr lang="en" sz="3600" b="0" i="0" u="none" strike="noStrike" cap="none" dirty="0">
                <a:solidFill>
                  <a:schemeClr val="accent1"/>
                </a:solidFill>
                <a:latin typeface="Rokkitt" panose="02000503050000020003" pitchFamily="2" charset="0"/>
                <a:ea typeface="Rokkitt"/>
                <a:cs typeface="Rokkitt"/>
                <a:sym typeface="Rokkitt"/>
              </a:rPr>
              <a:t>ALU - Multipliers</a:t>
            </a:r>
          </a:p>
        </p:txBody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311700" y="1536624"/>
            <a:ext cx="5335200" cy="49724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Noto Sans Symbols"/>
            </a:pPr>
            <a:r>
              <a:rPr lang="en" sz="2400" b="0" i="0" u="none" strike="noStrike" cap="none" dirty="0">
                <a:solidFill>
                  <a:srgbClr val="595959"/>
                </a:solidFill>
                <a:latin typeface="Rokkitt" panose="02000503050000020003" pitchFamily="2" charset="0"/>
                <a:ea typeface="Rokkitt"/>
                <a:cs typeface="Rokkitt"/>
                <a:sym typeface="Rokkitt"/>
              </a:rPr>
              <a:t>8-bit Multipliers</a:t>
            </a:r>
          </a:p>
          <a:p>
            <a: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B86EB8"/>
              </a:buClr>
              <a:buSzPct val="75000"/>
              <a:buFont typeface="Noto Sans Symbols"/>
            </a:pPr>
            <a:r>
              <a:rPr lang="en" sz="2000" b="0" i="0" u="none" strike="noStrike" cap="none" dirty="0">
                <a:solidFill>
                  <a:srgbClr val="595959"/>
                </a:solidFill>
                <a:latin typeface="Rokkitt" panose="02000503050000020003" pitchFamily="2" charset="0"/>
                <a:ea typeface="Rokkitt"/>
                <a:cs typeface="Rokkitt"/>
                <a:sym typeface="Rokkitt"/>
              </a:rPr>
              <a:t>Four 8x8 multipliers</a:t>
            </a:r>
          </a:p>
          <a:p>
            <a: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B86EB8"/>
              </a:buClr>
              <a:buSzPct val="75000"/>
              <a:buFont typeface="Noto Sans Symbols"/>
            </a:pPr>
            <a:r>
              <a:rPr lang="en" sz="2000" b="0" i="0" u="none" strike="noStrike" cap="none" dirty="0">
                <a:solidFill>
                  <a:srgbClr val="595959"/>
                </a:solidFill>
                <a:latin typeface="Rokkitt" panose="02000503050000020003" pitchFamily="2" charset="0"/>
                <a:ea typeface="Rokkitt"/>
                <a:cs typeface="Rokkitt"/>
                <a:sym typeface="Rokkitt"/>
              </a:rPr>
              <a:t>Byte multiplication</a:t>
            </a:r>
          </a:p>
          <a:p>
            <a: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Noto Sans Symbols"/>
            </a:pPr>
            <a:r>
              <a:rPr lang="en" sz="2400" b="0" i="0" u="none" strike="noStrike" cap="none" dirty="0">
                <a:solidFill>
                  <a:srgbClr val="595959"/>
                </a:solidFill>
                <a:latin typeface="Rokkitt" panose="02000503050000020003" pitchFamily="2" charset="0"/>
                <a:ea typeface="Rokkitt"/>
                <a:cs typeface="Rokkitt"/>
                <a:sym typeface="Rokkitt"/>
              </a:rPr>
              <a:t>16-bit Multipliers</a:t>
            </a:r>
          </a:p>
          <a:p>
            <a: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B86EB8"/>
              </a:buClr>
              <a:buSzPct val="75000"/>
              <a:buFont typeface="Noto Sans Symbols"/>
            </a:pPr>
            <a:r>
              <a:rPr lang="en" sz="2000" b="0" i="0" u="none" strike="noStrike" cap="none" dirty="0">
                <a:solidFill>
                  <a:srgbClr val="595959"/>
                </a:solidFill>
                <a:latin typeface="Rokkitt" panose="02000503050000020003" pitchFamily="2" charset="0"/>
                <a:ea typeface="Rokkitt"/>
                <a:cs typeface="Rokkitt"/>
                <a:sym typeface="Rokkitt"/>
              </a:rPr>
              <a:t>Two 16x16 multipliers</a:t>
            </a:r>
          </a:p>
          <a:p>
            <a: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B86EB8"/>
              </a:buClr>
              <a:buSzPct val="75000"/>
              <a:buFont typeface="Noto Sans Symbols"/>
            </a:pPr>
            <a:r>
              <a:rPr lang="en" sz="2000" b="0" i="0" u="none" strike="noStrike" cap="none" dirty="0">
                <a:solidFill>
                  <a:srgbClr val="595959"/>
                </a:solidFill>
                <a:latin typeface="Rokkitt" panose="02000503050000020003" pitchFamily="2" charset="0"/>
                <a:ea typeface="Rokkitt"/>
                <a:cs typeface="Rokkitt"/>
                <a:sym typeface="Rokkitt"/>
              </a:rPr>
              <a:t>Halfword multiplication</a:t>
            </a:r>
          </a:p>
          <a:p>
            <a: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Noto Sans Symbols"/>
            </a:pPr>
            <a:r>
              <a:rPr lang="en" sz="2400" b="0" i="0" u="none" strike="noStrike" cap="none" dirty="0">
                <a:solidFill>
                  <a:srgbClr val="595959"/>
                </a:solidFill>
                <a:latin typeface="Rokkitt" panose="02000503050000020003" pitchFamily="2" charset="0"/>
                <a:ea typeface="Rokkitt"/>
                <a:cs typeface="Rokkitt"/>
                <a:sym typeface="Rokkitt"/>
              </a:rPr>
              <a:t>32-bit Multiplier</a:t>
            </a:r>
          </a:p>
          <a:p>
            <a: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B86EB8"/>
              </a:buClr>
              <a:buSzPct val="75000"/>
              <a:buFont typeface="Noto Sans Symbols"/>
            </a:pPr>
            <a:r>
              <a:rPr lang="en" sz="2000" b="0" i="0" u="none" strike="noStrike" cap="none" dirty="0">
                <a:solidFill>
                  <a:srgbClr val="595959"/>
                </a:solidFill>
                <a:latin typeface="Rokkitt" panose="02000503050000020003" pitchFamily="2" charset="0"/>
                <a:ea typeface="Rokkitt"/>
                <a:cs typeface="Rokkitt"/>
                <a:sym typeface="Rokkitt"/>
              </a:rPr>
              <a:t>Word multiplication</a:t>
            </a:r>
          </a:p>
          <a:p>
            <a: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B86EB8"/>
              </a:buClr>
              <a:buSzPct val="75000"/>
              <a:buFont typeface="Noto Sans Symbols"/>
            </a:pPr>
            <a:r>
              <a:rPr lang="en" sz="2000" b="0" i="0" u="none" strike="noStrike" cap="none" dirty="0">
                <a:solidFill>
                  <a:srgbClr val="595959"/>
                </a:solidFill>
                <a:latin typeface="Rokkitt" panose="02000503050000020003" pitchFamily="2" charset="0"/>
                <a:ea typeface="Rokkitt"/>
                <a:cs typeface="Rokkitt"/>
                <a:sym typeface="Rokkitt"/>
              </a:rPr>
              <a:t>One 2-stage pipelined DesignWare multiplier instance</a:t>
            </a:r>
          </a:p>
          <a:p>
            <a: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Noto Sans Symbols"/>
            </a:pPr>
            <a:r>
              <a:rPr lang="en" sz="2000" b="0" i="0" u="none" strike="noStrike" cap="none" dirty="0">
                <a:solidFill>
                  <a:srgbClr val="595959"/>
                </a:solidFill>
                <a:latin typeface="Rokkitt" panose="02000503050000020003" pitchFamily="2" charset="0"/>
                <a:ea typeface="Rokkitt"/>
                <a:cs typeface="Rokkitt"/>
                <a:sym typeface="Rokkitt"/>
              </a:rPr>
              <a:t>DW02_mult_2_stage</a:t>
            </a:r>
          </a:p>
          <a:p>
            <a: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Noto Sans Symbols"/>
            </a:pPr>
            <a:r>
              <a:rPr lang="en" sz="2000" b="0" i="0" u="none" strike="noStrike" cap="none" dirty="0">
                <a:solidFill>
                  <a:srgbClr val="595959"/>
                </a:solidFill>
                <a:latin typeface="Rokkitt" panose="02000503050000020003" pitchFamily="2" charset="0"/>
                <a:ea typeface="Rokkitt"/>
                <a:cs typeface="Rokkitt"/>
                <a:sym typeface="Rokkitt"/>
              </a:rPr>
              <a:t>Implementation - Booth-recoded </a:t>
            </a:r>
            <a:r>
              <a:rPr lang="en" sz="2000" b="0" i="0" u="none" strike="noStrike" cap="none" dirty="0" smtClean="0">
                <a:solidFill>
                  <a:srgbClr val="595959"/>
                </a:solidFill>
                <a:latin typeface="Rokkitt" panose="02000503050000020003" pitchFamily="2" charset="0"/>
                <a:ea typeface="Rokkitt"/>
                <a:cs typeface="Rokkitt"/>
                <a:sym typeface="Rokkitt"/>
              </a:rPr>
              <a:t>Wallace-tree</a:t>
            </a:r>
            <a:endParaRPr lang="en" sz="2000" b="0" i="0" u="none" strike="noStrike" cap="none" dirty="0">
              <a:solidFill>
                <a:srgbClr val="595959"/>
              </a:solidFill>
              <a:latin typeface="Rokkitt" panose="02000503050000020003" pitchFamily="2" charset="0"/>
              <a:ea typeface="Rokkitt"/>
              <a:cs typeface="Rokkitt"/>
              <a:sym typeface="Rokkitt"/>
            </a:endParaRPr>
          </a:p>
          <a:p>
            <a: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Noto Sans Symbols"/>
            </a:pPr>
            <a:r>
              <a:rPr lang="en" sz="2400" b="0" i="0" u="none" strike="noStrike" cap="none" dirty="0">
                <a:solidFill>
                  <a:srgbClr val="595959"/>
                </a:solidFill>
                <a:latin typeface="Rokkitt" panose="02000503050000020003" pitchFamily="2" charset="0"/>
                <a:ea typeface="Rokkitt"/>
                <a:cs typeface="Rokkitt"/>
                <a:sym typeface="Rokkitt"/>
              </a:rPr>
              <a:t>Even and Odd multiplication</a:t>
            </a:r>
          </a:p>
          <a:p>
            <a:pPr marL="457200" marR="0" lvl="0" indent="-228600" algn="l" rtl="0">
              <a:spcBef>
                <a:spcPts val="0"/>
              </a:spcBef>
              <a:buClr>
                <a:schemeClr val="accent1"/>
              </a:buClr>
              <a:buSzPct val="75000"/>
              <a:buFont typeface="Noto Sans Symbols"/>
            </a:pPr>
            <a:r>
              <a:rPr lang="en" sz="2400" b="0" i="0" u="none" strike="noStrike" cap="none" dirty="0">
                <a:solidFill>
                  <a:srgbClr val="595959"/>
                </a:solidFill>
                <a:latin typeface="Rokkitt" panose="02000503050000020003" pitchFamily="2" charset="0"/>
                <a:ea typeface="Rokkitt"/>
                <a:cs typeface="Rokkitt"/>
                <a:sym typeface="Rokkitt"/>
              </a:rPr>
              <a:t>Square Operations</a:t>
            </a:r>
          </a:p>
        </p:txBody>
      </p:sp>
      <p:pic>
        <p:nvPicPr>
          <p:cNvPr id="287" name="Shape 2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6899" y="887250"/>
            <a:ext cx="3043675" cy="520457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Shape 288"/>
          <p:cNvSpPr txBox="1"/>
          <p:nvPr/>
        </p:nvSpPr>
        <p:spPr>
          <a:xfrm>
            <a:off x="5443375" y="6056300"/>
            <a:ext cx="3294000" cy="69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100" dirty="0">
                <a:latin typeface="Rokkitt" panose="02000503050000020003" pitchFamily="2" charset="0"/>
                <a:ea typeface="Rokkitt"/>
                <a:cs typeface="Rokkitt"/>
                <a:sym typeface="Rokkitt"/>
              </a:rPr>
              <a:t>Fig. - DW02_mult_2_stage block diagram 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1100" dirty="0">
                <a:latin typeface="Rokkitt" panose="02000503050000020003" pitchFamily="2" charset="0"/>
                <a:ea typeface="Rokkitt"/>
                <a:cs typeface="Rokkitt"/>
                <a:sym typeface="Rokkitt"/>
              </a:rPr>
              <a:t>(source - Synopsys DesignWare document library)</a:t>
            </a:r>
          </a:p>
        </p:txBody>
      </p:sp>
      <p:sp>
        <p:nvSpPr>
          <p:cNvPr id="289" name="Shape 289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">
                <a:latin typeface="Rokkitt" panose="02000503050000020003" pitchFamily="2" charset="0"/>
              </a:rPr>
              <a:t>11</a:t>
            </a:fld>
            <a:endParaRPr lang="en" dirty="0">
              <a:latin typeface="Rokkitt" panose="02000503050000020003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Rokkitt"/>
              <a:buNone/>
            </a:pPr>
            <a:r>
              <a:rPr lang="en" sz="3600" b="0" i="0" u="none" strike="noStrike" cap="none" dirty="0">
                <a:solidFill>
                  <a:schemeClr val="accent1"/>
                </a:solidFill>
                <a:latin typeface="Rokkitt" panose="02000503050000020003" pitchFamily="2" charset="0"/>
                <a:ea typeface="Rokkitt"/>
                <a:cs typeface="Rokkitt"/>
                <a:sym typeface="Rokkitt"/>
              </a:rPr>
              <a:t>Testing &amp; Synthesis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311701" y="1536633"/>
            <a:ext cx="5338602" cy="50825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Noto Sans Symbols"/>
            </a:pPr>
            <a:r>
              <a:rPr lang="en" sz="2400" b="0" i="0" u="none" strike="noStrike" cap="none" dirty="0">
                <a:solidFill>
                  <a:srgbClr val="595959"/>
                </a:solidFill>
                <a:latin typeface="Rokkitt" panose="02000503050000020003" pitchFamily="2" charset="0"/>
                <a:ea typeface="Rokkitt"/>
                <a:cs typeface="Rokkitt"/>
                <a:sym typeface="Rokkitt"/>
              </a:rPr>
              <a:t>Test methodology</a:t>
            </a:r>
          </a:p>
          <a:p>
            <a: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B86EB8"/>
              </a:buClr>
              <a:buSzPct val="75000"/>
              <a:buFont typeface="Noto Sans Symbols"/>
            </a:pPr>
            <a:r>
              <a:rPr lang="en" sz="2000" b="0" i="0" u="none" strike="noStrike" cap="none" dirty="0">
                <a:solidFill>
                  <a:srgbClr val="595959"/>
                </a:solidFill>
                <a:latin typeface="Rokkitt" panose="02000503050000020003" pitchFamily="2" charset="0"/>
                <a:sym typeface="Rokkitt"/>
              </a:rPr>
              <a:t>Write assembly code</a:t>
            </a:r>
          </a:p>
          <a:p>
            <a: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B86EB8"/>
              </a:buClr>
              <a:buSzPct val="75000"/>
              <a:buFont typeface="Noto Sans Symbols"/>
            </a:pPr>
            <a:r>
              <a:rPr lang="en" sz="2000" b="0" i="0" u="none" strike="noStrike" cap="none" dirty="0">
                <a:solidFill>
                  <a:srgbClr val="595959"/>
                </a:solidFill>
                <a:latin typeface="Rokkitt" panose="02000503050000020003" pitchFamily="2" charset="0"/>
                <a:sym typeface="Rokkitt"/>
              </a:rPr>
              <a:t>Perl script to convert to </a:t>
            </a:r>
            <a:r>
              <a:rPr lang="en" sz="2000" b="0" i="0" u="none" strike="noStrike" cap="none" dirty="0" smtClean="0">
                <a:solidFill>
                  <a:srgbClr val="595959"/>
                </a:solidFill>
                <a:latin typeface="Rokkitt" panose="02000503050000020003" pitchFamily="2" charset="0"/>
                <a:sym typeface="Rokkitt"/>
              </a:rPr>
              <a:t>binary IMEM fill</a:t>
            </a:r>
            <a:endParaRPr lang="en" sz="2000" b="0" i="0" u="none" strike="noStrike" cap="none" dirty="0">
              <a:solidFill>
                <a:srgbClr val="595959"/>
              </a:solidFill>
              <a:latin typeface="Rokkitt" panose="02000503050000020003" pitchFamily="2" charset="0"/>
              <a:sym typeface="Rokkitt"/>
            </a:endParaRPr>
          </a:p>
          <a:p>
            <a: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B86EB8"/>
              </a:buClr>
              <a:buSzPct val="75000"/>
              <a:buFont typeface="Noto Sans Symbols"/>
            </a:pPr>
            <a:r>
              <a:rPr lang="en" sz="2000" dirty="0">
                <a:latin typeface="Rokkitt" panose="02000503050000020003" pitchFamily="2" charset="0"/>
              </a:rPr>
              <a:t>Observe waveforms and DMEM dump file</a:t>
            </a:r>
          </a:p>
          <a:p>
            <a: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B86EB8"/>
              </a:buClr>
              <a:buSzPct val="75000"/>
              <a:buFont typeface="Noto Sans Symbols"/>
            </a:pPr>
            <a:r>
              <a:rPr lang="en" sz="2000" b="0" i="0" u="none" strike="noStrike" cap="none" dirty="0">
                <a:solidFill>
                  <a:srgbClr val="595959"/>
                </a:solidFill>
                <a:latin typeface="Rokkitt" panose="02000503050000020003" pitchFamily="2" charset="0"/>
                <a:sym typeface="Rokkitt"/>
              </a:rPr>
              <a:t>Separate test-benches for register-file, ALU</a:t>
            </a:r>
          </a:p>
          <a:p>
            <a: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B86EB8"/>
              </a:buClr>
              <a:buSzPct val="75000"/>
              <a:buFont typeface="Noto Sans Symbols"/>
            </a:pPr>
            <a:r>
              <a:rPr lang="en" sz="2000" b="0" i="0" u="none" strike="noStrike" cap="none" dirty="0">
                <a:solidFill>
                  <a:srgbClr val="595959"/>
                </a:solidFill>
                <a:latin typeface="Rokkitt" panose="02000503050000020003" pitchFamily="2" charset="0"/>
                <a:sym typeface="Rokkitt"/>
              </a:rPr>
              <a:t>Test-cases </a:t>
            </a:r>
          </a:p>
          <a:p>
            <a: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Noto Sans Symbols"/>
            </a:pPr>
            <a:r>
              <a:rPr lang="en" sz="2000" b="0" i="0" u="none" strike="noStrike" cap="none" dirty="0">
                <a:solidFill>
                  <a:srgbClr val="595959"/>
                </a:solidFill>
                <a:latin typeface="Rokkitt" panose="02000503050000020003" pitchFamily="2" charset="0"/>
                <a:sym typeface="Rokkitt"/>
              </a:rPr>
              <a:t>ALU operations</a:t>
            </a:r>
          </a:p>
          <a:p>
            <a: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Noto Sans Symbols"/>
            </a:pPr>
            <a:r>
              <a:rPr lang="en" sz="2000" b="0" i="0" u="none" strike="noStrike" cap="none" dirty="0">
                <a:solidFill>
                  <a:srgbClr val="595959"/>
                </a:solidFill>
                <a:latin typeface="Rokkitt" panose="02000503050000020003" pitchFamily="2" charset="0"/>
                <a:sym typeface="Rokkitt"/>
              </a:rPr>
              <a:t>Load and Store</a:t>
            </a:r>
          </a:p>
          <a:p>
            <a: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Noto Sans Symbols"/>
            </a:pPr>
            <a:r>
              <a:rPr lang="en" sz="2000" b="0" i="0" u="none" strike="noStrike" cap="none" dirty="0">
                <a:solidFill>
                  <a:srgbClr val="595959"/>
                </a:solidFill>
                <a:latin typeface="Rokkitt" panose="02000503050000020003" pitchFamily="2" charset="0"/>
                <a:sym typeface="Rokkitt"/>
              </a:rPr>
              <a:t>Branches</a:t>
            </a:r>
          </a:p>
          <a:p>
            <a: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Noto Sans Symbols"/>
            </a:pPr>
            <a:r>
              <a:rPr lang="en" sz="2000" b="0" i="0" u="none" strike="noStrike" cap="none" dirty="0" smtClean="0">
                <a:solidFill>
                  <a:srgbClr val="595959"/>
                </a:solidFill>
                <a:latin typeface="Rokkitt" panose="02000503050000020003" pitchFamily="2" charset="0"/>
                <a:sym typeface="Rokkitt"/>
              </a:rPr>
              <a:t>Stalling, Forwarding...</a:t>
            </a:r>
            <a:endParaRPr lang="en" sz="2000" b="0" i="0" u="none" strike="noStrike" cap="none" dirty="0">
              <a:solidFill>
                <a:srgbClr val="595959"/>
              </a:solidFill>
              <a:latin typeface="Rokkitt" panose="02000503050000020003" pitchFamily="2" charset="0"/>
              <a:sym typeface="Rokkitt"/>
            </a:endParaRPr>
          </a:p>
          <a:p>
            <a: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Noto Sans Symbols"/>
            </a:pPr>
            <a:r>
              <a:rPr lang="en" sz="2400" b="0" i="0" u="none" strike="noStrike" cap="none" dirty="0">
                <a:solidFill>
                  <a:srgbClr val="595959"/>
                </a:solidFill>
                <a:latin typeface="Rokkitt" panose="02000503050000020003" pitchFamily="2" charset="0"/>
                <a:ea typeface="Rokkitt"/>
                <a:cs typeface="Rokkitt"/>
                <a:sym typeface="Rokkitt"/>
              </a:rPr>
              <a:t>Synthesis</a:t>
            </a:r>
          </a:p>
          <a:p>
            <a: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B86EB8"/>
              </a:buClr>
              <a:buSzPct val="75000"/>
              <a:buFont typeface="Noto Sans Symbols"/>
            </a:pPr>
            <a:r>
              <a:rPr lang="en" sz="2000" b="0" i="0" u="none" strike="noStrike" cap="none" dirty="0">
                <a:solidFill>
                  <a:srgbClr val="595959"/>
                </a:solidFill>
                <a:latin typeface="Rokkitt" panose="02000503050000020003" pitchFamily="2" charset="0"/>
                <a:sym typeface="Rokkitt"/>
              </a:rPr>
              <a:t>Meets 4 ns clock</a:t>
            </a:r>
            <a:r>
              <a:rPr lang="en" sz="2000" dirty="0">
                <a:latin typeface="Rokkitt" panose="02000503050000020003" pitchFamily="2" charset="0"/>
              </a:rPr>
              <a:t>-period</a:t>
            </a:r>
            <a:r>
              <a:rPr lang="en" sz="2000" b="0" i="0" u="none" strike="noStrike" cap="none" dirty="0">
                <a:solidFill>
                  <a:srgbClr val="595959"/>
                </a:solidFill>
                <a:latin typeface="Rokkitt" panose="02000503050000020003" pitchFamily="2" charset="0"/>
                <a:sym typeface="Rokkitt"/>
              </a:rPr>
              <a:t> requirement</a:t>
            </a:r>
          </a:p>
          <a:p>
            <a:pPr marL="914400" marR="0" lvl="1" indent="-228600" algn="l" rtl="0">
              <a:spcBef>
                <a:spcPts val="0"/>
              </a:spcBef>
              <a:buClr>
                <a:srgbClr val="B86EB8"/>
              </a:buClr>
              <a:buSzPct val="75000"/>
              <a:buFont typeface="Noto Sans Symbols"/>
            </a:pPr>
            <a:r>
              <a:rPr lang="en" sz="2000" b="0" i="0" u="none" strike="noStrike" cap="none" dirty="0" smtClean="0">
                <a:solidFill>
                  <a:srgbClr val="595959"/>
                </a:solidFill>
                <a:latin typeface="Rokkitt" panose="02000503050000020003" pitchFamily="2" charset="0"/>
                <a:sym typeface="Rokkitt"/>
              </a:rPr>
              <a:t>2.4 </a:t>
            </a:r>
            <a:r>
              <a:rPr lang="en" sz="2000" b="0" i="0" u="none" strike="noStrike" cap="none" dirty="0">
                <a:solidFill>
                  <a:srgbClr val="595959"/>
                </a:solidFill>
                <a:latin typeface="Rokkitt" panose="02000503050000020003" pitchFamily="2" charset="0"/>
                <a:sym typeface="Rokkitt"/>
              </a:rPr>
              <a:t>ns cycle time possible too!</a:t>
            </a:r>
          </a:p>
          <a:p>
            <a:pPr marL="914400" marR="0" lvl="1" indent="-228600" algn="l" rtl="0">
              <a:spcBef>
                <a:spcPts val="0"/>
              </a:spcBef>
              <a:buClr>
                <a:srgbClr val="B86EB8"/>
              </a:buClr>
              <a:buSzPct val="75000"/>
              <a:buFont typeface="Noto Sans Symbols"/>
            </a:pPr>
            <a:r>
              <a:rPr lang="en" sz="2000" dirty="0">
                <a:solidFill>
                  <a:srgbClr val="FF00FF"/>
                </a:solidFill>
                <a:latin typeface="Rokkitt" panose="02000503050000020003" pitchFamily="2" charset="0"/>
              </a:rPr>
              <a:t>report_resources</a:t>
            </a:r>
            <a:r>
              <a:rPr lang="en" sz="2000" dirty="0">
                <a:latin typeface="Rokkitt" panose="02000503050000020003" pitchFamily="2" charset="0"/>
              </a:rPr>
              <a:t> command</a:t>
            </a:r>
          </a:p>
        </p:txBody>
      </p:sp>
      <p:sp>
        <p:nvSpPr>
          <p:cNvPr id="296" name="Shape 296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" smtClean="0">
                <a:latin typeface="Rokkitt" panose="02000503050000020003" pitchFamily="2" charset="0"/>
              </a:rPr>
              <a:t>12</a:t>
            </a:fld>
            <a:endParaRPr lang="en" dirty="0">
              <a:latin typeface="Rokkitt" panose="02000503050000020003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172" y="2094952"/>
            <a:ext cx="3413985" cy="2688524"/>
          </a:xfrm>
          <a:prstGeom prst="rect">
            <a:avLst/>
          </a:prstGeom>
          <a:ln w="6350">
            <a:solidFill>
              <a:srgbClr val="00B050"/>
            </a:solidFill>
            <a:prstDash val="dash"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988" y="2081773"/>
            <a:ext cx="2423311" cy="2714882"/>
          </a:xfrm>
          <a:prstGeom prst="rect">
            <a:avLst/>
          </a:prstGeom>
          <a:ln w="6350">
            <a:solidFill>
              <a:srgbClr val="00B050"/>
            </a:solidFill>
            <a:prstDash val="dash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&amp; Synthesis - contd.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1400" b="0" i="0" u="none" strike="noStrike" cap="none" dirty="0" smtClean="0">
                <a:solidFill>
                  <a:schemeClr val="accent2"/>
                </a:solidFill>
                <a:latin typeface="Rokkitt" panose="02000503050000020003" pitchFamily="2" charset="0"/>
                <a:ea typeface="Arial"/>
                <a:cs typeface="Arial"/>
                <a:sym typeface="Arial"/>
              </a:rPr>
              <a:t>13</a:t>
            </a:r>
            <a:endParaRPr lang="en" sz="1400" b="0" i="0" u="none" strike="noStrike" cap="none" dirty="0">
              <a:solidFill>
                <a:schemeClr val="accent2"/>
              </a:solidFill>
              <a:latin typeface="Rokkitt" panose="02000503050000020003" pitchFamily="2" charset="0"/>
              <a:ea typeface="Arial"/>
              <a:cs typeface="Arial"/>
              <a:sym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99" y="1413335"/>
            <a:ext cx="8558002" cy="40313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99" y="1904364"/>
            <a:ext cx="8596105" cy="353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13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Rokkitt"/>
              <a:buNone/>
            </a:pPr>
            <a:r>
              <a:rPr lang="en" sz="3600" b="0" i="0" u="none" strike="noStrike" cap="none" dirty="0">
                <a:solidFill>
                  <a:schemeClr val="accent1"/>
                </a:solidFill>
                <a:latin typeface="Rokkitt" panose="02000503050000020003" pitchFamily="2" charset="0"/>
                <a:ea typeface="Rokkitt"/>
                <a:cs typeface="Rokkitt"/>
                <a:sym typeface="Rokkitt"/>
              </a:rPr>
              <a:t>Q &amp; A</a:t>
            </a:r>
          </a:p>
        </p:txBody>
      </p:sp>
      <p:sp>
        <p:nvSpPr>
          <p:cNvPr id="303" name="Shape 303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">
                <a:latin typeface="Rokkitt" panose="02000503050000020003" pitchFamily="2" charset="0"/>
              </a:rPr>
              <a:t>14</a:t>
            </a:fld>
            <a:endParaRPr lang="en" dirty="0">
              <a:latin typeface="Rokkitt" panose="02000503050000020003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 smtClean="0">
                <a:solidFill>
                  <a:schemeClr val="lt1"/>
                </a:solidFill>
                <a:latin typeface="Rokkitt" panose="02000503050000020003" pitchFamily="2" charset="0"/>
                <a:ea typeface="Arial"/>
                <a:cs typeface="Arial"/>
                <a:sym typeface="Arial"/>
              </a:rPr>
              <a:t>15</a:t>
            </a:fld>
            <a:endParaRPr lang="en" sz="1400" b="0" i="0" u="none" strike="noStrike" cap="none">
              <a:solidFill>
                <a:schemeClr val="lt1"/>
              </a:solidFill>
              <a:latin typeface="Rokkitt" panose="02000503050000020003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06375" y="825500"/>
            <a:ext cx="8731250" cy="5556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286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Noto Sans Symbols"/>
              <a:buChar char="■"/>
              <a:defRPr sz="20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457200" marR="0" lvl="1" indent="-1428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6EB8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685800" marR="0" lvl="2" indent="-1428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914400" marR="0" lvl="3" indent="-1428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6EB8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1143000" marR="0" lvl="4" indent="-1428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1377950" marR="0" lvl="5" indent="-1492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6EB8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1603375" marR="0" lvl="6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1830388" marR="0" lvl="7" indent="-1444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6EB8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2057400" marR="0" lvl="8" indent="-1428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>
              <a:defRPr/>
            </a:pPr>
            <a:r>
              <a:rPr lang="en-US" smtClean="0"/>
              <a:t>Instruction Formats</a:t>
            </a:r>
          </a:p>
          <a:p>
            <a:pPr lvl="1">
              <a:defRPr/>
            </a:pPr>
            <a:r>
              <a:rPr lang="en-US" smtClean="0"/>
              <a:t>R-type</a:t>
            </a:r>
          </a:p>
          <a:p>
            <a:pPr lvl="1" indent="0">
              <a:buFont typeface="Wingdings" panose="05000000000000000000" pitchFamily="2" charset="2"/>
              <a:buNone/>
              <a:defRPr/>
            </a:pPr>
            <a:endParaRPr lang="en-US" smtClean="0"/>
          </a:p>
          <a:p>
            <a:pPr lvl="1">
              <a:defRPr/>
            </a:pPr>
            <a:endParaRPr lang="en-US" smtClean="0"/>
          </a:p>
          <a:p>
            <a:pPr lvl="1" indent="0">
              <a:buFont typeface="Wingdings" panose="05000000000000000000" pitchFamily="2" charset="2"/>
              <a:buNone/>
              <a:defRPr/>
            </a:pPr>
            <a:endParaRPr lang="en-US" smtClean="0"/>
          </a:p>
          <a:p>
            <a:pPr lvl="1">
              <a:defRPr/>
            </a:pPr>
            <a:endParaRPr lang="en-US" smtClean="0"/>
          </a:p>
          <a:p>
            <a:pPr lvl="1">
              <a:defRPr/>
            </a:pPr>
            <a:endParaRPr lang="en-US" smtClean="0"/>
          </a:p>
          <a:p>
            <a:pPr lvl="1">
              <a:defRPr/>
            </a:pPr>
            <a:r>
              <a:rPr lang="en-US" smtClean="0"/>
              <a:t>M-type</a:t>
            </a:r>
          </a:p>
          <a:p>
            <a:pPr lvl="1">
              <a:defRPr/>
            </a:pPr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716914"/>
              </p:ext>
            </p:extLst>
          </p:nvPr>
        </p:nvGraphicFramePr>
        <p:xfrm>
          <a:off x="685800" y="1809751"/>
          <a:ext cx="7696201" cy="838199"/>
        </p:xfrm>
        <a:graphic>
          <a:graphicData uri="http://schemas.openxmlformats.org/drawingml/2006/table">
            <a:tbl>
              <a:tblPr firstRow="1" firstCol="1" bandRow="1"/>
              <a:tblGrid>
                <a:gridCol w="1443038"/>
                <a:gridCol w="1202531"/>
                <a:gridCol w="1202531"/>
                <a:gridCol w="1202531"/>
                <a:gridCol w="661393"/>
                <a:gridCol w="541139"/>
                <a:gridCol w="1443038"/>
              </a:tblGrid>
              <a:tr h="2881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6-bits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5-bits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5-bits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5-bits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5-bits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6-bits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1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101010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rD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rA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rB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PPP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WW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Function_code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93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0                             5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6                      10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11                    15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16                   20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21     23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24    25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26                          31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700231"/>
              </p:ext>
            </p:extLst>
          </p:nvPr>
        </p:nvGraphicFramePr>
        <p:xfrm>
          <a:off x="733425" y="4714080"/>
          <a:ext cx="7648575" cy="838201"/>
        </p:xfrm>
        <a:graphic>
          <a:graphicData uri="http://schemas.openxmlformats.org/drawingml/2006/table">
            <a:tbl>
              <a:tblPr firstRow="1" firstCol="1" bandRow="1"/>
              <a:tblGrid>
                <a:gridCol w="1391030"/>
                <a:gridCol w="1159191"/>
                <a:gridCol w="1159191"/>
                <a:gridCol w="3939163"/>
              </a:tblGrid>
              <a:tr h="2881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6-bits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5-bits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5-bits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16-bits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1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rD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00000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Immediate_Address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93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0                             5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6                      10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11                    15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16                                                                                    31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517298"/>
              </p:ext>
            </p:extLst>
          </p:nvPr>
        </p:nvGraphicFramePr>
        <p:xfrm>
          <a:off x="685799" y="3356963"/>
          <a:ext cx="7696201" cy="838199"/>
        </p:xfrm>
        <a:graphic>
          <a:graphicData uri="http://schemas.openxmlformats.org/drawingml/2006/table">
            <a:tbl>
              <a:tblPr firstRow="1" firstCol="1" bandRow="1"/>
              <a:tblGrid>
                <a:gridCol w="1443038"/>
                <a:gridCol w="1202531"/>
                <a:gridCol w="1202531"/>
                <a:gridCol w="1202531"/>
                <a:gridCol w="661393"/>
                <a:gridCol w="541139"/>
                <a:gridCol w="1443038"/>
              </a:tblGrid>
              <a:tr h="2881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6-bits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5-bits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5-bits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5-bits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5-bits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6-bits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1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101010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rD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rA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00000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PPP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WW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Function_code</a:t>
                      </a:r>
                      <a:r>
                        <a:rPr lang="en-US" sz="1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93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        </a:t>
                      </a:r>
                      <a:r>
                        <a:rPr lang="en-US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                    </a:t>
                      </a:r>
                      <a:r>
                        <a:rPr lang="en-US" sz="11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6                      10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11                    15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16                   20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21     23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24    25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26                          31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412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 smtClean="0">
                <a:solidFill>
                  <a:schemeClr val="lt1"/>
                </a:solidFill>
                <a:latin typeface="Rokkitt" panose="02000503050000020003" pitchFamily="2" charset="0"/>
                <a:ea typeface="Arial"/>
                <a:cs typeface="Arial"/>
                <a:sym typeface="Arial"/>
              </a:rPr>
              <a:t>16</a:t>
            </a:fld>
            <a:endParaRPr lang="en" sz="1400" b="0" i="0" u="none" strike="noStrike" cap="none">
              <a:solidFill>
                <a:schemeClr val="lt1"/>
              </a:solidFill>
              <a:latin typeface="Rokkitt" panose="02000503050000020003" pitchFamily="2" charset="0"/>
              <a:ea typeface="Arial"/>
              <a:cs typeface="Arial"/>
              <a:sym typeface="Arial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965574"/>
              </p:ext>
            </p:extLst>
          </p:nvPr>
        </p:nvGraphicFramePr>
        <p:xfrm>
          <a:off x="2551024" y="675557"/>
          <a:ext cx="3733801" cy="1476376"/>
        </p:xfrm>
        <a:graphic>
          <a:graphicData uri="http://schemas.openxmlformats.org/drawingml/2006/table">
            <a:tbl>
              <a:tblPr firstRow="1" firstCol="1" bandRow="1"/>
              <a:tblGrid>
                <a:gridCol w="1302489"/>
                <a:gridCol w="1128823"/>
                <a:gridCol w="1302489"/>
              </a:tblGrid>
              <a:tr h="4206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WW value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Operand Width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Assembly Mnemonic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639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8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b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9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16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h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9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w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9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64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439331"/>
              </p:ext>
            </p:extLst>
          </p:nvPr>
        </p:nvGraphicFramePr>
        <p:xfrm>
          <a:off x="776259" y="2453048"/>
          <a:ext cx="7696198" cy="1734508"/>
        </p:xfrm>
        <a:graphic>
          <a:graphicData uri="http://schemas.openxmlformats.org/drawingml/2006/table">
            <a:tbl>
              <a:tblPr firstRow="1" firstCol="1" bandRow="1"/>
              <a:tblGrid>
                <a:gridCol w="594653"/>
                <a:gridCol w="792873"/>
                <a:gridCol w="674284"/>
                <a:gridCol w="674284"/>
                <a:gridCol w="674284"/>
                <a:gridCol w="674284"/>
                <a:gridCol w="674284"/>
                <a:gridCol w="674284"/>
                <a:gridCol w="674284"/>
                <a:gridCol w="674284"/>
                <a:gridCol w="914400"/>
              </a:tblGrid>
              <a:tr h="310625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WW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Width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Subfield indices within a 64-bit register for different operand widths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Data-operands</a:t>
                      </a:r>
                      <a:endParaRPr lang="en-US" sz="1400" b="1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623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MSB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LSB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3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00</a:t>
                      </a:r>
                      <a:endParaRPr lang="en-US" sz="14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8</a:t>
                      </a:r>
                      <a:endParaRPr lang="en-US" sz="14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en-US" sz="14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  <a:endParaRPr lang="en-US" sz="14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2</a:t>
                      </a:r>
                      <a:endParaRPr lang="en-US" sz="14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3</a:t>
                      </a:r>
                      <a:endParaRPr lang="en-US" sz="14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  <a:endParaRPr lang="en-US" sz="14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5</a:t>
                      </a:r>
                      <a:endParaRPr lang="en-US" sz="14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6</a:t>
                      </a:r>
                      <a:endParaRPr lang="en-US" sz="14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7</a:t>
                      </a:r>
                      <a:endParaRPr lang="en-US" sz="14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8</a:t>
                      </a:r>
                      <a:endParaRPr lang="en-US" sz="14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3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01</a:t>
                      </a:r>
                      <a:endParaRPr lang="en-US" sz="14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16</a:t>
                      </a:r>
                      <a:endParaRPr lang="en-US" sz="14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en-US" sz="14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  <a:endParaRPr lang="en-US" sz="14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2</a:t>
                      </a:r>
                      <a:endParaRPr lang="en-US" sz="14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3</a:t>
                      </a:r>
                      <a:endParaRPr lang="en-US" sz="14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  <a:endParaRPr lang="en-US" sz="14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3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10</a:t>
                      </a:r>
                      <a:endParaRPr lang="en-US" sz="14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32</a:t>
                      </a:r>
                      <a:endParaRPr lang="en-US" sz="14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en-US" sz="14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  <a:endParaRPr lang="en-US" sz="14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2</a:t>
                      </a:r>
                      <a:endParaRPr lang="en-US" sz="14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3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11</a:t>
                      </a:r>
                      <a:endParaRPr lang="en-US" sz="14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64</a:t>
                      </a:r>
                      <a:endParaRPr lang="en-US" sz="14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en-US" sz="14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  <a:endParaRPr lang="en-US" sz="14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390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 smtClean="0">
                <a:solidFill>
                  <a:schemeClr val="lt1"/>
                </a:solidFill>
                <a:latin typeface="Rokkitt" panose="02000503050000020003" pitchFamily="2" charset="0"/>
                <a:ea typeface="Arial"/>
                <a:cs typeface="Arial"/>
                <a:sym typeface="Arial"/>
              </a:rPr>
              <a:t>17</a:t>
            </a:fld>
            <a:endParaRPr lang="en" sz="1400" b="0" i="0" u="none" strike="noStrike" cap="none">
              <a:solidFill>
                <a:schemeClr val="lt1"/>
              </a:solidFill>
              <a:latin typeface="Rokkitt" panose="02000503050000020003" pitchFamily="2" charset="0"/>
              <a:ea typeface="Arial"/>
              <a:cs typeface="Arial"/>
              <a:sym typeface="Arial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64168"/>
              </p:ext>
            </p:extLst>
          </p:nvPr>
        </p:nvGraphicFramePr>
        <p:xfrm>
          <a:off x="511595" y="781203"/>
          <a:ext cx="3835400" cy="3191437"/>
        </p:xfrm>
        <a:graphic>
          <a:graphicData uri="http://schemas.openxmlformats.org/drawingml/2006/table">
            <a:tbl>
              <a:tblPr firstRow="1" firstCol="1" bandRow="1"/>
              <a:tblGrid>
                <a:gridCol w="539523"/>
                <a:gridCol w="2438627"/>
                <a:gridCol w="857250"/>
              </a:tblGrid>
              <a:tr h="7666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PPP </a:t>
                      </a:r>
                      <a:r>
                        <a:rPr lang="en-US" sz="12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value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Participation Definition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Assembly Mnemonic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639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000</a:t>
                      </a:r>
                      <a:endParaRPr lang="en-US" sz="12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All subfields participate</a:t>
                      </a:r>
                      <a:endParaRPr lang="en-US" sz="12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a</a:t>
                      </a:r>
                      <a:endParaRPr lang="en-US" sz="12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9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001</a:t>
                      </a:r>
                      <a:endParaRPr lang="en-US" sz="12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Upper 32-bit participate</a:t>
                      </a:r>
                      <a:endParaRPr lang="en-US" sz="12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u</a:t>
                      </a:r>
                      <a:r>
                        <a:rPr lang="en-US" sz="1200" baseline="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 </a:t>
                      </a:r>
                      <a:endParaRPr lang="en-US" sz="12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9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010</a:t>
                      </a:r>
                      <a:endParaRPr lang="en-US" sz="12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Lower 32-bits participate</a:t>
                      </a:r>
                      <a:endParaRPr lang="en-US" sz="12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d</a:t>
                      </a:r>
                      <a:r>
                        <a:rPr lang="en-US" sz="1200" baseline="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 </a:t>
                      </a:r>
                      <a:endParaRPr lang="en-US" sz="12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9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011</a:t>
                      </a:r>
                      <a:endParaRPr lang="en-US" sz="12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Subfields with even index participate</a:t>
                      </a:r>
                      <a:endParaRPr lang="en-US" sz="12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200" baseline="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 </a:t>
                      </a:r>
                      <a:endParaRPr lang="en-US" sz="12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9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100</a:t>
                      </a:r>
                      <a:endParaRPr lang="en-US" sz="12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Subfields with odd index participate</a:t>
                      </a:r>
                      <a:endParaRPr lang="en-US" sz="12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o </a:t>
                      </a:r>
                      <a:endParaRPr lang="en-US" sz="12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9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101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Reserved</a:t>
                      </a:r>
                      <a:endParaRPr lang="en-US" sz="12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None</a:t>
                      </a:r>
                      <a:endParaRPr lang="en-US" sz="12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9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110</a:t>
                      </a:r>
                      <a:endParaRPr lang="en-US" sz="12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Reserved</a:t>
                      </a:r>
                      <a:endParaRPr lang="en-US" sz="12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None</a:t>
                      </a:r>
                      <a:endParaRPr lang="en-US" sz="12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9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111</a:t>
                      </a:r>
                      <a:endParaRPr lang="en-US" sz="12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Reserved</a:t>
                      </a:r>
                      <a:endParaRPr lang="en-US" sz="12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None</a:t>
                      </a:r>
                      <a:endParaRPr lang="en-US" sz="12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196026"/>
              </p:ext>
            </p:extLst>
          </p:nvPr>
        </p:nvGraphicFramePr>
        <p:xfrm>
          <a:off x="4346995" y="781203"/>
          <a:ext cx="3919712" cy="2083099"/>
        </p:xfrm>
        <a:graphic>
          <a:graphicData uri="http://schemas.openxmlformats.org/drawingml/2006/table">
            <a:tbl>
              <a:tblPr firstRow="1" firstCol="1" bandRow="1"/>
              <a:tblGrid>
                <a:gridCol w="489964"/>
                <a:gridCol w="489964"/>
                <a:gridCol w="489964"/>
                <a:gridCol w="489964"/>
                <a:gridCol w="489964"/>
                <a:gridCol w="489964"/>
                <a:gridCol w="489964"/>
                <a:gridCol w="489964"/>
              </a:tblGrid>
              <a:tr h="518666">
                <a:tc gridSpan="8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Subfield indices within a 64-bit register for different operand widths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94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MSB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LSB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629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629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9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629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9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608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 smtClean="0">
                <a:solidFill>
                  <a:schemeClr val="lt1"/>
                </a:solidFill>
                <a:latin typeface="Rokkitt" panose="02000503050000020003" pitchFamily="2" charset="0"/>
                <a:ea typeface="Arial"/>
                <a:cs typeface="Arial"/>
                <a:sym typeface="Arial"/>
              </a:rPr>
              <a:t>18</a:t>
            </a:fld>
            <a:endParaRPr lang="en" sz="1400" b="0" i="0" u="none" strike="noStrike" cap="none">
              <a:solidFill>
                <a:schemeClr val="lt1"/>
              </a:solidFill>
              <a:latin typeface="Rokkitt" panose="02000503050000020003" pitchFamily="2" charset="0"/>
              <a:ea typeface="Arial"/>
              <a:cs typeface="Arial"/>
              <a:sym typeface="Arial"/>
            </a:endParaRP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896617"/>
              </p:ext>
            </p:extLst>
          </p:nvPr>
        </p:nvGraphicFramePr>
        <p:xfrm>
          <a:off x="513244" y="762000"/>
          <a:ext cx="7798950" cy="5573725"/>
        </p:xfrm>
        <a:graphic>
          <a:graphicData uri="http://schemas.openxmlformats.org/drawingml/2006/table">
            <a:tbl>
              <a:tblPr firstRow="1" firstCol="1" bandRow="1"/>
              <a:tblGrid>
                <a:gridCol w="568989"/>
                <a:gridCol w="925975"/>
                <a:gridCol w="804440"/>
                <a:gridCol w="916591"/>
                <a:gridCol w="916591"/>
                <a:gridCol w="916591"/>
                <a:gridCol w="916591"/>
                <a:gridCol w="916591"/>
                <a:gridCol w="916591"/>
              </a:tblGrid>
              <a:tr h="222949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Sr.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No.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0541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Instruction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Format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Encoding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294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6bits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5bits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5bits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5bits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5bits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6bits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22949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200" b="0" dirty="0" smtClean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1</a:t>
                      </a:r>
                      <a:r>
                        <a:rPr lang="en-US" sz="1200" b="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541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VAND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101010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rD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rA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rB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PPPWW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000001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949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200" b="0" dirty="0" smtClean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2</a:t>
                      </a:r>
                      <a:r>
                        <a:rPr lang="en-US" sz="1200" b="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541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VOR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101010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rD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rA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rB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PPPWW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000010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949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200" b="0" dirty="0" smtClean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3</a:t>
                      </a:r>
                      <a:endParaRPr lang="en-US" sz="1200" b="0" dirty="0">
                        <a:effectLst/>
                        <a:latin typeface="+mj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541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VXOR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101010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rD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rA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rB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PPPWW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000011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949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tabLst>
                          <a:tab pos="334645" algn="l"/>
                        </a:tabLst>
                      </a:pPr>
                      <a:r>
                        <a:rPr lang="en-US" sz="1200" b="0" dirty="0" smtClean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4</a:t>
                      </a:r>
                      <a:endParaRPr lang="en-US" sz="1200" b="0" dirty="0">
                        <a:effectLst/>
                        <a:latin typeface="+mj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541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VNOT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101010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rD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rA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00000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PPPWW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000100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949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tabLst>
                          <a:tab pos="334645" algn="l"/>
                        </a:tabLst>
                      </a:pPr>
                      <a:r>
                        <a:rPr lang="en-US" sz="1200" b="0" dirty="0" smtClean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5</a:t>
                      </a:r>
                      <a:endParaRPr lang="en-US" sz="1200" b="0" dirty="0">
                        <a:effectLst/>
                        <a:latin typeface="+mj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541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VMOV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101010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rD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rA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00000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PPPWW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000101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949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tabLst>
                          <a:tab pos="334645" algn="l"/>
                        </a:tabLst>
                      </a:pPr>
                      <a:r>
                        <a:rPr lang="en-US" sz="1200" b="0" dirty="0" smtClean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6</a:t>
                      </a:r>
                      <a:endParaRPr lang="en-US" sz="1200" b="0" dirty="0">
                        <a:effectLst/>
                        <a:latin typeface="+mj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541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VADD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101010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rD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rA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rB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PPPWW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000110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949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tabLst>
                          <a:tab pos="334645" algn="l"/>
                        </a:tabLst>
                      </a:pPr>
                      <a:r>
                        <a:rPr lang="en-US" sz="1200" b="0" dirty="0" smtClean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7</a:t>
                      </a:r>
                      <a:endParaRPr lang="en-US" sz="1200" b="0" dirty="0">
                        <a:effectLst/>
                        <a:latin typeface="+mj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541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VSUB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101010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rD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rA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rB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PPPWW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000111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949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tabLst>
                          <a:tab pos="334645" algn="l"/>
                        </a:tabLst>
                      </a:pPr>
                      <a:r>
                        <a:rPr lang="en-US" sz="1200" b="0" dirty="0" smtClean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8</a:t>
                      </a:r>
                      <a:endParaRPr lang="en-US" sz="1200" b="0" dirty="0">
                        <a:effectLst/>
                        <a:latin typeface="+mj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541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VMULEU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101010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rD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rA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rB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PPPWW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001000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949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tabLst>
                          <a:tab pos="334645" algn="l"/>
                        </a:tabLst>
                      </a:pPr>
                      <a:r>
                        <a:rPr lang="en-US" sz="1200" b="0" dirty="0" smtClean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9</a:t>
                      </a:r>
                      <a:endParaRPr lang="en-US" sz="1200" b="0" dirty="0">
                        <a:effectLst/>
                        <a:latin typeface="+mj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541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VMULOU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101010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rD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rA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rB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PPPWW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001001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949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tabLst>
                          <a:tab pos="334645" algn="l"/>
                        </a:tabLst>
                      </a:pPr>
                      <a:r>
                        <a:rPr lang="en-US" sz="1200" b="0" dirty="0" smtClean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10</a:t>
                      </a:r>
                      <a:endParaRPr lang="en-US" sz="1200" b="0" dirty="0">
                        <a:effectLst/>
                        <a:latin typeface="+mj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541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VSQEU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101010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rD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rA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00000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PPPWW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001010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949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tabLst>
                          <a:tab pos="334645" algn="l"/>
                        </a:tabLst>
                      </a:pPr>
                      <a:r>
                        <a:rPr lang="en-US" sz="1200" b="0" dirty="0" smtClean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11</a:t>
                      </a:r>
                      <a:endParaRPr lang="en-US" sz="1200" b="0" dirty="0">
                        <a:effectLst/>
                        <a:latin typeface="+mj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541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VSQOU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101010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rD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rA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00000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PPPWW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001011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949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tabLst>
                          <a:tab pos="334645" algn="l"/>
                        </a:tabLst>
                      </a:pPr>
                      <a:r>
                        <a:rPr lang="en-US" sz="1200" b="0" dirty="0" smtClean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12</a:t>
                      </a:r>
                      <a:endParaRPr lang="en-US" sz="1200" b="0" dirty="0">
                        <a:effectLst/>
                        <a:latin typeface="+mj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541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VRTTH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101010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rD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rA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00000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PPPWW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001100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949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tabLst>
                          <a:tab pos="334645" algn="l"/>
                        </a:tabLst>
                      </a:pPr>
                      <a:r>
                        <a:rPr lang="en-US" sz="1200" b="0" dirty="0" smtClean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13</a:t>
                      </a:r>
                      <a:endParaRPr lang="en-US" sz="1200" b="0" dirty="0">
                        <a:effectLst/>
                        <a:latin typeface="+mj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541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VSLL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101010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rD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rA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rB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PPPWW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001101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949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tabLst>
                          <a:tab pos="334645" algn="l"/>
                        </a:tabLst>
                      </a:pPr>
                      <a:r>
                        <a:rPr lang="en-US" sz="1200" b="0" dirty="0" smtClean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14</a:t>
                      </a:r>
                      <a:endParaRPr lang="en-US" sz="1200" b="0" dirty="0">
                        <a:effectLst/>
                        <a:latin typeface="+mj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541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VSLLI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101010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rD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rA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shift_amount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PPPWW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001110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949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tabLst>
                          <a:tab pos="334645" algn="l"/>
                        </a:tabLst>
                      </a:pPr>
                      <a:r>
                        <a:rPr lang="en-US" sz="1200" b="0" dirty="0" smtClean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15</a:t>
                      </a:r>
                      <a:endParaRPr lang="en-US" sz="1200" b="0" dirty="0">
                        <a:effectLst/>
                        <a:latin typeface="+mj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541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VSRL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101010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rD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rA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rB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PPPWW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001111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949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tabLst>
                          <a:tab pos="334645" algn="l"/>
                        </a:tabLst>
                      </a:pPr>
                      <a:r>
                        <a:rPr lang="en-US" sz="1200" b="0" dirty="0" smtClean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16</a:t>
                      </a:r>
                      <a:endParaRPr lang="en-US" sz="1200" b="0" dirty="0">
                        <a:effectLst/>
                        <a:latin typeface="+mj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541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VSRLI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101010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rD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rA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shift_amount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PPPWW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010000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949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tabLst>
                          <a:tab pos="334645" algn="l"/>
                        </a:tabLst>
                      </a:pPr>
                      <a:r>
                        <a:rPr lang="en-US" sz="1200" b="0" dirty="0" smtClean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17</a:t>
                      </a:r>
                      <a:endParaRPr lang="en-US" sz="1200" b="0" dirty="0">
                        <a:effectLst/>
                        <a:latin typeface="+mj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541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VSRA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101010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rD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rA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rB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PPPWW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010001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949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tabLst>
                          <a:tab pos="334645" algn="l"/>
                        </a:tabLst>
                      </a:pPr>
                      <a:r>
                        <a:rPr lang="en-US" sz="1200" b="0" dirty="0" smtClean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18</a:t>
                      </a:r>
                      <a:endParaRPr lang="en-US" sz="1200" b="0" dirty="0">
                        <a:effectLst/>
                        <a:latin typeface="+mj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541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VSRAI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101010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rD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rA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shift_amount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PPPWW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010010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949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tabLst>
                          <a:tab pos="334645" algn="l"/>
                        </a:tabLst>
                      </a:pPr>
                      <a:r>
                        <a:rPr lang="en-US" sz="1200" b="0" dirty="0" smtClean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19</a:t>
                      </a:r>
                      <a:endParaRPr lang="en-US" sz="1200" b="0" dirty="0">
                        <a:effectLst/>
                        <a:latin typeface="+mj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541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VLD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100000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rD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00000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Immediate Address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2949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tabLst>
                          <a:tab pos="334645" algn="l"/>
                        </a:tabLst>
                      </a:pPr>
                      <a:r>
                        <a:rPr lang="en-US" sz="1200" b="0" dirty="0" smtClean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20</a:t>
                      </a:r>
                      <a:endParaRPr lang="en-US" sz="1200" b="0" dirty="0">
                        <a:effectLst/>
                        <a:latin typeface="+mj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541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VSD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100001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rA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00000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Immediate Address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2949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tabLst>
                          <a:tab pos="334645" algn="l"/>
                        </a:tabLst>
                      </a:pPr>
                      <a:r>
                        <a:rPr lang="en-US" sz="1200" b="0" dirty="0" smtClean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21</a:t>
                      </a:r>
                      <a:endParaRPr lang="en-US" sz="1200" b="0" dirty="0">
                        <a:effectLst/>
                        <a:latin typeface="+mj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541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VBEZ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100010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rD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00000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Immediate Address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2949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tabLst>
                          <a:tab pos="334645" algn="l"/>
                        </a:tabLst>
                      </a:pPr>
                      <a:r>
                        <a:rPr lang="en-US" sz="1200" b="0" dirty="0" smtClean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22</a:t>
                      </a:r>
                      <a:endParaRPr lang="en-US" sz="1200" b="0" dirty="0">
                        <a:effectLst/>
                        <a:latin typeface="+mj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541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VBNEZ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100011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rD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00000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Immediate Address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2949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tabLst>
                          <a:tab pos="334645" algn="l"/>
                        </a:tabLst>
                      </a:pPr>
                      <a:r>
                        <a:rPr lang="en-US" sz="1200" b="0" dirty="0" smtClean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23</a:t>
                      </a:r>
                      <a:endParaRPr lang="en-US" sz="1200" b="0" dirty="0">
                        <a:effectLst/>
                        <a:latin typeface="+mj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541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VNOP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111100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00000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00000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00000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00000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000000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1426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 smtClean="0">
                <a:solidFill>
                  <a:schemeClr val="lt1"/>
                </a:solidFill>
                <a:latin typeface="Rokkitt" panose="02000503050000020003" pitchFamily="2" charset="0"/>
                <a:ea typeface="Arial"/>
                <a:cs typeface="Arial"/>
                <a:sym typeface="Arial"/>
              </a:rPr>
              <a:t>19</a:t>
            </a:fld>
            <a:endParaRPr lang="en" sz="1400" b="0" i="0" u="none" strike="noStrike" cap="none">
              <a:solidFill>
                <a:schemeClr val="lt1"/>
              </a:solidFill>
              <a:latin typeface="Rokkitt" panose="02000503050000020003" pitchFamily="2" charset="0"/>
              <a:ea typeface="Arial"/>
              <a:cs typeface="Arial"/>
              <a:sym typeface="Arial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1122714"/>
              </p:ext>
            </p:extLst>
          </p:nvPr>
        </p:nvGraphicFramePr>
        <p:xfrm>
          <a:off x="1222369" y="931863"/>
          <a:ext cx="6079155" cy="4846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Visio" r:id="rId3" imgW="4086236" imgH="3257670" progId="Visio.Drawing.15">
                  <p:embed/>
                </p:oleObj>
              </mc:Choice>
              <mc:Fallback>
                <p:oleObj name="Visio" r:id="rId3" imgW="4086236" imgH="325767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22369" y="931863"/>
                        <a:ext cx="6079155" cy="4846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0976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Rokkitt"/>
              <a:buNone/>
            </a:pPr>
            <a:r>
              <a:rPr lang="en" sz="3600" b="0" i="0" u="none" strike="noStrike" cap="none" dirty="0">
                <a:solidFill>
                  <a:schemeClr val="accent1"/>
                </a:solidFill>
                <a:latin typeface="Rokkitt" panose="02000503050000020003" pitchFamily="2" charset="0"/>
                <a:ea typeface="Rokkitt"/>
                <a:cs typeface="Rokkitt"/>
                <a:sym typeface="Rokkitt"/>
              </a:rPr>
              <a:t>Agenda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Noto Sans Symbols"/>
            </a:pPr>
            <a:r>
              <a:rPr lang="en" sz="2400" b="0" i="0" u="none" strike="noStrike" cap="none" dirty="0">
                <a:solidFill>
                  <a:srgbClr val="595959"/>
                </a:solidFill>
                <a:latin typeface="Rokkitt" panose="02000503050000020003" pitchFamily="2" charset="0"/>
                <a:ea typeface="Rokkitt"/>
                <a:cs typeface="Rokkitt"/>
                <a:sym typeface="Rokkitt"/>
              </a:rPr>
              <a:t>Overview of </a:t>
            </a:r>
            <a:r>
              <a:rPr lang="en" sz="2400" b="0" i="0" u="none" strike="noStrike" cap="none" dirty="0" smtClean="0">
                <a:solidFill>
                  <a:srgbClr val="595959"/>
                </a:solidFill>
                <a:latin typeface="Rokkitt" panose="02000503050000020003" pitchFamily="2" charset="0"/>
                <a:ea typeface="Rokkitt"/>
                <a:cs typeface="Rokkitt"/>
                <a:sym typeface="Rokkitt"/>
              </a:rPr>
              <a:t>design</a:t>
            </a:r>
            <a:endParaRPr lang="en" sz="2400" b="0" i="0" u="none" strike="noStrike" cap="none" dirty="0">
              <a:solidFill>
                <a:srgbClr val="595959"/>
              </a:solidFill>
              <a:latin typeface="Rokkitt" panose="02000503050000020003" pitchFamily="2" charset="0"/>
              <a:ea typeface="Rokkitt"/>
              <a:cs typeface="Rokkitt"/>
              <a:sym typeface="Rokkitt"/>
            </a:endParaRPr>
          </a:p>
          <a:p>
            <a: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B86EB8"/>
              </a:buClr>
              <a:buSzPct val="75000"/>
              <a:buFont typeface="Noto Sans Symbols"/>
            </a:pPr>
            <a:r>
              <a:rPr lang="en" sz="2000" b="0" i="0" u="none" strike="noStrike" cap="none" dirty="0">
                <a:solidFill>
                  <a:srgbClr val="595959"/>
                </a:solidFill>
                <a:latin typeface="Rokkitt" panose="02000503050000020003" pitchFamily="2" charset="0"/>
                <a:ea typeface="Rokkitt"/>
                <a:cs typeface="Rokkitt"/>
                <a:sym typeface="Rokkitt"/>
              </a:rPr>
              <a:t>Division of work</a:t>
            </a:r>
          </a:p>
          <a:p>
            <a: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Noto Sans Symbols"/>
            </a:pPr>
            <a:r>
              <a:rPr lang="en" sz="2400" b="0" i="0" u="none" strike="noStrike" cap="none" dirty="0">
                <a:solidFill>
                  <a:srgbClr val="595959"/>
                </a:solidFill>
                <a:latin typeface="Rokkitt" panose="02000503050000020003" pitchFamily="2" charset="0"/>
                <a:ea typeface="Rokkitt"/>
                <a:cs typeface="Rokkitt"/>
                <a:sym typeface="Rokkitt"/>
              </a:rPr>
              <a:t>Processor </a:t>
            </a:r>
            <a:r>
              <a:rPr lang="en" sz="2400" b="0" i="0" u="none" strike="noStrike" cap="none" dirty="0" smtClean="0">
                <a:solidFill>
                  <a:srgbClr val="595959"/>
                </a:solidFill>
                <a:latin typeface="Rokkitt" panose="02000503050000020003" pitchFamily="2" charset="0"/>
                <a:ea typeface="Rokkitt"/>
                <a:cs typeface="Rokkitt"/>
                <a:sym typeface="Rokkitt"/>
              </a:rPr>
              <a:t>Pipeline</a:t>
            </a:r>
            <a:endParaRPr lang="en" sz="2400" b="0" i="0" u="none" strike="noStrike" cap="none" dirty="0">
              <a:solidFill>
                <a:srgbClr val="595959"/>
              </a:solidFill>
              <a:latin typeface="Rokkitt" panose="02000503050000020003" pitchFamily="2" charset="0"/>
              <a:ea typeface="Rokkitt"/>
              <a:cs typeface="Rokkitt"/>
              <a:sym typeface="Rokkitt"/>
            </a:endParaRPr>
          </a:p>
          <a:p>
            <a: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B86EB8"/>
              </a:buClr>
              <a:buSzPct val="75000"/>
              <a:buFont typeface="Noto Sans Symbols"/>
            </a:pPr>
            <a:r>
              <a:rPr lang="en" sz="2000" b="0" i="0" u="none" strike="noStrike" cap="none" dirty="0">
                <a:solidFill>
                  <a:srgbClr val="595959"/>
                </a:solidFill>
                <a:latin typeface="Rokkitt" panose="02000503050000020003" pitchFamily="2" charset="0"/>
                <a:ea typeface="Rokkitt"/>
                <a:cs typeface="Rokkitt"/>
                <a:sym typeface="Rokkitt"/>
              </a:rPr>
              <a:t>Register File</a:t>
            </a:r>
          </a:p>
          <a:p>
            <a: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B86EB8"/>
              </a:buClr>
              <a:buSzPct val="75000"/>
              <a:buFont typeface="Noto Sans Symbols"/>
            </a:pPr>
            <a:r>
              <a:rPr lang="en" sz="2000" b="0" i="0" u="none" strike="noStrike" cap="none" dirty="0">
                <a:solidFill>
                  <a:srgbClr val="595959"/>
                </a:solidFill>
                <a:latin typeface="Rokkitt" panose="02000503050000020003" pitchFamily="2" charset="0"/>
                <a:ea typeface="Rokkitt"/>
                <a:cs typeface="Rokkitt"/>
                <a:sym typeface="Rokkitt"/>
              </a:rPr>
              <a:t>Stalling</a:t>
            </a:r>
          </a:p>
          <a:p>
            <a: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B86EB8"/>
              </a:buClr>
              <a:buSzPct val="75000"/>
              <a:buFont typeface="Noto Sans Symbols"/>
            </a:pPr>
            <a:r>
              <a:rPr lang="en" sz="2000" b="0" i="0" u="none" strike="noStrike" cap="none" dirty="0">
                <a:solidFill>
                  <a:srgbClr val="595959"/>
                </a:solidFill>
                <a:latin typeface="Rokkitt" panose="02000503050000020003" pitchFamily="2" charset="0"/>
                <a:ea typeface="Rokkitt"/>
                <a:cs typeface="Rokkitt"/>
                <a:sym typeface="Rokkitt"/>
              </a:rPr>
              <a:t>Forwarding</a:t>
            </a:r>
          </a:p>
          <a:p>
            <a: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B86EB8"/>
              </a:buClr>
              <a:buSzPct val="75000"/>
              <a:buFont typeface="Noto Sans Symbols"/>
            </a:pPr>
            <a:r>
              <a:rPr lang="en" sz="2000" b="0" i="0" u="none" strike="noStrike" cap="none" dirty="0">
                <a:solidFill>
                  <a:srgbClr val="595959"/>
                </a:solidFill>
                <a:latin typeface="Rokkitt" panose="02000503050000020003" pitchFamily="2" charset="0"/>
                <a:ea typeface="Rokkitt"/>
                <a:cs typeface="Rokkitt"/>
                <a:sym typeface="Rokkitt"/>
              </a:rPr>
              <a:t>Branches</a:t>
            </a:r>
          </a:p>
          <a:p>
            <a: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Noto Sans Symbols"/>
            </a:pPr>
            <a:r>
              <a:rPr lang="en" sz="2400" b="0" i="0" u="none" strike="noStrike" cap="none" dirty="0" smtClean="0">
                <a:solidFill>
                  <a:srgbClr val="595959"/>
                </a:solidFill>
                <a:latin typeface="Rokkitt" panose="02000503050000020003" pitchFamily="2" charset="0"/>
                <a:ea typeface="Rokkitt"/>
                <a:cs typeface="Rokkitt"/>
                <a:sym typeface="Rokkitt"/>
              </a:rPr>
              <a:t>ALU</a:t>
            </a:r>
            <a:endParaRPr lang="en" sz="2400" b="0" i="0" u="none" strike="noStrike" cap="none" dirty="0">
              <a:solidFill>
                <a:srgbClr val="595959"/>
              </a:solidFill>
              <a:latin typeface="Rokkitt" panose="02000503050000020003" pitchFamily="2" charset="0"/>
              <a:ea typeface="Rokkitt"/>
              <a:cs typeface="Rokkitt"/>
              <a:sym typeface="Rokkitt"/>
            </a:endParaRPr>
          </a:p>
          <a:p>
            <a: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B86EB8"/>
              </a:buClr>
              <a:buSzPct val="75000"/>
              <a:buFont typeface="Noto Sans Symbols"/>
            </a:pPr>
            <a:r>
              <a:rPr lang="en" sz="2000" b="0" i="0" u="none" strike="noStrike" cap="none" dirty="0">
                <a:solidFill>
                  <a:srgbClr val="595959"/>
                </a:solidFill>
                <a:latin typeface="Rokkitt" panose="02000503050000020003" pitchFamily="2" charset="0"/>
                <a:ea typeface="Rokkitt"/>
                <a:cs typeface="Rokkitt"/>
                <a:sym typeface="Rokkitt"/>
              </a:rPr>
              <a:t>Shifters</a:t>
            </a:r>
          </a:p>
          <a:p>
            <a: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B86EB8"/>
              </a:buClr>
              <a:buSzPct val="75000"/>
              <a:buFont typeface="Noto Sans Symbols"/>
            </a:pPr>
            <a:r>
              <a:rPr lang="en" sz="2000" b="0" i="0" u="none" strike="noStrike" cap="none" dirty="0">
                <a:solidFill>
                  <a:srgbClr val="595959"/>
                </a:solidFill>
                <a:latin typeface="Rokkitt" panose="02000503050000020003" pitchFamily="2" charset="0"/>
                <a:ea typeface="Rokkitt"/>
                <a:cs typeface="Rokkitt"/>
                <a:sym typeface="Rokkitt"/>
              </a:rPr>
              <a:t>Multipliers</a:t>
            </a:r>
          </a:p>
          <a:p>
            <a: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Noto Sans Symbols"/>
            </a:pPr>
            <a:r>
              <a:rPr lang="en" sz="2400" b="0" i="0" u="none" strike="noStrike" cap="none" dirty="0">
                <a:solidFill>
                  <a:srgbClr val="595959"/>
                </a:solidFill>
                <a:latin typeface="Rokkitt" panose="02000503050000020003" pitchFamily="2" charset="0"/>
                <a:ea typeface="Rokkitt"/>
                <a:cs typeface="Rokkitt"/>
                <a:sym typeface="Rokkitt"/>
              </a:rPr>
              <a:t>Testing &amp; </a:t>
            </a:r>
            <a:r>
              <a:rPr lang="en" sz="2400" b="0" i="0" u="none" strike="noStrike" cap="none" dirty="0" smtClean="0">
                <a:solidFill>
                  <a:srgbClr val="595959"/>
                </a:solidFill>
                <a:latin typeface="Rokkitt" panose="02000503050000020003" pitchFamily="2" charset="0"/>
                <a:ea typeface="Rokkitt"/>
                <a:cs typeface="Rokkitt"/>
                <a:sym typeface="Rokkitt"/>
              </a:rPr>
              <a:t>Synthesis</a:t>
            </a:r>
            <a:endParaRPr lang="en" sz="2400" b="0" i="0" u="none" strike="noStrike" cap="none" dirty="0">
              <a:solidFill>
                <a:srgbClr val="595959"/>
              </a:solidFill>
              <a:latin typeface="Rokkitt" panose="02000503050000020003" pitchFamily="2" charset="0"/>
              <a:ea typeface="Rokkitt"/>
              <a:cs typeface="Rokkitt"/>
              <a:sym typeface="Rokkitt"/>
            </a:endParaRPr>
          </a:p>
          <a:p>
            <a:pPr marL="457200" marR="0" lvl="0" indent="-228600" algn="l" rtl="0">
              <a:spcBef>
                <a:spcPts val="0"/>
              </a:spcBef>
              <a:buClr>
                <a:schemeClr val="accent1"/>
              </a:buClr>
              <a:buSzPct val="75000"/>
              <a:buFont typeface="Noto Sans Symbols"/>
            </a:pPr>
            <a:r>
              <a:rPr lang="en" sz="2400" b="0" i="0" u="none" strike="noStrike" cap="none" dirty="0">
                <a:solidFill>
                  <a:srgbClr val="595959"/>
                </a:solidFill>
                <a:latin typeface="Rokkitt" panose="02000503050000020003" pitchFamily="2" charset="0"/>
                <a:ea typeface="Rokkitt"/>
                <a:cs typeface="Rokkitt"/>
                <a:sym typeface="Rokkitt"/>
              </a:rPr>
              <a:t>Q &amp; A </a:t>
            </a:r>
          </a:p>
        </p:txBody>
      </p:sp>
      <p:sp>
        <p:nvSpPr>
          <p:cNvPr id="222" name="Shape 222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">
                <a:latin typeface="Rokkitt" panose="02000503050000020003" pitchFamily="2" charset="0"/>
              </a:rPr>
              <a:t>2</a:t>
            </a:fld>
            <a:endParaRPr lang="en" dirty="0">
              <a:latin typeface="Rokkitt" panose="02000503050000020003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 smtClean="0">
                <a:solidFill>
                  <a:schemeClr val="lt1"/>
                </a:solidFill>
                <a:latin typeface="Rokkitt" panose="02000503050000020003" pitchFamily="2" charset="0"/>
                <a:ea typeface="Arial"/>
                <a:cs typeface="Arial"/>
                <a:sym typeface="Arial"/>
              </a:rPr>
              <a:t>3</a:t>
            </a:fld>
            <a:endParaRPr lang="en" sz="1400" b="0" i="0" u="none" strike="noStrike" cap="none">
              <a:solidFill>
                <a:schemeClr val="lt1"/>
              </a:solidFill>
              <a:latin typeface="Rokkitt" panose="02000503050000020003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9562" y="1356866"/>
            <a:ext cx="8177842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lvl="0" indent="-342900"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</a:pPr>
            <a:r>
              <a:rPr lang="en" sz="2400" dirty="0" smtClean="0">
                <a:solidFill>
                  <a:srgbClr val="595959"/>
                </a:solidFill>
                <a:latin typeface="Rokkitt" panose="02000503050000020003" pitchFamily="2" charset="0"/>
                <a:ea typeface="Rokkitt"/>
                <a:cs typeface="Rokkitt"/>
                <a:sym typeface="Rokkitt"/>
              </a:rPr>
              <a:t>Four-stage variable-width processor</a:t>
            </a:r>
            <a:endParaRPr lang="en" sz="2000" dirty="0">
              <a:solidFill>
                <a:srgbClr val="595959"/>
              </a:solidFill>
              <a:latin typeface="Rokkitt" panose="02000503050000020003" pitchFamily="2" charset="0"/>
              <a:ea typeface="Rokkitt"/>
              <a:cs typeface="Rokkitt"/>
              <a:sym typeface="Rokkitt"/>
            </a:endParaRPr>
          </a:p>
          <a:p>
            <a:pPr marL="571500" lvl="0" indent="-342900"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</a:pPr>
            <a:r>
              <a:rPr lang="en" sz="2400" dirty="0" smtClean="0">
                <a:solidFill>
                  <a:srgbClr val="595959"/>
                </a:solidFill>
                <a:latin typeface="Rokkitt" panose="02000503050000020003" pitchFamily="2" charset="0"/>
                <a:ea typeface="Rokkitt"/>
                <a:cs typeface="Rokkitt"/>
                <a:sym typeface="Rokkitt"/>
              </a:rPr>
              <a:t>Flow</a:t>
            </a:r>
            <a:endParaRPr lang="en" sz="2400" dirty="0">
              <a:solidFill>
                <a:srgbClr val="595959"/>
              </a:solidFill>
              <a:latin typeface="Rokkitt" panose="02000503050000020003" pitchFamily="2" charset="0"/>
              <a:ea typeface="Rokkitt"/>
              <a:cs typeface="Rokkitt"/>
              <a:sym typeface="Rokkitt"/>
            </a:endParaRPr>
          </a:p>
          <a:p>
            <a:pPr marL="1028700" lvl="1" indent="-342900">
              <a:buClr>
                <a:srgbClr val="B86EB8"/>
              </a:buClr>
              <a:buSzPct val="75000"/>
              <a:buFont typeface="Wingdings" panose="05000000000000000000" pitchFamily="2" charset="2"/>
              <a:buChar char="§"/>
            </a:pPr>
            <a:r>
              <a:rPr lang="en" sz="2000" dirty="0" smtClean="0">
                <a:solidFill>
                  <a:srgbClr val="595959"/>
                </a:solidFill>
                <a:latin typeface="Rokkitt" panose="02000503050000020003" pitchFamily="2" charset="0"/>
                <a:ea typeface="Rokkitt"/>
                <a:cs typeface="Rokkitt"/>
                <a:sym typeface="Rokkitt"/>
              </a:rPr>
              <a:t>Design → RTL </a:t>
            </a:r>
            <a:r>
              <a:rPr lang="en" sz="2000" dirty="0">
                <a:solidFill>
                  <a:srgbClr val="595959"/>
                </a:solidFill>
                <a:latin typeface="Rokkitt" panose="02000503050000020003" pitchFamily="2" charset="0"/>
                <a:ea typeface="Rokkitt"/>
                <a:cs typeface="Rokkitt"/>
                <a:sym typeface="Rokkitt"/>
              </a:rPr>
              <a:t>→ </a:t>
            </a:r>
            <a:r>
              <a:rPr lang="en" sz="2000" dirty="0" smtClean="0">
                <a:solidFill>
                  <a:srgbClr val="595959"/>
                </a:solidFill>
                <a:latin typeface="Rokkitt" panose="02000503050000020003" pitchFamily="2" charset="0"/>
                <a:ea typeface="Rokkitt"/>
                <a:cs typeface="Rokkitt"/>
                <a:sym typeface="Rokkitt"/>
              </a:rPr>
              <a:t>Testing </a:t>
            </a:r>
            <a:r>
              <a:rPr lang="en" sz="2000" dirty="0">
                <a:solidFill>
                  <a:srgbClr val="595959"/>
                </a:solidFill>
                <a:latin typeface="Rokkitt" panose="02000503050000020003" pitchFamily="2" charset="0"/>
                <a:ea typeface="Rokkitt"/>
                <a:cs typeface="Rokkitt"/>
                <a:sym typeface="Rokkitt"/>
              </a:rPr>
              <a:t>→ </a:t>
            </a:r>
            <a:r>
              <a:rPr lang="en" sz="2000" dirty="0" smtClean="0">
                <a:solidFill>
                  <a:srgbClr val="595959"/>
                </a:solidFill>
                <a:latin typeface="Rokkitt" panose="02000503050000020003" pitchFamily="2" charset="0"/>
                <a:ea typeface="Rokkitt"/>
                <a:cs typeface="Rokkitt"/>
                <a:sym typeface="Rokkitt"/>
              </a:rPr>
              <a:t>Synthesis</a:t>
            </a:r>
            <a:endParaRPr lang="en" sz="2000" dirty="0">
              <a:solidFill>
                <a:srgbClr val="595959"/>
              </a:solidFill>
              <a:latin typeface="Rokkitt" panose="02000503050000020003" pitchFamily="2" charset="0"/>
              <a:ea typeface="Rokkitt"/>
              <a:cs typeface="Rokkitt"/>
              <a:sym typeface="Rokkitt"/>
            </a:endParaRPr>
          </a:p>
          <a:p>
            <a:pPr marL="571500" lvl="0" indent="-342900"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</a:pPr>
            <a:r>
              <a:rPr lang="en" sz="2400" dirty="0" smtClean="0">
                <a:solidFill>
                  <a:srgbClr val="595959"/>
                </a:solidFill>
                <a:latin typeface="Rokkitt" panose="02000503050000020003" pitchFamily="2" charset="0"/>
                <a:ea typeface="Rokkitt"/>
                <a:cs typeface="Rokkitt"/>
                <a:sym typeface="Rokkitt"/>
              </a:rPr>
              <a:t>Division of work</a:t>
            </a:r>
            <a:endParaRPr lang="en" sz="2400" dirty="0">
              <a:solidFill>
                <a:srgbClr val="595959"/>
              </a:solidFill>
              <a:latin typeface="Rokkitt" panose="02000503050000020003" pitchFamily="2" charset="0"/>
              <a:ea typeface="Rokkitt"/>
              <a:cs typeface="Rokkitt"/>
              <a:sym typeface="Rokkitt"/>
            </a:endParaRPr>
          </a:p>
          <a:p>
            <a:pPr marL="1028700" lvl="1" indent="-342900">
              <a:buClr>
                <a:srgbClr val="B86EB8"/>
              </a:buClr>
              <a:buSzPct val="75000"/>
              <a:buFont typeface="Wingdings" panose="05000000000000000000" pitchFamily="2" charset="2"/>
              <a:buChar char="§"/>
            </a:pPr>
            <a:r>
              <a:rPr lang="en" sz="2000" dirty="0" smtClean="0">
                <a:solidFill>
                  <a:srgbClr val="595959"/>
                </a:solidFill>
                <a:latin typeface="Rokkitt" panose="02000503050000020003" pitchFamily="2" charset="0"/>
                <a:ea typeface="Rokkitt"/>
                <a:cs typeface="Rokkitt"/>
                <a:sym typeface="Rokkitt"/>
              </a:rPr>
              <a:t>Andrew</a:t>
            </a:r>
            <a:endParaRPr lang="en" sz="2000" dirty="0">
              <a:solidFill>
                <a:srgbClr val="595959"/>
              </a:solidFill>
              <a:latin typeface="Rokkitt" panose="02000503050000020003" pitchFamily="2" charset="0"/>
              <a:ea typeface="Rokkitt"/>
              <a:cs typeface="Rokkitt"/>
              <a:sym typeface="Rokkitt"/>
            </a:endParaRPr>
          </a:p>
          <a:p>
            <a:pPr marL="1485900" lvl="2" indent="-342900"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</a:pPr>
            <a:r>
              <a:rPr lang="en" sz="2000" dirty="0" smtClean="0">
                <a:solidFill>
                  <a:srgbClr val="595959"/>
                </a:solidFill>
                <a:latin typeface="Rokkitt" panose="02000503050000020003" pitchFamily="2" charset="0"/>
                <a:ea typeface="Rokkitt"/>
                <a:cs typeface="Rokkitt"/>
                <a:sym typeface="Rokkitt"/>
              </a:rPr>
              <a:t>Logical &amp; Shift instructions</a:t>
            </a:r>
            <a:endParaRPr lang="en" sz="2000" dirty="0">
              <a:solidFill>
                <a:srgbClr val="595959"/>
              </a:solidFill>
              <a:latin typeface="Rokkitt" panose="02000503050000020003" pitchFamily="2" charset="0"/>
              <a:ea typeface="Rokkitt"/>
              <a:cs typeface="Rokkitt"/>
              <a:sym typeface="Rokkitt"/>
            </a:endParaRPr>
          </a:p>
          <a:p>
            <a:pPr marL="1485900" lvl="2" indent="-342900"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</a:pPr>
            <a:r>
              <a:rPr lang="en" sz="2000" dirty="0" smtClean="0">
                <a:solidFill>
                  <a:srgbClr val="595959"/>
                </a:solidFill>
                <a:latin typeface="Rokkitt" panose="02000503050000020003" pitchFamily="2" charset="0"/>
                <a:ea typeface="Rokkitt"/>
                <a:cs typeface="Rokkitt"/>
                <a:sym typeface="Rokkitt"/>
              </a:rPr>
              <a:t>Memory instructions</a:t>
            </a:r>
          </a:p>
          <a:p>
            <a:pPr marL="1485900" lvl="2" indent="-342900"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</a:pPr>
            <a:r>
              <a:rPr lang="en" sz="2000" dirty="0" smtClean="0">
                <a:solidFill>
                  <a:srgbClr val="595959"/>
                </a:solidFill>
                <a:latin typeface="Rokkitt" panose="02000503050000020003" pitchFamily="2" charset="0"/>
                <a:ea typeface="Rokkitt"/>
                <a:cs typeface="Rokkitt"/>
                <a:sym typeface="Rokkitt"/>
              </a:rPr>
              <a:t>Register File</a:t>
            </a:r>
          </a:p>
          <a:p>
            <a:pPr marL="1485900" lvl="2" indent="-342900"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</a:pPr>
            <a:r>
              <a:rPr lang="en" sz="2000" dirty="0" smtClean="0">
                <a:solidFill>
                  <a:srgbClr val="595959"/>
                </a:solidFill>
                <a:latin typeface="Rokkitt" panose="02000503050000020003" pitchFamily="2" charset="0"/>
                <a:ea typeface="Rokkitt"/>
                <a:cs typeface="Rokkitt"/>
                <a:sym typeface="Rokkitt"/>
              </a:rPr>
              <a:t>Program Counter</a:t>
            </a:r>
          </a:p>
          <a:p>
            <a:pPr marL="1028700" lvl="1" indent="-342900">
              <a:buClr>
                <a:srgbClr val="B86EB8"/>
              </a:buClr>
              <a:buSzPct val="75000"/>
              <a:buFont typeface="Wingdings" panose="05000000000000000000" pitchFamily="2" charset="2"/>
              <a:buChar char="§"/>
            </a:pPr>
            <a:r>
              <a:rPr lang="en" sz="2000" dirty="0" smtClean="0">
                <a:solidFill>
                  <a:srgbClr val="595959"/>
                </a:solidFill>
                <a:latin typeface="Rokkitt" panose="02000503050000020003" pitchFamily="2" charset="0"/>
                <a:ea typeface="Rokkitt"/>
                <a:cs typeface="Rokkitt"/>
                <a:sym typeface="Rokkitt"/>
              </a:rPr>
              <a:t>Harsh</a:t>
            </a:r>
            <a:endParaRPr lang="en" sz="2000" dirty="0">
              <a:solidFill>
                <a:srgbClr val="595959"/>
              </a:solidFill>
              <a:latin typeface="Rokkitt" panose="02000503050000020003" pitchFamily="2" charset="0"/>
              <a:ea typeface="Rokkitt"/>
              <a:cs typeface="Rokkitt"/>
              <a:sym typeface="Rokkitt"/>
            </a:endParaRPr>
          </a:p>
          <a:p>
            <a:pPr marL="1485900" lvl="2" indent="-342900"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</a:pPr>
            <a:r>
              <a:rPr lang="en" sz="2000" dirty="0" smtClean="0">
                <a:solidFill>
                  <a:srgbClr val="595959"/>
                </a:solidFill>
                <a:latin typeface="Rokkitt" panose="02000503050000020003" pitchFamily="2" charset="0"/>
                <a:ea typeface="Rokkitt"/>
                <a:cs typeface="Rokkitt"/>
                <a:sym typeface="Rokkitt"/>
              </a:rPr>
              <a:t>Arithmetic instructions</a:t>
            </a:r>
            <a:endParaRPr lang="en" sz="2000" dirty="0">
              <a:solidFill>
                <a:srgbClr val="595959"/>
              </a:solidFill>
              <a:latin typeface="Rokkitt" panose="02000503050000020003" pitchFamily="2" charset="0"/>
              <a:ea typeface="Rokkitt"/>
              <a:cs typeface="Rokkitt"/>
              <a:sym typeface="Rokkitt"/>
            </a:endParaRPr>
          </a:p>
          <a:p>
            <a:pPr marL="1485900" lvl="2" indent="-342900"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</a:pPr>
            <a:r>
              <a:rPr lang="en" sz="2000" dirty="0" smtClean="0">
                <a:solidFill>
                  <a:srgbClr val="595959"/>
                </a:solidFill>
                <a:latin typeface="Rokkitt" panose="02000503050000020003" pitchFamily="2" charset="0"/>
                <a:ea typeface="Rokkitt"/>
                <a:cs typeface="Rokkitt"/>
                <a:sym typeface="Rokkitt"/>
              </a:rPr>
              <a:t>Branch instructions</a:t>
            </a:r>
          </a:p>
          <a:p>
            <a:pPr marL="1485900" lvl="2" indent="-342900"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</a:pPr>
            <a:r>
              <a:rPr lang="en" sz="2000" dirty="0" smtClean="0">
                <a:solidFill>
                  <a:srgbClr val="595959"/>
                </a:solidFill>
                <a:latin typeface="Rokkitt" panose="02000503050000020003" pitchFamily="2" charset="0"/>
                <a:ea typeface="Rokkitt"/>
                <a:cs typeface="Rokkitt"/>
                <a:sym typeface="Rokkitt"/>
              </a:rPr>
              <a:t>Perl compiler script</a:t>
            </a:r>
            <a:endParaRPr lang="en" sz="2000" dirty="0">
              <a:solidFill>
                <a:srgbClr val="595959"/>
              </a:solidFill>
              <a:latin typeface="Rokkitt" panose="02000503050000020003" pitchFamily="2" charset="0"/>
              <a:ea typeface="Rokkitt"/>
              <a:cs typeface="Rokkitt"/>
              <a:sym typeface="Rokkitt"/>
            </a:endParaRPr>
          </a:p>
          <a:p>
            <a:pPr marL="1028700" lvl="1" indent="-342900">
              <a:buClr>
                <a:srgbClr val="B86EB8"/>
              </a:buClr>
              <a:buSzPct val="75000"/>
              <a:buFont typeface="Wingdings" panose="05000000000000000000" pitchFamily="2" charset="2"/>
              <a:buChar char="§"/>
            </a:pPr>
            <a:r>
              <a:rPr lang="en" sz="2000" dirty="0" smtClean="0">
                <a:solidFill>
                  <a:srgbClr val="595959"/>
                </a:solidFill>
                <a:latin typeface="Rokkitt" panose="02000503050000020003" pitchFamily="2" charset="0"/>
                <a:ea typeface="Rokkitt"/>
                <a:cs typeface="Rokkitt"/>
                <a:sym typeface="Rokkitt"/>
              </a:rPr>
              <a:t>Both</a:t>
            </a:r>
            <a:endParaRPr lang="en" sz="2000" dirty="0">
              <a:solidFill>
                <a:srgbClr val="595959"/>
              </a:solidFill>
              <a:latin typeface="Rokkitt" panose="02000503050000020003" pitchFamily="2" charset="0"/>
              <a:ea typeface="Rokkitt"/>
              <a:cs typeface="Rokkitt"/>
              <a:sym typeface="Rokkitt"/>
            </a:endParaRPr>
          </a:p>
          <a:p>
            <a:pPr marL="1485900" lvl="2" indent="-342900"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</a:pPr>
            <a:r>
              <a:rPr lang="en" sz="2000" dirty="0" smtClean="0">
                <a:solidFill>
                  <a:srgbClr val="595959"/>
                </a:solidFill>
                <a:latin typeface="Rokkitt" panose="02000503050000020003" pitchFamily="2" charset="0"/>
                <a:ea typeface="Rokkitt"/>
                <a:cs typeface="Rokkitt"/>
                <a:sym typeface="Rokkitt"/>
              </a:rPr>
              <a:t>Pipeline structure and components</a:t>
            </a:r>
            <a:endParaRPr lang="en" sz="2000" dirty="0">
              <a:solidFill>
                <a:srgbClr val="595959"/>
              </a:solidFill>
              <a:latin typeface="Rokkitt" panose="02000503050000020003" pitchFamily="2" charset="0"/>
              <a:ea typeface="Rokkitt"/>
              <a:cs typeface="Rokkitt"/>
              <a:sym typeface="Rokkitt"/>
            </a:endParaRPr>
          </a:p>
          <a:p>
            <a:pPr marL="1485900" lvl="2" indent="-342900"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</a:pPr>
            <a:r>
              <a:rPr lang="en" sz="2000" dirty="0" smtClean="0">
                <a:solidFill>
                  <a:srgbClr val="595959"/>
                </a:solidFill>
                <a:latin typeface="Rokkitt" panose="02000503050000020003" pitchFamily="2" charset="0"/>
                <a:ea typeface="Rokkitt"/>
                <a:cs typeface="Rokkitt"/>
                <a:sym typeface="Rokkitt"/>
              </a:rPr>
              <a:t>ALU</a:t>
            </a:r>
            <a:endParaRPr lang="en" sz="2400" dirty="0">
              <a:solidFill>
                <a:srgbClr val="595959"/>
              </a:solidFill>
              <a:latin typeface="Rokkitt" panose="02000503050000020003" pitchFamily="2" charset="0"/>
              <a:ea typeface="Rokkitt"/>
              <a:cs typeface="Rokkitt"/>
              <a:sym typeface="Rokkitt"/>
            </a:endParaRP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436801" y="6326081"/>
            <a:ext cx="548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Rokkitt" panose="020B0604020202020204" charset="0"/>
              </a:rPr>
              <a:t>3</a:t>
            </a:r>
            <a:endParaRPr lang="en-US" dirty="0">
              <a:latin typeface="Rokkit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9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Rokkitt"/>
              <a:buNone/>
            </a:pPr>
            <a:r>
              <a:rPr lang="en" sz="3600" b="0" i="0" u="none" strike="noStrike" cap="none" dirty="0">
                <a:solidFill>
                  <a:schemeClr val="accent1"/>
                </a:solidFill>
                <a:latin typeface="Rokkitt" panose="02000503050000020003" pitchFamily="2" charset="0"/>
                <a:ea typeface="Rokkitt"/>
                <a:cs typeface="Rokkitt"/>
                <a:sym typeface="Rokkitt"/>
              </a:rPr>
              <a:t>High-level Block Diagram</a:t>
            </a:r>
          </a:p>
        </p:txBody>
      </p:sp>
      <p:pic>
        <p:nvPicPr>
          <p:cNvPr id="235" name="Shape 2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000" y="1356874"/>
            <a:ext cx="8812000" cy="499512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Shape 236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">
                <a:latin typeface="Rokkitt" panose="02000503050000020003" pitchFamily="2" charset="0"/>
              </a:rPr>
              <a:t>4</a:t>
            </a:fld>
            <a:endParaRPr lang="en">
              <a:latin typeface="Rokkitt" panose="02000503050000020003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4370" y="5676900"/>
            <a:ext cx="1417320" cy="469207"/>
          </a:xfrm>
          <a:prstGeom prst="rect">
            <a:avLst/>
          </a:prstGeom>
          <a:ln w="1270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Rokkitt" panose="02000503050000020003" pitchFamily="2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749808" y="5797296"/>
            <a:ext cx="649224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749808" y="6007608"/>
            <a:ext cx="64922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99032" y="5643407"/>
            <a:ext cx="588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Rokkitt" panose="02000503050000020003" pitchFamily="2" charset="0"/>
              </a:rPr>
              <a:t>Data</a:t>
            </a:r>
            <a:endParaRPr lang="en-US" sz="1200" dirty="0">
              <a:latin typeface="Rokkitt" panose="02000503050000020003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99032" y="5869108"/>
            <a:ext cx="777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Rokkitt" panose="02000503050000020003" pitchFamily="2" charset="0"/>
              </a:rPr>
              <a:t>Control</a:t>
            </a:r>
            <a:endParaRPr lang="en-US" sz="1200" dirty="0">
              <a:latin typeface="Rokkitt" panose="02000503050000020003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Rokkitt"/>
              <a:buNone/>
            </a:pPr>
            <a:r>
              <a:rPr lang="en" sz="3600" b="0" i="0" u="none" strike="noStrike" cap="none" dirty="0">
                <a:solidFill>
                  <a:schemeClr val="accent1"/>
                </a:solidFill>
                <a:latin typeface="Rokkitt" panose="02000503050000020003" pitchFamily="2" charset="0"/>
                <a:ea typeface="Rokkitt"/>
                <a:cs typeface="Rokkitt"/>
                <a:sym typeface="Rokkitt"/>
              </a:rPr>
              <a:t>Processor Pipeline - Register File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7208217" cy="53213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Noto Sans Symbols"/>
              <a:buChar char="■"/>
            </a:pPr>
            <a:r>
              <a:rPr lang="en" sz="2800" b="0" i="0" u="none" strike="noStrike" cap="none" dirty="0">
                <a:solidFill>
                  <a:srgbClr val="595959"/>
                </a:solidFill>
                <a:latin typeface="Rokkitt" panose="02000503050000020003" pitchFamily="2" charset="0"/>
                <a:ea typeface="Rokkitt"/>
                <a:cs typeface="Rokkitt"/>
                <a:sym typeface="Rokkitt"/>
              </a:rPr>
              <a:t>Tradeoff between 1-D [width*depth] vs 2-D reg file [width][depth]</a:t>
            </a:r>
          </a:p>
          <a:p>
            <a: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Noto Sans Symbols"/>
              <a:buChar char="■"/>
            </a:pPr>
            <a:r>
              <a:rPr lang="en" sz="2800" b="0" i="0" u="none" strike="noStrike" cap="none" dirty="0">
                <a:solidFill>
                  <a:srgbClr val="595959"/>
                </a:solidFill>
                <a:latin typeface="Rokkitt" panose="02000503050000020003" pitchFamily="2" charset="0"/>
                <a:ea typeface="Rokkitt"/>
                <a:cs typeface="Rokkitt"/>
                <a:sym typeface="Rokkitt"/>
              </a:rPr>
              <a:t>Key Features:</a:t>
            </a:r>
          </a:p>
          <a:p>
            <a: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B86EB8"/>
              </a:buClr>
              <a:buSzPct val="75000"/>
              <a:buFont typeface="Noto Sans Symbols"/>
              <a:buChar char="■"/>
            </a:pPr>
            <a:r>
              <a:rPr lang="en" sz="2400" b="0" i="0" u="none" strike="noStrike" cap="none" dirty="0">
                <a:solidFill>
                  <a:srgbClr val="595959"/>
                </a:solidFill>
                <a:latin typeface="Rokkitt" panose="02000503050000020003" pitchFamily="2" charset="0"/>
                <a:ea typeface="Rokkitt"/>
                <a:cs typeface="Rokkitt"/>
                <a:sym typeface="Rokkitt"/>
              </a:rPr>
              <a:t>Internally forward if write address = read address</a:t>
            </a:r>
          </a:p>
          <a:p>
            <a: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B86EB8"/>
              </a:buClr>
              <a:buSzPct val="75000"/>
              <a:buFont typeface="Noto Sans Symbols"/>
              <a:buChar char="■"/>
            </a:pPr>
            <a:r>
              <a:rPr lang="en" sz="2400" b="0" i="0" u="none" strike="noStrike" cap="none" dirty="0">
                <a:solidFill>
                  <a:srgbClr val="595959"/>
                </a:solidFill>
                <a:latin typeface="Rokkitt" panose="02000503050000020003" pitchFamily="2" charset="0"/>
                <a:ea typeface="Rokkitt"/>
                <a:cs typeface="Rokkitt"/>
                <a:sym typeface="Rokkitt"/>
              </a:rPr>
              <a:t>Participation fields used in reg file</a:t>
            </a:r>
          </a:p>
          <a:p>
            <a: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Noto Sans Symbols"/>
              <a:buChar char="■"/>
            </a:pPr>
            <a:r>
              <a:rPr lang="en" sz="2400" b="0" i="0" u="none" strike="noStrike" cap="none" dirty="0">
                <a:solidFill>
                  <a:srgbClr val="595959"/>
                </a:solidFill>
                <a:latin typeface="Rokkitt" panose="02000503050000020003" pitchFamily="2" charset="0"/>
                <a:ea typeface="Rokkitt"/>
                <a:cs typeface="Rokkitt"/>
                <a:sym typeface="Rokkitt"/>
              </a:rPr>
              <a:t>1) Ex stage calculation assumes all fields participate</a:t>
            </a:r>
          </a:p>
          <a:p>
            <a: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Noto Sans Symbols"/>
              <a:buChar char="■"/>
            </a:pPr>
            <a:r>
              <a:rPr lang="en" sz="2400" b="0" i="0" u="none" strike="noStrike" cap="none" dirty="0">
                <a:solidFill>
                  <a:srgbClr val="595959"/>
                </a:solidFill>
                <a:latin typeface="Rokkitt" panose="02000503050000020003" pitchFamily="2" charset="0"/>
                <a:ea typeface="Rokkitt"/>
                <a:cs typeface="Rokkitt"/>
                <a:sym typeface="Rokkitt"/>
              </a:rPr>
              <a:t>2) Reg file - get value of current reg file</a:t>
            </a:r>
          </a:p>
          <a:p>
            <a: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Noto Sans Symbols"/>
              <a:buChar char="■"/>
            </a:pPr>
            <a:r>
              <a:rPr lang="en" sz="2400" b="0" i="0" u="none" strike="noStrike" cap="none" dirty="0">
                <a:solidFill>
                  <a:srgbClr val="595959"/>
                </a:solidFill>
                <a:latin typeface="Rokkitt" panose="02000503050000020003" pitchFamily="2" charset="0"/>
                <a:ea typeface="Rokkitt"/>
                <a:cs typeface="Rokkitt"/>
                <a:sym typeface="Rokkitt"/>
              </a:rPr>
              <a:t>3) Calculate what </a:t>
            </a:r>
            <a:r>
              <a:rPr lang="en" sz="2400" b="0" i="0" u="none" strike="noStrike" cap="none" dirty="0" smtClean="0">
                <a:solidFill>
                  <a:srgbClr val="595959"/>
                </a:solidFill>
                <a:latin typeface="Rokkitt" panose="02000503050000020003" pitchFamily="2" charset="0"/>
                <a:ea typeface="Rokkitt"/>
                <a:cs typeface="Rokkitt"/>
                <a:sym typeface="Rokkitt"/>
              </a:rPr>
              <a:t>to </a:t>
            </a:r>
            <a:r>
              <a:rPr lang="en" sz="2400" b="0" i="0" u="none" strike="noStrike" cap="none" dirty="0">
                <a:solidFill>
                  <a:srgbClr val="595959"/>
                </a:solidFill>
                <a:latin typeface="Rokkitt" panose="02000503050000020003" pitchFamily="2" charset="0"/>
                <a:ea typeface="Rokkitt"/>
                <a:cs typeface="Rokkitt"/>
                <a:sym typeface="Rokkitt"/>
              </a:rPr>
              <a:t>write back based on new write data, current reg, and PPP</a:t>
            </a:r>
          </a:p>
          <a:p>
            <a:pPr marL="1371600" marR="0" lvl="2" indent="-228600" algn="l" rtl="0">
              <a:spcBef>
                <a:spcPts val="0"/>
              </a:spcBef>
              <a:buClr>
                <a:schemeClr val="accent1"/>
              </a:buClr>
              <a:buSzPct val="75000"/>
              <a:buFont typeface="Noto Sans Symbols"/>
              <a:buChar char="■"/>
            </a:pPr>
            <a:r>
              <a:rPr lang="en" sz="2400" b="0" i="0" u="none" strike="noStrike" cap="none" dirty="0">
                <a:solidFill>
                  <a:srgbClr val="595959"/>
                </a:solidFill>
                <a:latin typeface="Rokkitt" panose="02000503050000020003" pitchFamily="2" charset="0"/>
                <a:ea typeface="Rokkitt"/>
                <a:cs typeface="Rokkitt"/>
                <a:sym typeface="Rokkitt"/>
              </a:rPr>
              <a:t>Each instruction therefore takes 1 cycle for execution (2 cycles for multiply)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">
                <a:latin typeface="Rokkitt" panose="02000503050000020003" pitchFamily="2" charset="0"/>
              </a:rPr>
              <a:t>5</a:t>
            </a:fld>
            <a:endParaRPr lang="en">
              <a:latin typeface="Rokkitt" panose="02000503050000020003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37" t="20098" r="49292" b="37316"/>
          <a:stretch/>
        </p:blipFill>
        <p:spPr>
          <a:xfrm>
            <a:off x="7300913" y="2657475"/>
            <a:ext cx="1371600" cy="21288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335" y="2652648"/>
            <a:ext cx="7207133" cy="4089673"/>
          </a:xfrm>
          <a:prstGeom prst="rect">
            <a:avLst/>
          </a:prstGeom>
        </p:spPr>
      </p:pic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Rokkitt"/>
              <a:buNone/>
            </a:pPr>
            <a:r>
              <a:rPr lang="en" sz="3600" b="0" i="0" u="none" strike="noStrike" cap="none">
                <a:solidFill>
                  <a:schemeClr val="accent1"/>
                </a:solidFill>
                <a:latin typeface="Rokkitt" panose="02000503050000020003" pitchFamily="2" charset="0"/>
                <a:ea typeface="Rokkitt"/>
                <a:cs typeface="Rokkitt"/>
                <a:sym typeface="Rokkitt"/>
              </a:rPr>
              <a:t>Processor Pipeline - Stalling</a:t>
            </a:r>
          </a:p>
        </p:txBody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311700" y="1536634"/>
            <a:ext cx="5838377" cy="19214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Noto Sans Symbols"/>
              <a:buChar char="■"/>
            </a:pPr>
            <a:r>
              <a:rPr lang="en" sz="2800" b="0" i="0" u="none" strike="noStrike" cap="none" dirty="0">
                <a:solidFill>
                  <a:srgbClr val="595959"/>
                </a:solidFill>
                <a:latin typeface="Rokkitt" panose="02000503050000020003" pitchFamily="2" charset="0"/>
                <a:ea typeface="Rokkitt"/>
                <a:cs typeface="Rokkitt"/>
                <a:sym typeface="Rokkitt"/>
              </a:rPr>
              <a:t>Store Instruction</a:t>
            </a:r>
          </a:p>
          <a:p>
            <a: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Noto Sans Symbols"/>
              <a:buChar char="■"/>
            </a:pPr>
            <a:r>
              <a:rPr lang="en" sz="2800" b="0" i="0" u="none" strike="noStrike" cap="none" dirty="0" smtClean="0">
                <a:solidFill>
                  <a:srgbClr val="595959"/>
                </a:solidFill>
                <a:latin typeface="Rokkitt" panose="02000503050000020003" pitchFamily="2" charset="0"/>
                <a:ea typeface="Rokkitt"/>
                <a:cs typeface="Rokkitt"/>
                <a:sym typeface="Rokkitt"/>
              </a:rPr>
              <a:t>Branch </a:t>
            </a:r>
            <a:r>
              <a:rPr lang="en" sz="2800" b="0" i="0" u="none" strike="noStrike" cap="none" dirty="0">
                <a:solidFill>
                  <a:srgbClr val="595959"/>
                </a:solidFill>
                <a:latin typeface="Rokkitt" panose="02000503050000020003" pitchFamily="2" charset="0"/>
                <a:ea typeface="Rokkitt"/>
                <a:cs typeface="Rokkitt"/>
                <a:sym typeface="Rokkitt"/>
              </a:rPr>
              <a:t>Instruction</a:t>
            </a:r>
          </a:p>
          <a:p>
            <a: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Noto Sans Symbols"/>
              <a:buChar char="■"/>
            </a:pPr>
            <a:r>
              <a:rPr lang="en" sz="2800" b="0" i="0" u="none" strike="noStrike" cap="none" dirty="0" smtClean="0">
                <a:solidFill>
                  <a:srgbClr val="595959"/>
                </a:solidFill>
                <a:latin typeface="Rokkitt" panose="02000503050000020003" pitchFamily="2" charset="0"/>
                <a:ea typeface="Rokkitt"/>
                <a:cs typeface="Rokkitt"/>
                <a:sym typeface="Rokkitt"/>
              </a:rPr>
              <a:t>Multiply Instruction</a:t>
            </a:r>
            <a:endParaRPr lang="en" sz="2800" b="0" i="0" u="none" strike="noStrike" cap="none" dirty="0">
              <a:solidFill>
                <a:srgbClr val="595959"/>
              </a:solidFill>
              <a:latin typeface="Rokkitt" panose="02000503050000020003" pitchFamily="2" charset="0"/>
              <a:ea typeface="Rokkitt"/>
              <a:cs typeface="Rokkitt"/>
              <a:sym typeface="Rokkitt"/>
            </a:endParaRPr>
          </a:p>
        </p:txBody>
      </p:sp>
      <p:sp>
        <p:nvSpPr>
          <p:cNvPr id="250" name="Shape 250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">
                <a:latin typeface="Rokkitt" panose="02000503050000020003" pitchFamily="2" charset="0"/>
              </a:rPr>
              <a:t>6</a:t>
            </a:fld>
            <a:endParaRPr lang="en">
              <a:latin typeface="Rokkitt" panose="02000503050000020003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2541"/>
          <a:stretch/>
        </p:blipFill>
        <p:spPr>
          <a:xfrm>
            <a:off x="2011680" y="3889612"/>
            <a:ext cx="5206305" cy="2968388"/>
          </a:xfrm>
          <a:prstGeom prst="rect">
            <a:avLst/>
          </a:prstGeom>
        </p:spPr>
      </p:pic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Rokkitt"/>
              <a:buNone/>
            </a:pPr>
            <a:r>
              <a:rPr lang="en" sz="3600" b="0" i="0" u="none" strike="noStrike" cap="none">
                <a:solidFill>
                  <a:schemeClr val="accent1"/>
                </a:solidFill>
                <a:latin typeface="Rokkitt" panose="02000503050000020003" pitchFamily="2" charset="0"/>
                <a:ea typeface="Rokkitt"/>
                <a:cs typeface="Rokkitt"/>
                <a:sym typeface="Rokkitt"/>
              </a:rPr>
              <a:t>Processor Pipeline - Forwarding</a:t>
            </a:r>
          </a:p>
        </p:txBody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Noto Sans Symbols"/>
              <a:buChar char="■"/>
            </a:pPr>
            <a:r>
              <a:rPr lang="en" sz="2800" b="0" i="0" u="none" strike="noStrike" cap="none" dirty="0">
                <a:solidFill>
                  <a:srgbClr val="595959"/>
                </a:solidFill>
                <a:latin typeface="Rokkitt" panose="02000503050000020003" pitchFamily="2" charset="0"/>
                <a:ea typeface="Rokkitt"/>
                <a:cs typeface="Rokkitt"/>
                <a:sym typeface="Rokkitt"/>
              </a:rPr>
              <a:t>Forward </a:t>
            </a:r>
            <a:r>
              <a:rPr lang="en" sz="2800" b="0" i="0" u="none" strike="noStrike" cap="none" dirty="0" smtClean="0">
                <a:solidFill>
                  <a:srgbClr val="595959"/>
                </a:solidFill>
                <a:latin typeface="Rokkitt" panose="02000503050000020003" pitchFamily="2" charset="0"/>
                <a:ea typeface="Rokkitt"/>
                <a:cs typeface="Rokkitt"/>
                <a:sym typeface="Rokkitt"/>
              </a:rPr>
              <a:t>according to PPP value when</a:t>
            </a:r>
            <a:r>
              <a:rPr lang="en" sz="2800" b="0" i="0" u="none" strike="noStrike" cap="none" dirty="0">
                <a:solidFill>
                  <a:srgbClr val="595959"/>
                </a:solidFill>
                <a:latin typeface="Rokkitt" panose="02000503050000020003" pitchFamily="2" charset="0"/>
                <a:ea typeface="Rokkitt"/>
                <a:cs typeface="Rokkitt"/>
                <a:sym typeface="Rokkitt"/>
              </a:rPr>
              <a:t>:</a:t>
            </a:r>
          </a:p>
          <a:p>
            <a: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B86EB8"/>
              </a:buClr>
              <a:buSzPct val="75000"/>
              <a:buFont typeface="Noto Sans Symbols"/>
              <a:buChar char="■"/>
            </a:pPr>
            <a:r>
              <a:rPr lang="en" sz="2400" b="0" i="0" u="none" strike="noStrike" cap="none" dirty="0">
                <a:solidFill>
                  <a:srgbClr val="595959"/>
                </a:solidFill>
                <a:latin typeface="Rokkitt" panose="02000503050000020003" pitchFamily="2" charset="0"/>
                <a:ea typeface="Rokkitt"/>
                <a:cs typeface="Rokkitt"/>
                <a:sym typeface="Rokkitt"/>
              </a:rPr>
              <a:t>Write back stage destination register file = EX stage stage destination register file</a:t>
            </a:r>
          </a:p>
          <a:p>
            <a: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B86EB8"/>
              </a:buClr>
              <a:buSzPct val="75000"/>
              <a:buFont typeface="Noto Sans Symbols"/>
              <a:buChar char="■"/>
            </a:pPr>
            <a:r>
              <a:rPr lang="en" sz="2400" b="0" i="0" u="none" strike="noStrike" cap="none" dirty="0">
                <a:solidFill>
                  <a:srgbClr val="595959"/>
                </a:solidFill>
                <a:latin typeface="Rokkitt" panose="02000503050000020003" pitchFamily="2" charset="0"/>
                <a:ea typeface="Rokkitt"/>
                <a:cs typeface="Rokkitt"/>
                <a:sym typeface="Rokkitt"/>
              </a:rPr>
              <a:t>Register write is enabled in both EX and WB stages</a:t>
            </a:r>
          </a:p>
          <a:p>
            <a: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B86EB8"/>
              </a:buClr>
              <a:buSzPct val="75000"/>
              <a:buFont typeface="Noto Sans Symbols"/>
              <a:buChar char="■"/>
            </a:pPr>
            <a:r>
              <a:rPr lang="en" sz="2400" b="0" i="0" u="none" strike="noStrike" cap="none" dirty="0">
                <a:solidFill>
                  <a:srgbClr val="595959"/>
                </a:solidFill>
                <a:latin typeface="Rokkitt" panose="02000503050000020003" pitchFamily="2" charset="0"/>
                <a:ea typeface="Rokkitt"/>
                <a:cs typeface="Rokkitt"/>
                <a:sym typeface="Rokkitt"/>
              </a:rPr>
              <a:t>Applies for both R-type and Load instructions</a:t>
            </a:r>
          </a:p>
          <a:p>
            <a:pPr marL="457200" marR="0" lvl="0" indent="-228600" algn="l" rtl="0">
              <a:spcBef>
                <a:spcPts val="0"/>
              </a:spcBef>
              <a:buClr>
                <a:schemeClr val="accent1"/>
              </a:buClr>
              <a:buSzPct val="75000"/>
              <a:buFont typeface="Noto Sans Symbols"/>
              <a:buChar char="■"/>
            </a:pPr>
            <a:r>
              <a:rPr lang="en" sz="2800" b="0" i="0" u="none" strike="noStrike" cap="none" dirty="0">
                <a:solidFill>
                  <a:srgbClr val="595959"/>
                </a:solidFill>
                <a:latin typeface="Rokkitt" panose="02000503050000020003" pitchFamily="2" charset="0"/>
                <a:ea typeface="Rokkitt"/>
                <a:cs typeface="Rokkitt"/>
                <a:sym typeface="Rokkitt"/>
              </a:rPr>
              <a:t>When stalling - forward only on 1st clock cycle of stall</a:t>
            </a:r>
          </a:p>
        </p:txBody>
      </p:sp>
      <p:sp>
        <p:nvSpPr>
          <p:cNvPr id="257" name="Shape 257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">
                <a:latin typeface="Rokkitt" panose="02000503050000020003" pitchFamily="2" charset="0"/>
              </a:rPr>
              <a:t>7</a:t>
            </a:fld>
            <a:endParaRPr lang="en">
              <a:latin typeface="Rokkitt" panose="02000503050000020003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758"/>
          <a:stretch/>
        </p:blipFill>
        <p:spPr>
          <a:xfrm>
            <a:off x="1578651" y="4457579"/>
            <a:ext cx="6366544" cy="2284742"/>
          </a:xfrm>
          <a:prstGeom prst="rect">
            <a:avLst/>
          </a:prstGeom>
        </p:spPr>
      </p:pic>
      <p:sp>
        <p:nvSpPr>
          <p:cNvPr id="262" name="Shape 26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Rokkitt"/>
              <a:buNone/>
            </a:pPr>
            <a:r>
              <a:rPr lang="en" sz="3600" b="0" i="0" u="none" strike="noStrike" cap="none">
                <a:solidFill>
                  <a:schemeClr val="accent1"/>
                </a:solidFill>
                <a:latin typeface="Rokkitt" panose="02000503050000020003" pitchFamily="2" charset="0"/>
                <a:ea typeface="Rokkitt"/>
                <a:cs typeface="Rokkitt"/>
                <a:sym typeface="Rokkitt"/>
              </a:rPr>
              <a:t>Processor Pipeline - Branches</a:t>
            </a:r>
          </a:p>
        </p:txBody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Noto Sans Symbols"/>
              <a:buChar char="■"/>
            </a:pPr>
            <a:r>
              <a:rPr lang="en" sz="2800" b="0" i="0" u="none" strike="noStrike" cap="none" dirty="0">
                <a:solidFill>
                  <a:srgbClr val="595959"/>
                </a:solidFill>
                <a:latin typeface="Rokkitt" panose="02000503050000020003" pitchFamily="2" charset="0"/>
                <a:ea typeface="Rokkitt"/>
                <a:cs typeface="Rokkitt"/>
                <a:sym typeface="Rokkitt"/>
              </a:rPr>
              <a:t>ID stages includes a comparator</a:t>
            </a:r>
          </a:p>
          <a:p>
            <a: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B86EB8"/>
              </a:buClr>
              <a:buSzPct val="75000"/>
              <a:buFont typeface="Noto Sans Symbols"/>
              <a:buChar char="■"/>
            </a:pPr>
            <a:r>
              <a:rPr lang="en" sz="2400" b="0" i="0" u="none" strike="noStrike" cap="none" dirty="0">
                <a:solidFill>
                  <a:srgbClr val="595959"/>
                </a:solidFill>
                <a:latin typeface="Rokkitt" panose="02000503050000020003" pitchFamily="2" charset="0"/>
                <a:ea typeface="Rokkitt"/>
                <a:cs typeface="Rokkitt"/>
                <a:sym typeface="Rokkitt"/>
              </a:rPr>
              <a:t>Determines if the register file address read is zero or not zero</a:t>
            </a:r>
          </a:p>
          <a:p>
            <a: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Noto Sans Symbols"/>
              <a:buChar char="■"/>
            </a:pPr>
            <a:r>
              <a:rPr lang="en" sz="2800" b="0" i="0" u="none" strike="noStrike" cap="none" dirty="0">
                <a:solidFill>
                  <a:srgbClr val="595959"/>
                </a:solidFill>
                <a:latin typeface="Rokkitt" panose="02000503050000020003" pitchFamily="2" charset="0"/>
                <a:ea typeface="Rokkitt"/>
                <a:cs typeface="Rokkitt"/>
                <a:sym typeface="Rokkitt"/>
              </a:rPr>
              <a:t>The result of this ID branch signal is used to load the PC if stall if not active</a:t>
            </a:r>
          </a:p>
          <a:p>
            <a:pPr marL="457200" marR="0" lvl="0" indent="-228600" algn="l" rtl="0">
              <a:spcBef>
                <a:spcPts val="0"/>
              </a:spcBef>
              <a:buClr>
                <a:schemeClr val="accent1"/>
              </a:buClr>
              <a:buSzPct val="75000"/>
              <a:buFont typeface="Noto Sans Symbols"/>
              <a:buChar char="■"/>
            </a:pPr>
            <a:r>
              <a:rPr lang="en" sz="2800" b="0" i="0" u="none" strike="noStrike" cap="none" dirty="0">
                <a:solidFill>
                  <a:srgbClr val="595959"/>
                </a:solidFill>
                <a:latin typeface="Rokkitt" panose="02000503050000020003" pitchFamily="2" charset="0"/>
                <a:ea typeface="Rokkitt"/>
                <a:cs typeface="Rokkitt"/>
                <a:sym typeface="Rokkitt"/>
              </a:rPr>
              <a:t>If current branch in ID stage is successful, tag the instruction in IF stage to be flushed</a:t>
            </a:r>
          </a:p>
        </p:txBody>
      </p:sp>
      <p:sp>
        <p:nvSpPr>
          <p:cNvPr id="264" name="Shape 264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">
                <a:latin typeface="Rokkitt" panose="02000503050000020003" pitchFamily="2" charset="0"/>
              </a:rPr>
              <a:t>8</a:t>
            </a:fld>
            <a:endParaRPr lang="en">
              <a:latin typeface="Rokkitt" panose="02000503050000020003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Rokkitt"/>
              <a:buNone/>
            </a:pPr>
            <a:r>
              <a:rPr lang="en" sz="3600" b="0" i="0" u="none" strike="noStrike" cap="none">
                <a:solidFill>
                  <a:schemeClr val="accent1"/>
                </a:solidFill>
                <a:latin typeface="Rokkitt" panose="02000503050000020003" pitchFamily="2" charset="0"/>
                <a:ea typeface="Rokkitt"/>
                <a:cs typeface="Rokkitt"/>
                <a:sym typeface="Rokkitt"/>
              </a:rPr>
              <a:t>ALU</a:t>
            </a:r>
          </a:p>
        </p:txBody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207364" y="1509642"/>
            <a:ext cx="5415514" cy="53483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Noto Sans Symbols"/>
            </a:pPr>
            <a:r>
              <a:rPr lang="en" sz="2400" b="0" i="0" u="none" strike="noStrike" cap="none" dirty="0">
                <a:solidFill>
                  <a:srgbClr val="595959"/>
                </a:solidFill>
                <a:latin typeface="Rokkitt" panose="02000503050000020003" pitchFamily="2" charset="0"/>
                <a:ea typeface="Rokkitt"/>
                <a:cs typeface="Rokkitt"/>
                <a:sym typeface="Rokkitt"/>
              </a:rPr>
              <a:t>Logical Operations</a:t>
            </a:r>
          </a:p>
          <a:p>
            <a: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B86EB8"/>
              </a:buClr>
              <a:buSzPct val="75000"/>
              <a:buFont typeface="Noto Sans Symbols"/>
            </a:pPr>
            <a:r>
              <a:rPr lang="en" sz="2000" b="0" i="0" u="none" strike="noStrike" cap="none" dirty="0">
                <a:solidFill>
                  <a:srgbClr val="595959"/>
                </a:solidFill>
                <a:latin typeface="Rokkitt" panose="02000503050000020003" pitchFamily="2" charset="0"/>
                <a:ea typeface="Rokkitt"/>
                <a:cs typeface="Rokkitt"/>
                <a:sym typeface="Rokkitt"/>
              </a:rPr>
              <a:t>AND, OR, XOR, NOT, MOV</a:t>
            </a:r>
          </a:p>
          <a:p>
            <a: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Noto Sans Symbols"/>
            </a:pPr>
            <a:r>
              <a:rPr lang="en" sz="2400" b="0" i="0" u="none" strike="noStrike" cap="none" dirty="0">
                <a:solidFill>
                  <a:srgbClr val="595959"/>
                </a:solidFill>
                <a:latin typeface="Rokkitt" panose="02000503050000020003" pitchFamily="2" charset="0"/>
                <a:ea typeface="Rokkitt"/>
                <a:cs typeface="Rokkitt"/>
                <a:sym typeface="Rokkitt"/>
              </a:rPr>
              <a:t>Arithmetic Operations</a:t>
            </a:r>
          </a:p>
          <a:p>
            <a: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B86EB8"/>
              </a:buClr>
              <a:buSzPct val="75000"/>
              <a:buFont typeface="Noto Sans Symbols"/>
            </a:pPr>
            <a:r>
              <a:rPr lang="en" sz="2000" b="0" i="0" u="none" strike="noStrike" cap="none" dirty="0">
                <a:solidFill>
                  <a:srgbClr val="595959"/>
                </a:solidFill>
                <a:latin typeface="Rokkitt" panose="02000503050000020003" pitchFamily="2" charset="0"/>
                <a:ea typeface="Rokkitt"/>
                <a:cs typeface="Rokkitt"/>
                <a:sym typeface="Rokkitt"/>
              </a:rPr>
              <a:t>ADD, SUB</a:t>
            </a:r>
          </a:p>
          <a:p>
            <a: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B86EB8"/>
              </a:buClr>
              <a:buSzPct val="75000"/>
              <a:buFont typeface="Noto Sans Symbols"/>
            </a:pPr>
            <a:r>
              <a:rPr lang="en" sz="2000" b="0" i="0" u="none" strike="noStrike" cap="none" dirty="0">
                <a:solidFill>
                  <a:srgbClr val="595959"/>
                </a:solidFill>
                <a:latin typeface="Rokkitt" panose="02000503050000020003" pitchFamily="2" charset="0"/>
                <a:ea typeface="Rokkitt"/>
                <a:cs typeface="Rokkitt"/>
                <a:sym typeface="Rokkitt"/>
              </a:rPr>
              <a:t>Multiplication</a:t>
            </a:r>
          </a:p>
          <a:p>
            <a: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Noto Sans Symbols"/>
            </a:pPr>
            <a:r>
              <a:rPr lang="en" sz="2400" b="0" i="0" u="none" strike="noStrike" cap="none" dirty="0">
                <a:solidFill>
                  <a:srgbClr val="595959"/>
                </a:solidFill>
                <a:latin typeface="Rokkitt" panose="02000503050000020003" pitchFamily="2" charset="0"/>
                <a:ea typeface="Rokkitt"/>
                <a:cs typeface="Rokkitt"/>
                <a:sym typeface="Rokkitt"/>
              </a:rPr>
              <a:t>Shift Operations</a:t>
            </a:r>
          </a:p>
          <a:p>
            <a: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B86EB8"/>
              </a:buClr>
              <a:buSzPct val="75000"/>
              <a:buFont typeface="Noto Sans Symbols"/>
            </a:pPr>
            <a:r>
              <a:rPr lang="en" sz="2000" b="0" i="0" u="none" strike="noStrike" cap="none" dirty="0">
                <a:solidFill>
                  <a:srgbClr val="595959"/>
                </a:solidFill>
                <a:latin typeface="Rokkitt" panose="02000503050000020003" pitchFamily="2" charset="0"/>
                <a:ea typeface="Rokkitt"/>
                <a:cs typeface="Rokkitt"/>
                <a:sym typeface="Rokkitt"/>
              </a:rPr>
              <a:t>Rotate</a:t>
            </a:r>
          </a:p>
          <a:p>
            <a: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B86EB8"/>
              </a:buClr>
              <a:buSzPct val="75000"/>
              <a:buFont typeface="Noto Sans Symbols"/>
            </a:pPr>
            <a:r>
              <a:rPr lang="en" sz="2000" b="0" i="0" u="none" strike="noStrike" cap="none" dirty="0">
                <a:solidFill>
                  <a:srgbClr val="595959"/>
                </a:solidFill>
                <a:latin typeface="Rokkitt" panose="02000503050000020003" pitchFamily="2" charset="0"/>
                <a:ea typeface="Rokkitt"/>
                <a:cs typeface="Rokkitt"/>
                <a:sym typeface="Rokkitt"/>
              </a:rPr>
              <a:t>Logical Shift</a:t>
            </a:r>
          </a:p>
          <a:p>
            <a: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B86EB8"/>
              </a:buClr>
              <a:buSzPct val="75000"/>
              <a:buFont typeface="Noto Sans Symbols"/>
            </a:pPr>
            <a:r>
              <a:rPr lang="en" sz="2000" b="0" i="0" u="none" strike="noStrike" cap="none" dirty="0">
                <a:solidFill>
                  <a:srgbClr val="595959"/>
                </a:solidFill>
                <a:latin typeface="Rokkitt" panose="02000503050000020003" pitchFamily="2" charset="0"/>
                <a:ea typeface="Rokkitt"/>
                <a:cs typeface="Rokkitt"/>
                <a:sym typeface="Rokkitt"/>
              </a:rPr>
              <a:t>Arithmetic Shift</a:t>
            </a:r>
          </a:p>
          <a:p>
            <a: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Noto Sans Symbols"/>
            </a:pPr>
            <a:r>
              <a:rPr lang="en" sz="2400" b="0" i="0" u="none" strike="noStrike" cap="none" dirty="0">
                <a:solidFill>
                  <a:srgbClr val="595959"/>
                </a:solidFill>
                <a:latin typeface="Rokkitt" panose="02000503050000020003" pitchFamily="2" charset="0"/>
                <a:ea typeface="Rokkitt"/>
                <a:cs typeface="Rokkitt"/>
                <a:sym typeface="Rokkitt"/>
              </a:rPr>
              <a:t>WW field determines operand widths</a:t>
            </a:r>
          </a:p>
          <a:p>
            <a:pPr marL="914400" marR="0" lvl="1" indent="-228600" algn="l" rtl="0">
              <a:spcBef>
                <a:spcPts val="0"/>
              </a:spcBef>
              <a:buClr>
                <a:srgbClr val="B86EB8"/>
              </a:buClr>
              <a:buSzPct val="75000"/>
              <a:buFont typeface="Noto Sans Symbols"/>
            </a:pPr>
            <a:r>
              <a:rPr lang="en" sz="2000" b="0" i="0" u="none" strike="noStrike" cap="none" dirty="0">
                <a:solidFill>
                  <a:srgbClr val="595959"/>
                </a:solidFill>
                <a:latin typeface="Rokkitt" panose="02000503050000020003" pitchFamily="2" charset="0"/>
                <a:ea typeface="Rokkitt"/>
                <a:cs typeface="Rokkitt"/>
                <a:sym typeface="Rokkitt"/>
              </a:rPr>
              <a:t>Not considered for logical operations</a:t>
            </a:r>
          </a:p>
          <a:p>
            <a:pPr marL="457200" marR="0" lvl="0" indent="-228600" algn="l" rtl="0">
              <a:spcBef>
                <a:spcPts val="0"/>
              </a:spcBef>
              <a:buClr>
                <a:schemeClr val="accent1"/>
              </a:buClr>
              <a:buSzPct val="75000"/>
              <a:buFont typeface="Noto Sans Symbols"/>
            </a:pPr>
            <a:r>
              <a:rPr lang="en" sz="2400" dirty="0">
                <a:latin typeface="Rokkitt" panose="02000503050000020003" pitchFamily="2" charset="0"/>
              </a:rPr>
              <a:t>Two-cycles for 32-bit multiplication</a:t>
            </a:r>
          </a:p>
          <a:p>
            <a:pPr marL="914400" marR="0" lvl="1" indent="-228600" algn="l" rtl="0">
              <a:spcBef>
                <a:spcPts val="0"/>
              </a:spcBef>
              <a:buClr>
                <a:srgbClr val="B86EB8"/>
              </a:buClr>
              <a:buSzPct val="75000"/>
              <a:buFont typeface="Noto Sans Symbols"/>
            </a:pPr>
            <a:r>
              <a:rPr lang="en" sz="2000" dirty="0">
                <a:latin typeface="Rokkitt" panose="02000503050000020003" pitchFamily="2" charset="0"/>
              </a:rPr>
              <a:t>One-cycle operation for all other instructions</a:t>
            </a:r>
          </a:p>
        </p:txBody>
      </p:sp>
      <p:pic>
        <p:nvPicPr>
          <p:cNvPr id="271" name="Shape 2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3487" y="1686648"/>
            <a:ext cx="3513263" cy="3201949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Shape 272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">
                <a:latin typeface="Rokkitt" panose="02000503050000020003" pitchFamily="2" charset="0"/>
              </a:rPr>
              <a:t>9</a:t>
            </a:fld>
            <a:endParaRPr lang="en">
              <a:latin typeface="Rokkitt" panose="02000503050000020003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rgbClr val="000000"/>
      </a:dk1>
      <a:lt1>
        <a:srgbClr val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1018</Words>
  <Application>Microsoft Office PowerPoint</Application>
  <PresentationFormat>On-screen Show (4:3)</PresentationFormat>
  <Paragraphs>552</Paragraphs>
  <Slides>19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Mangal</vt:lpstr>
      <vt:lpstr>Calibri</vt:lpstr>
      <vt:lpstr>Rokkitt</vt:lpstr>
      <vt:lpstr>Times New Roman</vt:lpstr>
      <vt:lpstr>Wingdings</vt:lpstr>
      <vt:lpstr>Noto Sans Symbols</vt:lpstr>
      <vt:lpstr>Advantage</vt:lpstr>
      <vt:lpstr>Visio</vt:lpstr>
      <vt:lpstr>EE-577B Project - Phase 2 Gold Variable-Width Processor</vt:lpstr>
      <vt:lpstr>Agenda</vt:lpstr>
      <vt:lpstr>Overview</vt:lpstr>
      <vt:lpstr>High-level Block Diagram</vt:lpstr>
      <vt:lpstr>Processor Pipeline - Register File</vt:lpstr>
      <vt:lpstr>Processor Pipeline - Stalling</vt:lpstr>
      <vt:lpstr>Processor Pipeline - Forwarding</vt:lpstr>
      <vt:lpstr>Processor Pipeline - Branches</vt:lpstr>
      <vt:lpstr>ALU</vt:lpstr>
      <vt:lpstr>ALU - Shifters</vt:lpstr>
      <vt:lpstr>ALU - Multipliers</vt:lpstr>
      <vt:lpstr>Testing &amp; Synthesis</vt:lpstr>
      <vt:lpstr>Testing &amp; Synthesis - contd.</vt:lpstr>
      <vt:lpstr>Q &amp; 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EE577B Project - Phase 2 Gold Variable-width Processor</dc:title>
  <dc:creator>Andrew</dc:creator>
  <cp:lastModifiedBy>Harsh Bhardwaj</cp:lastModifiedBy>
  <cp:revision>41</cp:revision>
  <cp:lastPrinted>2016-03-29T06:03:56Z</cp:lastPrinted>
  <dcterms:modified xsi:type="dcterms:W3CDTF">2016-03-30T18:59:49Z</dcterms:modified>
</cp:coreProperties>
</file>