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04"/>
    <p:restoredTop sz="94545"/>
  </p:normalViewPr>
  <p:slideViewPr>
    <p:cSldViewPr snapToGrid="0" snapToObjects="1">
      <p:cViewPr>
        <p:scale>
          <a:sx n="60" d="100"/>
          <a:sy n="60" d="100"/>
        </p:scale>
        <p:origin x="105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72E8D-E845-4D48-A842-0D0E4800D929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35792-26D7-EE48-B8EF-883639D6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6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35792-26D7-EE48-B8EF-883639D60A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9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67EC-90F0-4143-9001-AA0FBBD147F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D494-438E-4C4E-AD50-1762851D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6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67EC-90F0-4143-9001-AA0FBBD147F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D494-438E-4C4E-AD50-1762851D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67EC-90F0-4143-9001-AA0FBBD147F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D494-438E-4C4E-AD50-1762851D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4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67EC-90F0-4143-9001-AA0FBBD147F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D494-438E-4C4E-AD50-1762851D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67EC-90F0-4143-9001-AA0FBBD147F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D494-438E-4C4E-AD50-1762851D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7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67EC-90F0-4143-9001-AA0FBBD147F9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D494-438E-4C4E-AD50-1762851D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67EC-90F0-4143-9001-AA0FBBD147F9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D494-438E-4C4E-AD50-1762851D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5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67EC-90F0-4143-9001-AA0FBBD147F9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D494-438E-4C4E-AD50-1762851D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0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67EC-90F0-4143-9001-AA0FBBD147F9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D494-438E-4C4E-AD50-1762851D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8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67EC-90F0-4143-9001-AA0FBBD147F9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D494-438E-4C4E-AD50-1762851D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0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67EC-90F0-4143-9001-AA0FBBD147F9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D494-438E-4C4E-AD50-1762851D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4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67EC-90F0-4143-9001-AA0FBBD147F9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7D494-438E-4C4E-AD50-1762851D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8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0" y="1452563"/>
            <a:ext cx="4279900" cy="472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Time-Dependent Simulation of a Large Passively Heated Building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1266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Analyzed the thermal performance of a large office building in Romania during the cold season against European standards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passive system was implemented that made use of light through windows and ground heat exchanger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Made use of temperature and solar data in a transient analysis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055628" y="6280889"/>
            <a:ext cx="9144000" cy="544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Andrew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Alferman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				June 6, 2017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2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Important Takeaways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Simulation/analysis similar to techniques learned in class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Yearly thermal load of 6.7 kWh/m</a:t>
            </a:r>
            <a:r>
              <a:rPr lang="en-US" baseline="30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better than standard of 15 kWh/m</a:t>
            </a:r>
            <a:r>
              <a:rPr lang="en-US" baseline="30000" dirty="0" smtClean="0">
                <a:latin typeface="Arial" charset="0"/>
                <a:ea typeface="Arial" charset="0"/>
                <a:cs typeface="Arial" charset="0"/>
              </a:rPr>
              <a:t>2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Ground heat exchanger provided the most heat to the building,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η</a:t>
            </a:r>
            <a:r>
              <a:rPr lang="en-US" baseline="-25000" dirty="0" err="1" smtClean="0">
                <a:latin typeface="Arial" charset="0"/>
                <a:ea typeface="Arial" charset="0"/>
                <a:cs typeface="Arial" charset="0"/>
              </a:rPr>
              <a:t>GHE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= 16.9%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Transient analysis demonstrated that the system is sufficient to meet demands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330" y="1027906"/>
            <a:ext cx="3124138" cy="2378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3910370"/>
            <a:ext cx="3627628" cy="240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Ideas for Future Development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Extend analysis to hot season to determine cooling requirements</a:t>
            </a:r>
          </a:p>
          <a:p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Factor in impact of wind or other weather conditions on building</a:t>
            </a:r>
          </a:p>
          <a:p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Determine if existing heating/cooling capabilities support growth in heat load (computers) or use of more efficient lighting and other heat sources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997302"/>
            <a:ext cx="10515600" cy="1509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smtClean="0"/>
              <a:t>Works Cited: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Badescu, V., Laaser, N., Crutescu, R., Crutescu, M., Dobrovicescu, A., &amp; Tsatsaronis, G. (2011). Modeling , validation and time-dependent simulation of the first large passive building in Romania. </a:t>
            </a:r>
            <a:r>
              <a:rPr lang="en-US" sz="2000" i="1" smtClean="0"/>
              <a:t>Renewable Energy</a:t>
            </a:r>
            <a:r>
              <a:rPr lang="en-US" sz="2000" smtClean="0"/>
              <a:t>, </a:t>
            </a:r>
            <a:r>
              <a:rPr lang="en-US" sz="2000" i="1" smtClean="0"/>
              <a:t>36</a:t>
            </a:r>
            <a:r>
              <a:rPr lang="en-US" sz="2000" smtClean="0"/>
              <a:t>(1), 142–157. https://doi.org/10.1016/j.renene.2010.06.015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9271</TotalTime>
  <Words>207</Words>
  <Application>Microsoft Macintosh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Time-Dependent Simulation of a Large Passively Heated Building</vt:lpstr>
      <vt:lpstr>Important Takeaways</vt:lpstr>
      <vt:lpstr>Ideas for Future Development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aalferman@gmail.com</dc:creator>
  <cp:lastModifiedBy>aalferman@gmail.com</cp:lastModifiedBy>
  <cp:revision>39</cp:revision>
  <dcterms:created xsi:type="dcterms:W3CDTF">2017-05-31T05:00:01Z</dcterms:created>
  <dcterms:modified xsi:type="dcterms:W3CDTF">2017-06-06T16:25:01Z</dcterms:modified>
</cp:coreProperties>
</file>