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>
        <p:scale>
          <a:sx n="77" d="100"/>
          <a:sy n="77" d="100"/>
        </p:scale>
        <p:origin x="11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C6F6-1DEF-DE4D-8764-B6B1A20FC5A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2217191" y="1080141"/>
            <a:ext cx="1505243" cy="2180492"/>
          </a:xfrm>
          <a:prstGeom prst="snip2Same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nip Same Side Corner Rectangle 4"/>
          <p:cNvSpPr/>
          <p:nvPr/>
        </p:nvSpPr>
        <p:spPr>
          <a:xfrm>
            <a:off x="6916817" y="3714747"/>
            <a:ext cx="1505243" cy="2180492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534646" y="4358591"/>
            <a:ext cx="2724170" cy="4464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2873562" y="4161458"/>
            <a:ext cx="192504" cy="3788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riangle 9"/>
          <p:cNvSpPr/>
          <p:nvPr/>
        </p:nvSpPr>
        <p:spPr>
          <a:xfrm>
            <a:off x="2805383" y="3896763"/>
            <a:ext cx="328862" cy="2646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riangle 10"/>
          <p:cNvSpPr/>
          <p:nvPr/>
        </p:nvSpPr>
        <p:spPr>
          <a:xfrm rot="10800000">
            <a:off x="2805383" y="3632068"/>
            <a:ext cx="328862" cy="2646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2873561" y="3253227"/>
            <a:ext cx="192504" cy="3788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762592" y="3418314"/>
            <a:ext cx="16569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Throttling Valve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107854" y="4251247"/>
            <a:ext cx="192504" cy="6610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 rot="16200000">
            <a:off x="6491566" y="4252790"/>
            <a:ext cx="192504" cy="6580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5997989" y="4805688"/>
            <a:ext cx="183189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3630839" y="4804992"/>
            <a:ext cx="183189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4236939" y="3946768"/>
            <a:ext cx="1644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Heat Exchanger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7672" y="5895239"/>
            <a:ext cx="1463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Coolant Pipes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761" y="1909000"/>
            <a:ext cx="1758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Hot Tank (100°C)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67903" y="5460643"/>
            <a:ext cx="730086" cy="43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831720" y="5460643"/>
            <a:ext cx="687447" cy="45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4062" y="5895239"/>
            <a:ext cx="1718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Cool Tank (30°C)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07794" y="3787646"/>
            <a:ext cx="9379" cy="71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20364" y="4797371"/>
            <a:ext cx="828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97989" y="4233492"/>
            <a:ext cx="828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33611" y="878725"/>
            <a:ext cx="1595575" cy="1588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6243660" y="1190851"/>
            <a:ext cx="975481" cy="963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5259618" y="357879"/>
            <a:ext cx="385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Heat Exchanger Cross Section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6295561" y="1240324"/>
            <a:ext cx="871676" cy="864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5997989" y="942912"/>
            <a:ext cx="1466820" cy="1459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648080" y="4234719"/>
            <a:ext cx="90120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100°C</a:t>
            </a:r>
            <a:endParaRPr lang="en-US" dirty="0"/>
          </a:p>
          <a:p>
            <a:r>
              <a:rPr lang="en-US" dirty="0" smtClean="0"/>
              <a:t>5 L/min</a:t>
            </a:r>
          </a:p>
        </p:txBody>
      </p:sp>
      <p:cxnSp>
        <p:nvCxnSpPr>
          <p:cNvPr id="44" name="Straight Arrow Connector 43"/>
          <p:cNvCxnSpPr>
            <a:endCxn id="36" idx="4"/>
          </p:cNvCxnSpPr>
          <p:nvPr/>
        </p:nvCxnSpPr>
        <p:spPr>
          <a:xfrm flipV="1">
            <a:off x="6731398" y="2466740"/>
            <a:ext cx="1" cy="31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V="1">
            <a:off x="5901934" y="2188795"/>
            <a:ext cx="310866" cy="21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60149" y="2787213"/>
            <a:ext cx="142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Outer Tube </a:t>
            </a:r>
            <a:r>
              <a:rPr lang="en-US" sz="1600" dirty="0" smtClean="0"/>
              <a:t>OD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564336" y="2347806"/>
            <a:ext cx="1795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Outer Tube </a:t>
            </a:r>
            <a:r>
              <a:rPr lang="en-US" sz="1600" dirty="0" smtClean="0"/>
              <a:t>ID</a:t>
            </a:r>
          </a:p>
          <a:p>
            <a:r>
              <a:rPr lang="en-US" sz="1600" dirty="0" smtClean="0"/>
              <a:t>(2 x Inner Tube OD)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551987" y="1161790"/>
            <a:ext cx="1300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Inner Tube </a:t>
            </a:r>
            <a:r>
              <a:rPr lang="en-US" sz="1600" dirty="0"/>
              <a:t>I</a:t>
            </a:r>
            <a:r>
              <a:rPr lang="en-US" sz="1600" dirty="0" smtClean="0"/>
              <a:t>D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endCxn id="39" idx="2"/>
          </p:cNvCxnSpPr>
          <p:nvPr/>
        </p:nvCxnSpPr>
        <p:spPr>
          <a:xfrm>
            <a:off x="5558368" y="1451804"/>
            <a:ext cx="737193" cy="2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08808" y="1646305"/>
            <a:ext cx="1385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Inner Tube OD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 flipV="1">
            <a:off x="5694252" y="1801633"/>
            <a:ext cx="572720" cy="1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aalferman@gmail.com</dc:creator>
  <cp:lastModifiedBy>aalferman@gmail.com</cp:lastModifiedBy>
  <cp:revision>10</cp:revision>
  <dcterms:created xsi:type="dcterms:W3CDTF">2016-11-10T04:39:39Z</dcterms:created>
  <dcterms:modified xsi:type="dcterms:W3CDTF">2016-11-14T00:20:45Z</dcterms:modified>
</cp:coreProperties>
</file>