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3"/>
  </p:normalViewPr>
  <p:slideViewPr>
    <p:cSldViewPr snapToGrid="0" snapToObjects="1">
      <p:cViewPr>
        <p:scale>
          <a:sx n="77" d="100"/>
          <a:sy n="77" d="100"/>
        </p:scale>
        <p:origin x="112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C6F6-1DEF-DE4D-8764-B6B1A20FC5A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071-7A08-0441-805B-5D13EC43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1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C6F6-1DEF-DE4D-8764-B6B1A20FC5A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071-7A08-0441-805B-5D13EC43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8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C6F6-1DEF-DE4D-8764-B6B1A20FC5A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071-7A08-0441-805B-5D13EC43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2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C6F6-1DEF-DE4D-8764-B6B1A20FC5A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071-7A08-0441-805B-5D13EC43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7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C6F6-1DEF-DE4D-8764-B6B1A20FC5A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071-7A08-0441-805B-5D13EC43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8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C6F6-1DEF-DE4D-8764-B6B1A20FC5A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071-7A08-0441-805B-5D13EC43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4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C6F6-1DEF-DE4D-8764-B6B1A20FC5A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071-7A08-0441-805B-5D13EC43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5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C6F6-1DEF-DE4D-8764-B6B1A20FC5A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071-7A08-0441-805B-5D13EC43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9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C6F6-1DEF-DE4D-8764-B6B1A20FC5A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071-7A08-0441-805B-5D13EC43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5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C6F6-1DEF-DE4D-8764-B6B1A20FC5A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071-7A08-0441-805B-5D13EC43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3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C6F6-1DEF-DE4D-8764-B6B1A20FC5A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071-7A08-0441-805B-5D13EC43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3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3C6F6-1DEF-DE4D-8764-B6B1A20FC5AA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D7071-7A08-0441-805B-5D13EC43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9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ame Side Corner Rectangle 3"/>
          <p:cNvSpPr/>
          <p:nvPr/>
        </p:nvSpPr>
        <p:spPr>
          <a:xfrm>
            <a:off x="2217191" y="1080141"/>
            <a:ext cx="1505243" cy="2180492"/>
          </a:xfrm>
          <a:prstGeom prst="snip2Same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Snip Same Side Corner Rectangle 4"/>
          <p:cNvSpPr/>
          <p:nvPr/>
        </p:nvSpPr>
        <p:spPr>
          <a:xfrm>
            <a:off x="6916817" y="3714747"/>
            <a:ext cx="1505243" cy="2180492"/>
          </a:xfrm>
          <a:prstGeom prst="snip2Same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3534646" y="4358591"/>
            <a:ext cx="2724170" cy="44640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2873562" y="4161458"/>
            <a:ext cx="192504" cy="37884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riangle 9"/>
          <p:cNvSpPr/>
          <p:nvPr/>
        </p:nvSpPr>
        <p:spPr>
          <a:xfrm>
            <a:off x="2805383" y="3896763"/>
            <a:ext cx="328862" cy="2646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riangle 10"/>
          <p:cNvSpPr/>
          <p:nvPr/>
        </p:nvSpPr>
        <p:spPr>
          <a:xfrm rot="10800000">
            <a:off x="2805383" y="3632068"/>
            <a:ext cx="328862" cy="2646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>
          <a:xfrm>
            <a:off x="2873561" y="3253227"/>
            <a:ext cx="192504" cy="37884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762592" y="3418314"/>
            <a:ext cx="16569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Throttling Valve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3107854" y="4251247"/>
            <a:ext cx="192504" cy="66108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 rot="16200000">
            <a:off x="6491566" y="4252790"/>
            <a:ext cx="192504" cy="65800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5997989" y="4805688"/>
            <a:ext cx="183189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/>
          <p:cNvSpPr/>
          <p:nvPr/>
        </p:nvSpPr>
        <p:spPr>
          <a:xfrm>
            <a:off x="3630839" y="4804992"/>
            <a:ext cx="183189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4236939" y="3946768"/>
            <a:ext cx="16440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Heat Exchanger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37672" y="5895239"/>
            <a:ext cx="14634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Coolant Pipes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8761" y="1909000"/>
            <a:ext cx="17584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Hot Tank (100°C)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267903" y="5460643"/>
            <a:ext cx="730086" cy="43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831720" y="5460643"/>
            <a:ext cx="687447" cy="457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54062" y="5895239"/>
            <a:ext cx="17183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Cool Tank (30°C)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07794" y="3787646"/>
            <a:ext cx="9379" cy="713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520364" y="4797371"/>
            <a:ext cx="8284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997989" y="4233492"/>
            <a:ext cx="8284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933611" y="878725"/>
            <a:ext cx="1595575" cy="15880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Oval 36"/>
          <p:cNvSpPr/>
          <p:nvPr/>
        </p:nvSpPr>
        <p:spPr>
          <a:xfrm>
            <a:off x="6243660" y="1190851"/>
            <a:ext cx="975481" cy="9637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TextBox 37"/>
          <p:cNvSpPr txBox="1"/>
          <p:nvPr/>
        </p:nvSpPr>
        <p:spPr>
          <a:xfrm>
            <a:off x="5259618" y="357879"/>
            <a:ext cx="3856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Heat Exchanger Cross Section</a:t>
            </a:r>
            <a:endParaRPr lang="en-US" sz="2400" dirty="0"/>
          </a:p>
        </p:txBody>
      </p:sp>
      <p:sp>
        <p:nvSpPr>
          <p:cNvPr id="39" name="Oval 38"/>
          <p:cNvSpPr/>
          <p:nvPr/>
        </p:nvSpPr>
        <p:spPr>
          <a:xfrm>
            <a:off x="6295561" y="1240324"/>
            <a:ext cx="871676" cy="8648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Oval 39"/>
          <p:cNvSpPr/>
          <p:nvPr/>
        </p:nvSpPr>
        <p:spPr>
          <a:xfrm>
            <a:off x="5997989" y="942912"/>
            <a:ext cx="1466820" cy="14596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TextBox 41"/>
          <p:cNvSpPr txBox="1"/>
          <p:nvPr/>
        </p:nvSpPr>
        <p:spPr>
          <a:xfrm>
            <a:off x="1648080" y="4234719"/>
            <a:ext cx="90120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100°C</a:t>
            </a:r>
            <a:endParaRPr lang="en-US" dirty="0"/>
          </a:p>
          <a:p>
            <a:r>
              <a:rPr lang="en-US" dirty="0" smtClean="0"/>
              <a:t>5 L/min</a:t>
            </a:r>
          </a:p>
        </p:txBody>
      </p:sp>
      <p:cxnSp>
        <p:nvCxnSpPr>
          <p:cNvPr id="44" name="Straight Arrow Connector 43"/>
          <p:cNvCxnSpPr>
            <a:endCxn id="36" idx="4"/>
          </p:cNvCxnSpPr>
          <p:nvPr/>
        </p:nvCxnSpPr>
        <p:spPr>
          <a:xfrm flipV="1">
            <a:off x="6731398" y="2466740"/>
            <a:ext cx="1" cy="316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0" idx="3"/>
          </p:cNvCxnSpPr>
          <p:nvPr/>
        </p:nvCxnSpPr>
        <p:spPr>
          <a:xfrm flipV="1">
            <a:off x="5901934" y="2188795"/>
            <a:ext cx="310866" cy="213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360149" y="2787213"/>
            <a:ext cx="1429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Outer Tube </a:t>
            </a:r>
            <a:r>
              <a:rPr lang="en-US" sz="1600" dirty="0" smtClean="0"/>
              <a:t>OD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4564336" y="2347806"/>
            <a:ext cx="1710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Outer Tube ID</a:t>
            </a:r>
          </a:p>
          <a:p>
            <a:r>
              <a:rPr lang="en-US" sz="1600" dirty="0" smtClean="0"/>
              <a:t>(2 x Inner Tube </a:t>
            </a:r>
            <a:r>
              <a:rPr lang="en-US" sz="1600" dirty="0" smtClean="0"/>
              <a:t>ID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4551987" y="1161790"/>
            <a:ext cx="1300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Inner Tube </a:t>
            </a:r>
            <a:r>
              <a:rPr lang="en-US" sz="1600" dirty="0"/>
              <a:t>I</a:t>
            </a:r>
            <a:r>
              <a:rPr lang="en-US" sz="1600" dirty="0" smtClean="0"/>
              <a:t>D</a:t>
            </a:r>
            <a:endParaRPr lang="en-US" sz="1600" dirty="0"/>
          </a:p>
        </p:txBody>
      </p:sp>
      <p:cxnSp>
        <p:nvCxnSpPr>
          <p:cNvPr id="52" name="Straight Arrow Connector 51"/>
          <p:cNvCxnSpPr>
            <a:endCxn id="39" idx="2"/>
          </p:cNvCxnSpPr>
          <p:nvPr/>
        </p:nvCxnSpPr>
        <p:spPr>
          <a:xfrm>
            <a:off x="5558368" y="1451804"/>
            <a:ext cx="737193" cy="22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08808" y="1646305"/>
            <a:ext cx="1385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Inner Tube OD</a:t>
            </a:r>
            <a:endParaRPr lang="en-US" sz="1600" dirty="0"/>
          </a:p>
        </p:txBody>
      </p:sp>
      <p:cxnSp>
        <p:nvCxnSpPr>
          <p:cNvPr id="55" name="Straight Arrow Connector 54"/>
          <p:cNvCxnSpPr>
            <a:stCxn id="54" idx="3"/>
          </p:cNvCxnSpPr>
          <p:nvPr/>
        </p:nvCxnSpPr>
        <p:spPr>
          <a:xfrm flipV="1">
            <a:off x="5694252" y="1801633"/>
            <a:ext cx="572720" cy="13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75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42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aalferman@gmail.com</dc:creator>
  <cp:lastModifiedBy>aalferman@gmail.com</cp:lastModifiedBy>
  <cp:revision>11</cp:revision>
  <dcterms:created xsi:type="dcterms:W3CDTF">2016-11-10T04:39:39Z</dcterms:created>
  <dcterms:modified xsi:type="dcterms:W3CDTF">2016-11-15T02:20:50Z</dcterms:modified>
</cp:coreProperties>
</file>