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c5e7681b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1c5e7681b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c5e7681b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c5e7681b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c5e7681b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1c5e7681b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1c5e7681b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1c5e7681b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c5e7681b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1c5e7681b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c5e7681b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1c5e7681b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c5e7681b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1c5e7681b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c5e7681b7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1c5e7681b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c5e7681b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1c5e7681b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b89dfcbd59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b89dfcbd59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89dfcbd59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b89dfcbd5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134b50c5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134b50c5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9010238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19010238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6f73a04f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6f73a04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c5e7681b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1c5e7681b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199ad2e9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199ad2e9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99ad2e9a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199ad2e9a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angular-academy.com/angular-architecture-best-practices/" TargetMode="External"/><Relationship Id="rId4" Type="http://schemas.openxmlformats.org/officeDocument/2006/relationships/hyperlink" Target="https://andrewrosario.medium.com/padr%C3%B5es-e-boas-pr%C3%A1ticas-em-angular-que-te-ajudar%C3%A3o-a-escalar-5001e544e7de" TargetMode="External"/><Relationship Id="rId5" Type="http://schemas.openxmlformats.org/officeDocument/2006/relationships/hyperlink" Target="https://github.com/andrewarosario/angular-padroes-e-boas-pratica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hyperlink" Target="https://andrewrosario.medium.com/" TargetMode="External"/><Relationship Id="rId10" Type="http://schemas.openxmlformats.org/officeDocument/2006/relationships/hyperlink" Target="https://twitter.com/andrewarosario" TargetMode="External"/><Relationship Id="rId9" Type="http://schemas.openxmlformats.org/officeDocument/2006/relationships/image" Target="../media/image5.png"/><Relationship Id="rId5" Type="http://schemas.openxmlformats.org/officeDocument/2006/relationships/hyperlink" Target="https://github.com/andrewarosario" TargetMode="External"/><Relationship Id="rId6" Type="http://schemas.openxmlformats.org/officeDocument/2006/relationships/image" Target="../media/image3.png"/><Relationship Id="rId7" Type="http://schemas.openxmlformats.org/officeDocument/2006/relationships/image" Target="../media/image14.png"/><Relationship Id="rId8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047100"/>
            <a:ext cx="8753400" cy="170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Formulários Dinâmicos</a:t>
            </a:r>
            <a:r>
              <a:rPr lang="pt-BR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 Angular</a:t>
            </a:r>
            <a:endParaRPr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3238" y="3082705"/>
            <a:ext cx="1616670" cy="1616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763" y="152400"/>
            <a:ext cx="8360475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404138"/>
            <a:ext cx="8839199" cy="4335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Criando o DynamicFormInputComponent</a:t>
            </a:r>
            <a:endParaRPr/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460950" y="22303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pt-BR" sz="2600"/>
              <a:t>Componente específico para criação de Inputs de texto</a:t>
            </a:r>
            <a:endParaRPr i="1" sz="2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350" y="152400"/>
            <a:ext cx="804529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Criando o DynamicFormSelectComponent</a:t>
            </a:r>
            <a:endParaRPr/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460950" y="22303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pt-BR" sz="2600"/>
              <a:t>Componente específico para criação de Selects</a:t>
            </a:r>
            <a:endParaRPr i="1" sz="2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763" y="152400"/>
            <a:ext cx="7110476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775" y="375500"/>
            <a:ext cx="8839200" cy="42047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775" y="375500"/>
            <a:ext cx="8839200" cy="4204758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9"/>
          <p:cNvSpPr/>
          <p:nvPr/>
        </p:nvSpPr>
        <p:spPr>
          <a:xfrm>
            <a:off x="2515975" y="1957375"/>
            <a:ext cx="1338600" cy="1041000"/>
          </a:xfrm>
          <a:prstGeom prst="mathMultiply">
            <a:avLst>
              <a:gd fmla="val 23520" name="adj1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Criando a DynamicFieldDirective</a:t>
            </a:r>
            <a:endParaRPr/>
          </a:p>
        </p:txBody>
      </p:sp>
      <p:sp>
        <p:nvSpPr>
          <p:cNvPr id="179" name="Google Shape;179;p30"/>
          <p:cNvSpPr txBox="1"/>
          <p:nvPr>
            <p:ph idx="1" type="body"/>
          </p:nvPr>
        </p:nvSpPr>
        <p:spPr>
          <a:xfrm>
            <a:off x="460950" y="22303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pt-BR" sz="2600"/>
              <a:t>Diretiva responsável por renderizar cada controle</a:t>
            </a:r>
            <a:endParaRPr i="1" sz="2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type="ctrTitle"/>
          </p:nvPr>
        </p:nvSpPr>
        <p:spPr>
          <a:xfrm>
            <a:off x="460950" y="63392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Obrigado!</a:t>
            </a:r>
            <a:endParaRPr/>
          </a:p>
        </p:txBody>
      </p:sp>
      <p:sp>
        <p:nvSpPr>
          <p:cNvPr id="185" name="Google Shape;185;p31"/>
          <p:cNvSpPr txBox="1"/>
          <p:nvPr>
            <p:ph idx="1" type="subTitle"/>
          </p:nvPr>
        </p:nvSpPr>
        <p:spPr>
          <a:xfrm>
            <a:off x="383600" y="2213747"/>
            <a:ext cx="8222100" cy="27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Links: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●"/>
            </a:pPr>
            <a:r>
              <a:rPr lang="pt-BR" sz="1900" u="sng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Artigo Oficial do Angular Academy</a:t>
            </a:r>
            <a:endParaRPr sz="1900" u="sng">
              <a:solidFill>
                <a:srgbClr val="FFFFFF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900"/>
              <a:buChar char="●"/>
            </a:pPr>
            <a:r>
              <a:rPr lang="pt-BR" u="sng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Artigo Traduzido </a:t>
            </a:r>
            <a:endParaRPr sz="1700" u="sng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Char char="●"/>
            </a:pPr>
            <a:r>
              <a:rPr lang="pt-BR" sz="17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Repositório de Exemplo no Github</a:t>
            </a:r>
            <a:endParaRPr sz="1700" u="sng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/>
          <p:nvPr/>
        </p:nvSpPr>
        <p:spPr>
          <a:xfrm>
            <a:off x="0" y="0"/>
            <a:ext cx="9144000" cy="1739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875" y="174525"/>
            <a:ext cx="1485900" cy="13906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>
            <p:ph idx="4294967295" type="title"/>
          </p:nvPr>
        </p:nvSpPr>
        <p:spPr>
          <a:xfrm>
            <a:off x="2140825" y="489000"/>
            <a:ext cx="6174000" cy="7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700">
                <a:solidFill>
                  <a:schemeClr val="lt2"/>
                </a:solidFill>
              </a:rPr>
              <a:t>Andrew Rosário</a:t>
            </a:r>
            <a:endParaRPr sz="3700">
              <a:solidFill>
                <a:schemeClr val="lt2"/>
              </a:solidFill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1387550" y="425160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uFill>
                  <a:noFill/>
                </a:uFill>
                <a:hlinkClick r:id="rId4"/>
              </a:rPr>
              <a:t>andrewrosario.medium.com</a:t>
            </a:r>
            <a:endParaRPr sz="1600"/>
          </a:p>
        </p:txBody>
      </p:sp>
      <p:sp>
        <p:nvSpPr>
          <p:cNvPr id="77" name="Google Shape;77;p14"/>
          <p:cNvSpPr txBox="1"/>
          <p:nvPr/>
        </p:nvSpPr>
        <p:spPr>
          <a:xfrm>
            <a:off x="1387550" y="333720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@</a:t>
            </a:r>
            <a:r>
              <a:rPr lang="pt-BR" sz="1600">
                <a:uFill>
                  <a:noFill/>
                </a:uFill>
                <a:hlinkClick r:id="rId5"/>
              </a:rPr>
              <a:t>andrewarosario</a:t>
            </a:r>
            <a:endParaRPr sz="1600"/>
          </a:p>
        </p:txBody>
      </p:sp>
      <p:sp>
        <p:nvSpPr>
          <p:cNvPr id="78" name="Google Shape;78;p14"/>
          <p:cNvSpPr txBox="1"/>
          <p:nvPr/>
        </p:nvSpPr>
        <p:spPr>
          <a:xfrm>
            <a:off x="6001200" y="425062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youtube.com/andrewrosario</a:t>
            </a:r>
            <a:endParaRPr sz="1600"/>
          </a:p>
        </p:txBody>
      </p:sp>
      <p:pic>
        <p:nvPicPr>
          <p:cNvPr id="79" name="Google Shape;79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16575" y="4283475"/>
            <a:ext cx="481175" cy="334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7650" y="3321175"/>
            <a:ext cx="481175" cy="482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7649" y="4210125"/>
            <a:ext cx="481175" cy="481196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4"/>
          <p:cNvSpPr txBox="1"/>
          <p:nvPr/>
        </p:nvSpPr>
        <p:spPr>
          <a:xfrm>
            <a:off x="224975" y="1871688"/>
            <a:ext cx="8571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Roboto"/>
                <a:ea typeface="Roboto"/>
                <a:cs typeface="Roboto"/>
                <a:sym typeface="Roboto"/>
              </a:rPr>
              <a:t>Pós-Graduado em Desenvolvimento Web e Mobile. Atua como Desenvolvedor Front-end na CI&amp;T e produz conteúdos para a comunidade a partir de vídeos e artigos.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3" name="Google Shape;83;p14"/>
          <p:cNvCxnSpPr/>
          <p:nvPr/>
        </p:nvCxnSpPr>
        <p:spPr>
          <a:xfrm>
            <a:off x="39000" y="2927063"/>
            <a:ext cx="90660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4" name="Google Shape;84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216575" y="3322800"/>
            <a:ext cx="554399" cy="4824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4"/>
          <p:cNvSpPr txBox="1"/>
          <p:nvPr/>
        </p:nvSpPr>
        <p:spPr>
          <a:xfrm>
            <a:off x="6001200" y="333662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@</a:t>
            </a:r>
            <a:r>
              <a:rPr lang="pt-BR" sz="1600">
                <a:uFill>
                  <a:noFill/>
                </a:uFill>
                <a:hlinkClick r:id="rId10"/>
              </a:rPr>
              <a:t>andrewarosario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Google Forms</a:t>
            </a:r>
            <a:endParaRPr/>
          </a:p>
        </p:txBody>
      </p:sp>
      <p:pic>
        <p:nvPicPr>
          <p:cNvPr id="91" name="Google Shape;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5938" y="748425"/>
            <a:ext cx="5432124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Angular Reactive Forms</a:t>
            </a:r>
            <a:endParaRPr/>
          </a:p>
        </p:txBody>
      </p:sp>
      <p:sp>
        <p:nvSpPr>
          <p:cNvPr id="97" name="Google Shape;97;p16"/>
          <p:cNvSpPr txBox="1"/>
          <p:nvPr>
            <p:ph idx="1" type="body"/>
          </p:nvPr>
        </p:nvSpPr>
        <p:spPr>
          <a:xfrm>
            <a:off x="460950" y="22303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pt-BR" sz="2600"/>
              <a:t>Desenvolver formulários reativos e imutáveis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pt-BR" sz="2600"/>
              <a:t>Escaláveis, reutilizáveis e testáveis</a:t>
            </a:r>
            <a:endParaRPr sz="2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8138" y="109950"/>
            <a:ext cx="6087725" cy="470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338" y="90425"/>
            <a:ext cx="7699316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Criando modelo de configuração</a:t>
            </a: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9425" y="759050"/>
            <a:ext cx="5705140" cy="421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/>
          <p:nvPr/>
        </p:nvSpPr>
        <p:spPr>
          <a:xfrm>
            <a:off x="3438263" y="629675"/>
            <a:ext cx="2306400" cy="643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FFFFF"/>
                </a:solidFill>
              </a:rPr>
              <a:t>DynamicForm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19" name="Google Shape;119;p20"/>
          <p:cNvSpPr/>
          <p:nvPr/>
        </p:nvSpPr>
        <p:spPr>
          <a:xfrm>
            <a:off x="418726" y="3505775"/>
            <a:ext cx="2431800" cy="643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FFFFF"/>
                </a:solidFill>
              </a:rPr>
              <a:t>DynamicFormInput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20" name="Google Shape;120;p20"/>
          <p:cNvSpPr/>
          <p:nvPr/>
        </p:nvSpPr>
        <p:spPr>
          <a:xfrm>
            <a:off x="3246575" y="3505775"/>
            <a:ext cx="2739600" cy="643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FFFFF"/>
                </a:solidFill>
              </a:rPr>
              <a:t>DynamicFormSelect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21" name="Google Shape;121;p20"/>
          <p:cNvSpPr/>
          <p:nvPr/>
        </p:nvSpPr>
        <p:spPr>
          <a:xfrm>
            <a:off x="6418863" y="3505775"/>
            <a:ext cx="2306400" cy="643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FFFFF"/>
                </a:solidFill>
              </a:rPr>
              <a:t>…Outros componentes</a:t>
            </a:r>
            <a:endParaRPr sz="2000">
              <a:solidFill>
                <a:srgbClr val="FFFFFF"/>
              </a:solidFill>
            </a:endParaRPr>
          </a:p>
        </p:txBody>
      </p:sp>
      <p:cxnSp>
        <p:nvCxnSpPr>
          <p:cNvPr id="122" name="Google Shape;122;p20"/>
          <p:cNvCxnSpPr/>
          <p:nvPr/>
        </p:nvCxnSpPr>
        <p:spPr>
          <a:xfrm rot="-5400000">
            <a:off x="2041025" y="1811175"/>
            <a:ext cx="2228700" cy="1167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20"/>
          <p:cNvCxnSpPr/>
          <p:nvPr/>
        </p:nvCxnSpPr>
        <p:spPr>
          <a:xfrm flipH="1" rot="5400000">
            <a:off x="4959475" y="1842950"/>
            <a:ext cx="2228700" cy="1089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20"/>
          <p:cNvCxnSpPr>
            <a:stCxn id="118" idx="2"/>
            <a:endCxn id="120" idx="0"/>
          </p:cNvCxnSpPr>
          <p:nvPr/>
        </p:nvCxnSpPr>
        <p:spPr>
          <a:xfrm>
            <a:off x="4591463" y="1273475"/>
            <a:ext cx="24900" cy="223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Criando o DynamicFormComponent</a:t>
            </a:r>
            <a:endParaRPr/>
          </a:p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460950" y="22303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pt-BR" sz="2600"/>
              <a:t>Componente responsável pela criação do formulário dinâmico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pt-BR" sz="2600"/>
              <a:t>Recebe um array de configurações do tipo </a:t>
            </a:r>
            <a:r>
              <a:rPr i="1" lang="pt-BR" sz="2600"/>
              <a:t>DynamicFormConfig</a:t>
            </a:r>
            <a:endParaRPr i="1" sz="2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