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35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321B-FB4F-4215-B53E-53E4A7F3E1AA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5D24-75BB-43AC-AB0F-1FBC1213B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5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321B-FB4F-4215-B53E-53E4A7F3E1AA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5D24-75BB-43AC-AB0F-1FBC1213B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6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321B-FB4F-4215-B53E-53E4A7F3E1AA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5D24-75BB-43AC-AB0F-1FBC1213B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9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321B-FB4F-4215-B53E-53E4A7F3E1AA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5D24-75BB-43AC-AB0F-1FBC1213B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9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321B-FB4F-4215-B53E-53E4A7F3E1AA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5D24-75BB-43AC-AB0F-1FBC1213B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321B-FB4F-4215-B53E-53E4A7F3E1AA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5D24-75BB-43AC-AB0F-1FBC1213B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1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321B-FB4F-4215-B53E-53E4A7F3E1AA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5D24-75BB-43AC-AB0F-1FBC1213B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6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321B-FB4F-4215-B53E-53E4A7F3E1AA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5D24-75BB-43AC-AB0F-1FBC1213B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3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321B-FB4F-4215-B53E-53E4A7F3E1AA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5D24-75BB-43AC-AB0F-1FBC1213B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0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321B-FB4F-4215-B53E-53E4A7F3E1AA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5D24-75BB-43AC-AB0F-1FBC1213B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4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321B-FB4F-4215-B53E-53E4A7F3E1AA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5D24-75BB-43AC-AB0F-1FBC1213B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9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B321B-FB4F-4215-B53E-53E4A7F3E1AA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35D24-75BB-43AC-AB0F-1FBC1213B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3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Rock paper scissors</a:t>
            </a:r>
            <a:br>
              <a:rPr lang="en-US" dirty="0" smtClean="0"/>
            </a:br>
            <a:r>
              <a:rPr lang="en-US" dirty="0" smtClean="0"/>
              <a:t>Ultimate battle of all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By Andrew Bosco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Lewis Brant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James Nichols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55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premise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 behind the game is a simplified version of civilization, where each division has a attribute of rock, paper or scissors and when they attack each other, their respective attributes will determine how well they battle against each other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1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Developing the working GUI to be useful for the player of the game was rather challenging, we went through a couple of ideas related to how the players would select which actions they would make during their 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7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ideas we had related to the game were not implemented due to time constraints, these include:</a:t>
            </a:r>
          </a:p>
          <a:p>
            <a:r>
              <a:rPr lang="en-US" dirty="0" smtClean="0"/>
              <a:t>Multiple world layouts</a:t>
            </a:r>
          </a:p>
          <a:p>
            <a:r>
              <a:rPr lang="en-US" dirty="0" smtClean="0"/>
              <a:t>AI opponent</a:t>
            </a:r>
          </a:p>
          <a:p>
            <a:r>
              <a:rPr lang="en-US" dirty="0" smtClean="0"/>
              <a:t>2+ multiplayer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7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Sharing-CVS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primary way we shared code was through CVS powered by </a:t>
            </a:r>
            <a:r>
              <a:rPr lang="en-US" dirty="0" err="1"/>
              <a:t>G</a:t>
            </a:r>
            <a:r>
              <a:rPr lang="en-US" dirty="0" err="1" smtClean="0"/>
              <a:t>ithub</a:t>
            </a:r>
            <a:endParaRPr lang="en-US" dirty="0" smtClean="0"/>
          </a:p>
          <a:p>
            <a:r>
              <a:rPr lang="en-US" dirty="0" smtClean="0"/>
              <a:t>The main repository was held on Andrew’s computer, and all of the code, images and task list was held in the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Teammate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James: graphics, user interface</a:t>
            </a:r>
          </a:p>
          <a:p>
            <a:endParaRPr lang="en-US" dirty="0" smtClean="0"/>
          </a:p>
          <a:p>
            <a:r>
              <a:rPr lang="en-US" dirty="0" smtClean="0"/>
              <a:t>Lewis: coding of classes, Error checking</a:t>
            </a:r>
          </a:p>
          <a:p>
            <a:endParaRPr lang="en-US" smtClean="0"/>
          </a:p>
          <a:p>
            <a:r>
              <a:rPr lang="en-US" smtClean="0"/>
              <a:t>Andrew</a:t>
            </a:r>
            <a:r>
              <a:rPr lang="en-US" dirty="0" smtClean="0"/>
              <a:t>: coding for the interactions between classes, overall game layout and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07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6764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8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196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Rock paper scissors Ultimate battle of all time</vt:lpstr>
      <vt:lpstr>The premise of the game</vt:lpstr>
      <vt:lpstr>Challenges</vt:lpstr>
      <vt:lpstr>Improvements</vt:lpstr>
      <vt:lpstr>File Sharing-CVS </vt:lpstr>
      <vt:lpstr>Teammate Roles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paper scissors Ultimate battle of all time</dc:title>
  <dc:creator>APB2</dc:creator>
  <cp:lastModifiedBy>APB2</cp:lastModifiedBy>
  <cp:revision>15</cp:revision>
  <dcterms:created xsi:type="dcterms:W3CDTF">2012-12-06T19:03:42Z</dcterms:created>
  <dcterms:modified xsi:type="dcterms:W3CDTF">2012-12-11T19:38:47Z</dcterms:modified>
</cp:coreProperties>
</file>