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2" y="-5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C6C-4668-43DF-8A92-4ADAF37169D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B668-305C-4AC9-AFB4-3C6D138F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C6C-4668-43DF-8A92-4ADAF37169D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B668-305C-4AC9-AFB4-3C6D138F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5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C6C-4668-43DF-8A92-4ADAF37169D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B668-305C-4AC9-AFB4-3C6D138F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0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C6C-4668-43DF-8A92-4ADAF37169D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B668-305C-4AC9-AFB4-3C6D138F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C6C-4668-43DF-8A92-4ADAF37169D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B668-305C-4AC9-AFB4-3C6D138F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C6C-4668-43DF-8A92-4ADAF37169D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B668-305C-4AC9-AFB4-3C6D138F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4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C6C-4668-43DF-8A92-4ADAF37169D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B668-305C-4AC9-AFB4-3C6D138F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7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C6C-4668-43DF-8A92-4ADAF37169D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B668-305C-4AC9-AFB4-3C6D138F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C6C-4668-43DF-8A92-4ADAF37169D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B668-305C-4AC9-AFB4-3C6D138F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7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C6C-4668-43DF-8A92-4ADAF37169D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B668-305C-4AC9-AFB4-3C6D138F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C6C-4668-43DF-8A92-4ADAF37169D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B668-305C-4AC9-AFB4-3C6D138F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5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1FC6C-4668-43DF-8A92-4ADAF37169D7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B668-305C-4AC9-AFB4-3C6D138F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1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Rock paper scissors</a:t>
            </a:r>
            <a:br>
              <a:rPr lang="en-US" dirty="0" smtClean="0"/>
            </a:br>
            <a:r>
              <a:rPr lang="en-US" dirty="0" smtClean="0"/>
              <a:t>Ultimate battle of all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Andrew Bosco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Lewis Brant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James Nichols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2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variable represents the amount of health a city in the game has, and the end condition is when one city condition is 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8999"/>
            <a:ext cx="291873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96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condition in the damage city method would check to see if the health ever went bellow 0 , and it would allow the end condition  to be satisfied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24" y="2667000"/>
            <a:ext cx="409875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87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380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3657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for loops draw the grid lines of the original field.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7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function inside of player handles the removal of regiments that are destroyed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52600"/>
            <a:ext cx="4035402" cy="193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1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array, @</a:t>
            </a:r>
            <a:r>
              <a:rPr lang="en-US" dirty="0" err="1" smtClean="0"/>
              <a:t>worldmap</a:t>
            </a:r>
            <a:r>
              <a:rPr lang="en-US" dirty="0" smtClean="0"/>
              <a:t>, holds arrays of locations for the world class, this will allow the regiments and the main class to </a:t>
            </a:r>
            <a:r>
              <a:rPr lang="en-US" dirty="0" err="1" smtClean="0"/>
              <a:t>refrence</a:t>
            </a:r>
            <a:r>
              <a:rPr lang="en-US" dirty="0" smtClean="0"/>
              <a:t> were they are in the “world”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4" y="2286000"/>
            <a:ext cx="435054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65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937" y="2819400"/>
            <a:ext cx="8043863" cy="3306763"/>
          </a:xfrm>
        </p:spPr>
        <p:txBody>
          <a:bodyPr/>
          <a:lstStyle/>
          <a:p>
            <a:r>
              <a:rPr lang="en-US" dirty="0" smtClean="0"/>
              <a:t>This line draws the message onto the screen, and this can be a variety of different messages, from “cunning move” to “the city is under attack”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1219200"/>
            <a:ext cx="8043863" cy="546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67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2 classes shown show the object oriented technique of polymorphism, by having Scissor </a:t>
            </a:r>
            <a:r>
              <a:rPr lang="en-US" smtClean="0"/>
              <a:t>extend type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88646"/>
            <a:ext cx="4191000" cy="5559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51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181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Rock paper scissors Ultimate battle of all time</vt:lpstr>
      <vt:lpstr>Variable</vt:lpstr>
      <vt:lpstr>Conditional statement</vt:lpstr>
      <vt:lpstr>loops</vt:lpstr>
      <vt:lpstr>functions</vt:lpstr>
      <vt:lpstr>Arrays</vt:lpstr>
      <vt:lpstr>Graphics</vt:lpstr>
      <vt:lpstr>OOP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paper scissors Ultimate battle of all time</dc:title>
  <dc:creator>APB2</dc:creator>
  <cp:lastModifiedBy>APB2</cp:lastModifiedBy>
  <cp:revision>10</cp:revision>
  <dcterms:created xsi:type="dcterms:W3CDTF">2012-12-13T00:43:48Z</dcterms:created>
  <dcterms:modified xsi:type="dcterms:W3CDTF">2012-12-13T02:52:47Z</dcterms:modified>
</cp:coreProperties>
</file>