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3"/>
  </p:notesMasterIdLst>
  <p:sldIdLst>
    <p:sldId id="256" r:id="rId2"/>
    <p:sldId id="258" r:id="rId3"/>
    <p:sldId id="296" r:id="rId4"/>
    <p:sldId id="297" r:id="rId5"/>
    <p:sldId id="303" r:id="rId6"/>
    <p:sldId id="346" r:id="rId7"/>
    <p:sldId id="385" r:id="rId8"/>
    <p:sldId id="414" r:id="rId9"/>
    <p:sldId id="425" r:id="rId10"/>
    <p:sldId id="426" r:id="rId11"/>
    <p:sldId id="424" r:id="rId12"/>
    <p:sldId id="427" r:id="rId13"/>
    <p:sldId id="428" r:id="rId14"/>
    <p:sldId id="429" r:id="rId15"/>
    <p:sldId id="430" r:id="rId16"/>
    <p:sldId id="415" r:id="rId17"/>
    <p:sldId id="416" r:id="rId18"/>
    <p:sldId id="417" r:id="rId19"/>
    <p:sldId id="418" r:id="rId20"/>
    <p:sldId id="419" r:id="rId21"/>
    <p:sldId id="372" r:id="rId22"/>
    <p:sldId id="373" r:id="rId23"/>
    <p:sldId id="374" r:id="rId24"/>
    <p:sldId id="382" r:id="rId25"/>
    <p:sldId id="383" r:id="rId26"/>
    <p:sldId id="384" r:id="rId27"/>
    <p:sldId id="420" r:id="rId28"/>
    <p:sldId id="421" r:id="rId29"/>
    <p:sldId id="422" r:id="rId30"/>
    <p:sldId id="423" r:id="rId31"/>
    <p:sldId id="270" r:id="rId3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4"/>
    </p:embeddedFont>
    <p:embeddedFont>
      <p:font typeface="DM Sans" pitchFamily="2" charset="0"/>
      <p:regular r:id="rId35"/>
      <p:bold r:id="rId36"/>
      <p:italic r:id="rId37"/>
      <p:boldItalic r:id="rId38"/>
    </p:embeddedFont>
    <p:embeddedFont>
      <p:font typeface="Golos Text ExtraBold" panose="020B0604020202020204" charset="0"/>
      <p:bold r:id="rId39"/>
    </p:embeddedFont>
    <p:embeddedFont>
      <p:font typeface="Palanquin Dark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0A500"/>
    <a:srgbClr val="FFFF81"/>
    <a:srgbClr val="DB5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28404-9E42-42DE-ACC7-9391A79AB721}">
  <a:tblStyle styleId="{5D028404-9E42-42DE-ACC7-9391A79AB7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1159DB-7EF7-40C9-959D-C8DB99A6CA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d280f8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cd280f8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>
          <a:extLst>
            <a:ext uri="{FF2B5EF4-FFF2-40B4-BE49-F238E27FC236}">
              <a16:creationId xmlns:a16="http://schemas.microsoft.com/office/drawing/2014/main" id="{8BC7964B-0AA3-A413-D3FC-586CEA6A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4544eb2f_0_123:notes">
            <a:extLst>
              <a:ext uri="{FF2B5EF4-FFF2-40B4-BE49-F238E27FC236}">
                <a16:creationId xmlns:a16="http://schemas.microsoft.com/office/drawing/2014/main" id="{688DBA8C-977D-88ED-9EFB-18F19C915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34544eb2f_0_123:notes">
            <a:extLst>
              <a:ext uri="{FF2B5EF4-FFF2-40B4-BE49-F238E27FC236}">
                <a16:creationId xmlns:a16="http://schemas.microsoft.com/office/drawing/2014/main" id="{B60A0DB7-129D-B97A-FCFA-98D43C67D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07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>
          <a:extLst>
            <a:ext uri="{FF2B5EF4-FFF2-40B4-BE49-F238E27FC236}">
              <a16:creationId xmlns:a16="http://schemas.microsoft.com/office/drawing/2014/main" id="{DBC5BD54-010C-EAC3-68C9-95AA23396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4544eb2f_0_123:notes">
            <a:extLst>
              <a:ext uri="{FF2B5EF4-FFF2-40B4-BE49-F238E27FC236}">
                <a16:creationId xmlns:a16="http://schemas.microsoft.com/office/drawing/2014/main" id="{08BA1F6C-B5F9-1D3B-FE3F-F0CB332561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34544eb2f_0_123:notes">
            <a:extLst>
              <a:ext uri="{FF2B5EF4-FFF2-40B4-BE49-F238E27FC236}">
                <a16:creationId xmlns:a16="http://schemas.microsoft.com/office/drawing/2014/main" id="{36D20B6B-39B8-9A4B-1660-54497004A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11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6BCA544-8B2D-4E6C-56E9-E47B89D98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30F3D1F6-43FB-E963-5E0C-C0984B3A40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3C7DEF22-664D-DDAA-D8E5-B3B0C6129E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32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4d79472916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4d79472916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7350" y="566398"/>
            <a:ext cx="8169300" cy="4010705"/>
            <a:chOff x="451125" y="564812"/>
            <a:chExt cx="8169300" cy="4010705"/>
          </a:xfrm>
        </p:grpSpPr>
        <p:sp>
          <p:nvSpPr>
            <p:cNvPr id="10" name="Google Shape;10;p2"/>
            <p:cNvSpPr/>
            <p:nvPr/>
          </p:nvSpPr>
          <p:spPr>
            <a:xfrm>
              <a:off x="451125" y="629550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4511128" y="564812"/>
              <a:ext cx="118496" cy="119189"/>
              <a:chOff x="6916887" y="844381"/>
              <a:chExt cx="102870" cy="10348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100366" y="4456328"/>
              <a:ext cx="118496" cy="119189"/>
              <a:chOff x="6620258" y="1050444"/>
              <a:chExt cx="102870" cy="10348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46211" y="1331250"/>
            <a:ext cx="3683400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946222" y="3521725"/>
            <a:ext cx="36834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4741626" y="2106138"/>
            <a:ext cx="3507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741733" y="1480088"/>
            <a:ext cx="350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-5400000">
            <a:off x="-1259496" y="1669851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5375" y="2972275"/>
            <a:ext cx="476882" cy="472192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722299" y="1716600"/>
            <a:ext cx="3849600" cy="12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 flipH="1">
            <a:off x="722200" y="3089767"/>
            <a:ext cx="30966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-465550" y="-465525"/>
            <a:ext cx="931098" cy="931062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 hasCustomPrompt="1"/>
          </p:nvPr>
        </p:nvSpPr>
        <p:spPr>
          <a:xfrm>
            <a:off x="829406" y="1401569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1732850" y="1401569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29406" y="3649188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1732850" y="3649200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4769656" y="1401564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5673099" y="1401574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4769656" y="3649188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673099" y="3649200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829406" y="2525376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1732850" y="2525375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9656" y="2525376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673099" y="2525375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 flipH="1">
            <a:off x="7060154" y="4604605"/>
            <a:ext cx="2453125" cy="887896"/>
            <a:chOff x="-384050" y="4548979"/>
            <a:chExt cx="2453125" cy="887896"/>
          </a:xfrm>
        </p:grpSpPr>
        <p:sp>
          <p:nvSpPr>
            <p:cNvPr id="95" name="Google Shape;95;p13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" name="Google Shape;102;p13"/>
          <p:cNvSpPr/>
          <p:nvPr/>
        </p:nvSpPr>
        <p:spPr>
          <a:xfrm>
            <a:off x="8535000" y="141154"/>
            <a:ext cx="804590" cy="796696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8520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>
            <a:spLocks noGrp="1"/>
          </p:cNvSpPr>
          <p:nvPr>
            <p:ph type="pic" idx="2"/>
          </p:nvPr>
        </p:nvSpPr>
        <p:spPr>
          <a:xfrm>
            <a:off x="5262725" y="1401575"/>
            <a:ext cx="3054000" cy="3054600"/>
          </a:xfrm>
          <a:prstGeom prst="roundRect">
            <a:avLst>
              <a:gd name="adj" fmla="val 7563"/>
            </a:avLst>
          </a:prstGeom>
          <a:noFill/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12887" y="4608575"/>
            <a:ext cx="1218985" cy="1218949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9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9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gif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rami0330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480352" y="1331250"/>
            <a:ext cx="4149259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Diplomado Desarrollador Back-end</a:t>
            </a:r>
            <a:endParaRPr dirty="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594088" y="3497569"/>
            <a:ext cx="4149259" cy="641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Repositorio Git, uso de terminales, Base de datos y NodeJS</a:t>
            </a:r>
            <a:endParaRPr dirty="0"/>
          </a:p>
        </p:txBody>
      </p:sp>
      <p:sp>
        <p:nvSpPr>
          <p:cNvPr id="228" name="Google Shape;228;p29"/>
          <p:cNvSpPr/>
          <p:nvPr/>
        </p:nvSpPr>
        <p:spPr>
          <a:xfrm>
            <a:off x="5149700" y="481050"/>
            <a:ext cx="2818500" cy="41814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29"/>
          <p:cNvGrpSpPr/>
          <p:nvPr/>
        </p:nvGrpSpPr>
        <p:grpSpPr>
          <a:xfrm>
            <a:off x="4696253" y="902248"/>
            <a:ext cx="3725378" cy="3047116"/>
            <a:chOff x="1116977" y="888139"/>
            <a:chExt cx="3277651" cy="2680904"/>
          </a:xfrm>
        </p:grpSpPr>
        <p:sp>
          <p:nvSpPr>
            <p:cNvPr id="230" name="Google Shape;230;p29"/>
            <p:cNvSpPr/>
            <p:nvPr/>
          </p:nvSpPr>
          <p:spPr>
            <a:xfrm>
              <a:off x="3803188" y="1627086"/>
              <a:ext cx="591440" cy="590801"/>
            </a:xfrm>
            <a:custGeom>
              <a:avLst/>
              <a:gdLst/>
              <a:ahLst/>
              <a:cxnLst/>
              <a:rect l="l" t="t" r="r" b="b"/>
              <a:pathLst>
                <a:path w="9613" h="9603" fill="none" extrusionOk="0">
                  <a:moveTo>
                    <a:pt x="7487" y="1270"/>
                  </a:moveTo>
                  <a:lnTo>
                    <a:pt x="6926" y="1777"/>
                  </a:lnTo>
                  <a:cubicBezTo>
                    <a:pt x="6905" y="1798"/>
                    <a:pt x="6895" y="1809"/>
                    <a:pt x="6884" y="1830"/>
                  </a:cubicBezTo>
                  <a:cubicBezTo>
                    <a:pt x="6525" y="1587"/>
                    <a:pt x="6144" y="1407"/>
                    <a:pt x="5742" y="1301"/>
                  </a:cubicBezTo>
                  <a:cubicBezTo>
                    <a:pt x="5742" y="1280"/>
                    <a:pt x="5742" y="1248"/>
                    <a:pt x="5753" y="1227"/>
                  </a:cubicBezTo>
                  <a:lnTo>
                    <a:pt x="5774" y="477"/>
                  </a:lnTo>
                  <a:cubicBezTo>
                    <a:pt x="5784" y="244"/>
                    <a:pt x="5605" y="43"/>
                    <a:pt x="5372" y="32"/>
                  </a:cubicBezTo>
                  <a:lnTo>
                    <a:pt x="4621" y="11"/>
                  </a:lnTo>
                  <a:cubicBezTo>
                    <a:pt x="4389" y="1"/>
                    <a:pt x="4188" y="180"/>
                    <a:pt x="4177" y="413"/>
                  </a:cubicBezTo>
                  <a:lnTo>
                    <a:pt x="4145" y="1164"/>
                  </a:lnTo>
                  <a:cubicBezTo>
                    <a:pt x="4145" y="1196"/>
                    <a:pt x="4145" y="1217"/>
                    <a:pt x="4156" y="1238"/>
                  </a:cubicBezTo>
                  <a:cubicBezTo>
                    <a:pt x="3754" y="1312"/>
                    <a:pt x="3363" y="1449"/>
                    <a:pt x="3003" y="1661"/>
                  </a:cubicBezTo>
                  <a:cubicBezTo>
                    <a:pt x="2993" y="1640"/>
                    <a:pt x="2972" y="1619"/>
                    <a:pt x="2961" y="1597"/>
                  </a:cubicBezTo>
                  <a:lnTo>
                    <a:pt x="2454" y="1048"/>
                  </a:lnTo>
                  <a:cubicBezTo>
                    <a:pt x="2295" y="878"/>
                    <a:pt x="2020" y="868"/>
                    <a:pt x="1851" y="1016"/>
                  </a:cubicBezTo>
                  <a:lnTo>
                    <a:pt x="1301" y="1523"/>
                  </a:lnTo>
                  <a:cubicBezTo>
                    <a:pt x="1121" y="1682"/>
                    <a:pt x="1111" y="1957"/>
                    <a:pt x="1269" y="2126"/>
                  </a:cubicBezTo>
                  <a:lnTo>
                    <a:pt x="1777" y="2676"/>
                  </a:lnTo>
                  <a:cubicBezTo>
                    <a:pt x="1798" y="2697"/>
                    <a:pt x="1819" y="2718"/>
                    <a:pt x="1830" y="2729"/>
                  </a:cubicBezTo>
                  <a:cubicBezTo>
                    <a:pt x="1586" y="3078"/>
                    <a:pt x="1417" y="3469"/>
                    <a:pt x="1301" y="3871"/>
                  </a:cubicBezTo>
                  <a:cubicBezTo>
                    <a:pt x="1280" y="3871"/>
                    <a:pt x="1259" y="3860"/>
                    <a:pt x="1227" y="3860"/>
                  </a:cubicBezTo>
                  <a:lnTo>
                    <a:pt x="476" y="3829"/>
                  </a:lnTo>
                  <a:cubicBezTo>
                    <a:pt x="370" y="3829"/>
                    <a:pt x="265" y="3871"/>
                    <a:pt x="180" y="3945"/>
                  </a:cubicBezTo>
                  <a:lnTo>
                    <a:pt x="180" y="3945"/>
                  </a:lnTo>
                  <a:cubicBezTo>
                    <a:pt x="95" y="4019"/>
                    <a:pt x="43" y="4125"/>
                    <a:pt x="43" y="4241"/>
                  </a:cubicBezTo>
                  <a:lnTo>
                    <a:pt x="11" y="4992"/>
                  </a:lnTo>
                  <a:lnTo>
                    <a:pt x="11" y="4992"/>
                  </a:lnTo>
                  <a:cubicBezTo>
                    <a:pt x="0" y="5224"/>
                    <a:pt x="180" y="5425"/>
                    <a:pt x="423" y="5425"/>
                  </a:cubicBezTo>
                  <a:lnTo>
                    <a:pt x="1174" y="5457"/>
                  </a:lnTo>
                  <a:cubicBezTo>
                    <a:pt x="1195" y="5457"/>
                    <a:pt x="1216" y="5457"/>
                    <a:pt x="1248" y="5457"/>
                  </a:cubicBezTo>
                  <a:cubicBezTo>
                    <a:pt x="1312" y="5859"/>
                    <a:pt x="1460" y="6240"/>
                    <a:pt x="1660" y="6610"/>
                  </a:cubicBezTo>
                  <a:cubicBezTo>
                    <a:pt x="1639" y="6620"/>
                    <a:pt x="1629" y="6631"/>
                    <a:pt x="1608" y="6652"/>
                  </a:cubicBezTo>
                  <a:lnTo>
                    <a:pt x="1047" y="7159"/>
                  </a:lnTo>
                  <a:cubicBezTo>
                    <a:pt x="878" y="7318"/>
                    <a:pt x="867" y="7582"/>
                    <a:pt x="1026" y="7762"/>
                  </a:cubicBezTo>
                  <a:lnTo>
                    <a:pt x="1534" y="8312"/>
                  </a:lnTo>
                  <a:cubicBezTo>
                    <a:pt x="1692" y="8481"/>
                    <a:pt x="1957" y="8492"/>
                    <a:pt x="2136" y="8344"/>
                  </a:cubicBezTo>
                  <a:lnTo>
                    <a:pt x="2686" y="7836"/>
                  </a:lnTo>
                  <a:cubicBezTo>
                    <a:pt x="2707" y="7815"/>
                    <a:pt x="2718" y="7794"/>
                    <a:pt x="2739" y="7773"/>
                  </a:cubicBezTo>
                  <a:cubicBezTo>
                    <a:pt x="3088" y="8027"/>
                    <a:pt x="3469" y="8196"/>
                    <a:pt x="3881" y="8302"/>
                  </a:cubicBezTo>
                  <a:cubicBezTo>
                    <a:pt x="3870" y="8333"/>
                    <a:pt x="3870" y="8354"/>
                    <a:pt x="3870" y="8376"/>
                  </a:cubicBezTo>
                  <a:lnTo>
                    <a:pt x="3839" y="9126"/>
                  </a:lnTo>
                  <a:cubicBezTo>
                    <a:pt x="3828" y="9243"/>
                    <a:pt x="3870" y="9348"/>
                    <a:pt x="3945" y="9433"/>
                  </a:cubicBezTo>
                  <a:cubicBezTo>
                    <a:pt x="4029" y="9518"/>
                    <a:pt x="4135" y="9560"/>
                    <a:pt x="4241" y="9570"/>
                  </a:cubicBezTo>
                  <a:lnTo>
                    <a:pt x="4991" y="9602"/>
                  </a:lnTo>
                  <a:lnTo>
                    <a:pt x="4991" y="9602"/>
                  </a:lnTo>
                  <a:cubicBezTo>
                    <a:pt x="5108" y="9602"/>
                    <a:pt x="5213" y="9560"/>
                    <a:pt x="5298" y="9486"/>
                  </a:cubicBezTo>
                  <a:cubicBezTo>
                    <a:pt x="5383" y="9412"/>
                    <a:pt x="5435" y="9306"/>
                    <a:pt x="5435" y="9190"/>
                  </a:cubicBezTo>
                  <a:lnTo>
                    <a:pt x="5467" y="8439"/>
                  </a:lnTo>
                  <a:cubicBezTo>
                    <a:pt x="5467" y="8418"/>
                    <a:pt x="5467" y="8386"/>
                    <a:pt x="5457" y="8365"/>
                  </a:cubicBezTo>
                  <a:cubicBezTo>
                    <a:pt x="5858" y="8291"/>
                    <a:pt x="6250" y="8153"/>
                    <a:pt x="6609" y="7953"/>
                  </a:cubicBezTo>
                  <a:cubicBezTo>
                    <a:pt x="6620" y="7963"/>
                    <a:pt x="6641" y="7984"/>
                    <a:pt x="6652" y="8005"/>
                  </a:cubicBezTo>
                  <a:lnTo>
                    <a:pt x="7159" y="8555"/>
                  </a:lnTo>
                  <a:cubicBezTo>
                    <a:pt x="7318" y="8735"/>
                    <a:pt x="7593" y="8746"/>
                    <a:pt x="7762" y="8587"/>
                  </a:cubicBezTo>
                  <a:lnTo>
                    <a:pt x="8312" y="8079"/>
                  </a:lnTo>
                  <a:cubicBezTo>
                    <a:pt x="8491" y="7921"/>
                    <a:pt x="8502" y="7656"/>
                    <a:pt x="8343" y="7477"/>
                  </a:cubicBezTo>
                  <a:lnTo>
                    <a:pt x="7836" y="6927"/>
                  </a:lnTo>
                  <a:cubicBezTo>
                    <a:pt x="7815" y="6906"/>
                    <a:pt x="7804" y="6895"/>
                    <a:pt x="7783" y="6874"/>
                  </a:cubicBezTo>
                  <a:cubicBezTo>
                    <a:pt x="8026" y="6525"/>
                    <a:pt x="8206" y="6134"/>
                    <a:pt x="8312" y="5732"/>
                  </a:cubicBezTo>
                  <a:cubicBezTo>
                    <a:pt x="8333" y="5743"/>
                    <a:pt x="8354" y="5743"/>
                    <a:pt x="8386" y="5743"/>
                  </a:cubicBezTo>
                  <a:lnTo>
                    <a:pt x="9137" y="5774"/>
                  </a:lnTo>
                  <a:cubicBezTo>
                    <a:pt x="9253" y="5774"/>
                    <a:pt x="9359" y="5732"/>
                    <a:pt x="9433" y="5669"/>
                  </a:cubicBezTo>
                  <a:cubicBezTo>
                    <a:pt x="9517" y="5595"/>
                    <a:pt x="9570" y="5489"/>
                    <a:pt x="9570" y="5372"/>
                  </a:cubicBezTo>
                  <a:lnTo>
                    <a:pt x="9602" y="4622"/>
                  </a:lnTo>
                  <a:cubicBezTo>
                    <a:pt x="9612" y="4378"/>
                    <a:pt x="9433" y="4188"/>
                    <a:pt x="9200" y="4178"/>
                  </a:cubicBezTo>
                  <a:lnTo>
                    <a:pt x="8449" y="4146"/>
                  </a:lnTo>
                  <a:cubicBezTo>
                    <a:pt x="8417" y="4146"/>
                    <a:pt x="8396" y="4146"/>
                    <a:pt x="8375" y="4156"/>
                  </a:cubicBezTo>
                  <a:cubicBezTo>
                    <a:pt x="8301" y="3755"/>
                    <a:pt x="8164" y="3363"/>
                    <a:pt x="7952" y="3004"/>
                  </a:cubicBezTo>
                  <a:cubicBezTo>
                    <a:pt x="7973" y="2993"/>
                    <a:pt x="7994" y="2972"/>
                    <a:pt x="8005" y="2962"/>
                  </a:cubicBezTo>
                  <a:lnTo>
                    <a:pt x="8565" y="2454"/>
                  </a:lnTo>
                  <a:cubicBezTo>
                    <a:pt x="8735" y="2295"/>
                    <a:pt x="8745" y="2020"/>
                    <a:pt x="8587" y="1851"/>
                  </a:cubicBezTo>
                  <a:lnTo>
                    <a:pt x="8079" y="1301"/>
                  </a:lnTo>
                  <a:cubicBezTo>
                    <a:pt x="7920" y="1122"/>
                    <a:pt x="7656" y="1111"/>
                    <a:pt x="7487" y="1270"/>
                  </a:cubicBezTo>
                  <a:close/>
                  <a:moveTo>
                    <a:pt x="6155" y="6271"/>
                  </a:moveTo>
                  <a:cubicBezTo>
                    <a:pt x="5340" y="7011"/>
                    <a:pt x="4082" y="6959"/>
                    <a:pt x="3342" y="6155"/>
                  </a:cubicBezTo>
                  <a:cubicBezTo>
                    <a:pt x="2591" y="5341"/>
                    <a:pt x="2654" y="4082"/>
                    <a:pt x="3458" y="3332"/>
                  </a:cubicBezTo>
                  <a:cubicBezTo>
                    <a:pt x="4272" y="2591"/>
                    <a:pt x="5531" y="2655"/>
                    <a:pt x="6271" y="3458"/>
                  </a:cubicBezTo>
                  <a:cubicBezTo>
                    <a:pt x="7022" y="4273"/>
                    <a:pt x="6958" y="5531"/>
                    <a:pt x="6155" y="62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116977" y="2491661"/>
              <a:ext cx="887498" cy="887462"/>
            </a:xfrm>
            <a:custGeom>
              <a:avLst/>
              <a:gdLst/>
              <a:ahLst/>
              <a:cxnLst/>
              <a:rect l="l" t="t" r="r" b="b"/>
              <a:pathLst>
                <a:path w="14425" h="14425" fill="none" extrusionOk="0">
                  <a:moveTo>
                    <a:pt x="11093" y="1777"/>
                  </a:moveTo>
                  <a:lnTo>
                    <a:pt x="10279" y="2570"/>
                  </a:lnTo>
                  <a:cubicBezTo>
                    <a:pt x="10247" y="2592"/>
                    <a:pt x="10226" y="2623"/>
                    <a:pt x="10205" y="2655"/>
                  </a:cubicBezTo>
                  <a:cubicBezTo>
                    <a:pt x="9666" y="2296"/>
                    <a:pt x="9073" y="2052"/>
                    <a:pt x="8460" y="1904"/>
                  </a:cubicBezTo>
                  <a:cubicBezTo>
                    <a:pt x="8471" y="1873"/>
                    <a:pt x="8481" y="1830"/>
                    <a:pt x="8481" y="1799"/>
                  </a:cubicBezTo>
                  <a:lnTo>
                    <a:pt x="8492" y="667"/>
                  </a:lnTo>
                  <a:cubicBezTo>
                    <a:pt x="8492" y="318"/>
                    <a:pt x="8206" y="22"/>
                    <a:pt x="7857" y="22"/>
                  </a:cubicBezTo>
                  <a:lnTo>
                    <a:pt x="6726" y="12"/>
                  </a:lnTo>
                  <a:cubicBezTo>
                    <a:pt x="6377" y="1"/>
                    <a:pt x="6081" y="286"/>
                    <a:pt x="6081" y="635"/>
                  </a:cubicBezTo>
                  <a:lnTo>
                    <a:pt x="6070" y="1767"/>
                  </a:lnTo>
                  <a:cubicBezTo>
                    <a:pt x="6070" y="1809"/>
                    <a:pt x="6070" y="1851"/>
                    <a:pt x="6081" y="1883"/>
                  </a:cubicBezTo>
                  <a:cubicBezTo>
                    <a:pt x="5478" y="2010"/>
                    <a:pt x="4897" y="2232"/>
                    <a:pt x="4368" y="2560"/>
                  </a:cubicBezTo>
                  <a:cubicBezTo>
                    <a:pt x="4347" y="2528"/>
                    <a:pt x="4326" y="2507"/>
                    <a:pt x="4294" y="2475"/>
                  </a:cubicBezTo>
                  <a:lnTo>
                    <a:pt x="3511" y="1672"/>
                  </a:lnTo>
                  <a:cubicBezTo>
                    <a:pt x="3268" y="1418"/>
                    <a:pt x="2856" y="1407"/>
                    <a:pt x="2602" y="1651"/>
                  </a:cubicBezTo>
                  <a:lnTo>
                    <a:pt x="1798" y="2444"/>
                  </a:lnTo>
                  <a:cubicBezTo>
                    <a:pt x="1545" y="2687"/>
                    <a:pt x="1534" y="3089"/>
                    <a:pt x="1777" y="3342"/>
                  </a:cubicBezTo>
                  <a:lnTo>
                    <a:pt x="2570" y="4157"/>
                  </a:lnTo>
                  <a:cubicBezTo>
                    <a:pt x="2591" y="4178"/>
                    <a:pt x="2623" y="4210"/>
                    <a:pt x="2655" y="4231"/>
                  </a:cubicBezTo>
                  <a:cubicBezTo>
                    <a:pt x="2295" y="4770"/>
                    <a:pt x="2052" y="5352"/>
                    <a:pt x="1904" y="5965"/>
                  </a:cubicBezTo>
                  <a:cubicBezTo>
                    <a:pt x="1872" y="5965"/>
                    <a:pt x="1830" y="5954"/>
                    <a:pt x="1798" y="5954"/>
                  </a:cubicBezTo>
                  <a:lnTo>
                    <a:pt x="667" y="5944"/>
                  </a:lnTo>
                  <a:cubicBezTo>
                    <a:pt x="498" y="5944"/>
                    <a:pt x="329" y="6007"/>
                    <a:pt x="212" y="6123"/>
                  </a:cubicBezTo>
                  <a:lnTo>
                    <a:pt x="212" y="6123"/>
                  </a:lnTo>
                  <a:cubicBezTo>
                    <a:pt x="85" y="6240"/>
                    <a:pt x="22" y="6398"/>
                    <a:pt x="22" y="6578"/>
                  </a:cubicBezTo>
                  <a:lnTo>
                    <a:pt x="1" y="7710"/>
                  </a:lnTo>
                  <a:lnTo>
                    <a:pt x="1" y="7710"/>
                  </a:lnTo>
                  <a:cubicBezTo>
                    <a:pt x="1" y="8059"/>
                    <a:pt x="286" y="8344"/>
                    <a:pt x="635" y="8355"/>
                  </a:cubicBezTo>
                  <a:lnTo>
                    <a:pt x="1767" y="8365"/>
                  </a:lnTo>
                  <a:cubicBezTo>
                    <a:pt x="1809" y="8365"/>
                    <a:pt x="1841" y="8355"/>
                    <a:pt x="1883" y="8355"/>
                  </a:cubicBezTo>
                  <a:cubicBezTo>
                    <a:pt x="2010" y="8947"/>
                    <a:pt x="2232" y="9528"/>
                    <a:pt x="2560" y="10068"/>
                  </a:cubicBezTo>
                  <a:cubicBezTo>
                    <a:pt x="2528" y="10089"/>
                    <a:pt x="2507" y="10110"/>
                    <a:pt x="2475" y="10131"/>
                  </a:cubicBezTo>
                  <a:lnTo>
                    <a:pt x="1661" y="10924"/>
                  </a:lnTo>
                  <a:cubicBezTo>
                    <a:pt x="1407" y="11167"/>
                    <a:pt x="1407" y="11569"/>
                    <a:pt x="1650" y="11823"/>
                  </a:cubicBezTo>
                  <a:lnTo>
                    <a:pt x="2433" y="12637"/>
                  </a:lnTo>
                  <a:cubicBezTo>
                    <a:pt x="2687" y="12891"/>
                    <a:pt x="3088" y="12891"/>
                    <a:pt x="3342" y="12648"/>
                  </a:cubicBezTo>
                  <a:lnTo>
                    <a:pt x="4156" y="11865"/>
                  </a:lnTo>
                  <a:cubicBezTo>
                    <a:pt x="4178" y="11834"/>
                    <a:pt x="4199" y="11812"/>
                    <a:pt x="4220" y="11781"/>
                  </a:cubicBezTo>
                  <a:cubicBezTo>
                    <a:pt x="4759" y="12130"/>
                    <a:pt x="5351" y="12383"/>
                    <a:pt x="5965" y="12521"/>
                  </a:cubicBezTo>
                  <a:cubicBezTo>
                    <a:pt x="5954" y="12563"/>
                    <a:pt x="5954" y="12595"/>
                    <a:pt x="5954" y="12637"/>
                  </a:cubicBezTo>
                  <a:lnTo>
                    <a:pt x="5943" y="13769"/>
                  </a:lnTo>
                  <a:cubicBezTo>
                    <a:pt x="5943" y="13938"/>
                    <a:pt x="6007" y="14096"/>
                    <a:pt x="6123" y="14223"/>
                  </a:cubicBezTo>
                  <a:cubicBezTo>
                    <a:pt x="6240" y="14340"/>
                    <a:pt x="6398" y="14414"/>
                    <a:pt x="6567" y="14414"/>
                  </a:cubicBezTo>
                  <a:lnTo>
                    <a:pt x="7699" y="14424"/>
                  </a:lnTo>
                  <a:lnTo>
                    <a:pt x="7699" y="14424"/>
                  </a:lnTo>
                  <a:cubicBezTo>
                    <a:pt x="7879" y="14424"/>
                    <a:pt x="8037" y="14361"/>
                    <a:pt x="8154" y="14245"/>
                  </a:cubicBezTo>
                  <a:cubicBezTo>
                    <a:pt x="8270" y="14128"/>
                    <a:pt x="8344" y="13970"/>
                    <a:pt x="8344" y="13790"/>
                  </a:cubicBezTo>
                  <a:lnTo>
                    <a:pt x="8365" y="12658"/>
                  </a:lnTo>
                  <a:cubicBezTo>
                    <a:pt x="8365" y="12627"/>
                    <a:pt x="8354" y="12584"/>
                    <a:pt x="8354" y="12553"/>
                  </a:cubicBezTo>
                  <a:cubicBezTo>
                    <a:pt x="8947" y="12426"/>
                    <a:pt x="9528" y="12193"/>
                    <a:pt x="10067" y="11865"/>
                  </a:cubicBezTo>
                  <a:cubicBezTo>
                    <a:pt x="10078" y="11897"/>
                    <a:pt x="10110" y="11929"/>
                    <a:pt x="10131" y="11950"/>
                  </a:cubicBezTo>
                  <a:lnTo>
                    <a:pt x="10924" y="12764"/>
                  </a:lnTo>
                  <a:cubicBezTo>
                    <a:pt x="11167" y="13018"/>
                    <a:pt x="11569" y="13028"/>
                    <a:pt x="11823" y="12785"/>
                  </a:cubicBezTo>
                  <a:lnTo>
                    <a:pt x="12637" y="11992"/>
                  </a:lnTo>
                  <a:cubicBezTo>
                    <a:pt x="12891" y="11749"/>
                    <a:pt x="12891" y="11347"/>
                    <a:pt x="12648" y="11093"/>
                  </a:cubicBezTo>
                  <a:lnTo>
                    <a:pt x="11865" y="10279"/>
                  </a:lnTo>
                  <a:cubicBezTo>
                    <a:pt x="11833" y="10247"/>
                    <a:pt x="11812" y="10226"/>
                    <a:pt x="11780" y="10205"/>
                  </a:cubicBezTo>
                  <a:cubicBezTo>
                    <a:pt x="12129" y="9666"/>
                    <a:pt x="12383" y="9074"/>
                    <a:pt x="12521" y="8460"/>
                  </a:cubicBezTo>
                  <a:cubicBezTo>
                    <a:pt x="12563" y="8471"/>
                    <a:pt x="12595" y="8482"/>
                    <a:pt x="12637" y="8482"/>
                  </a:cubicBezTo>
                  <a:lnTo>
                    <a:pt x="13768" y="8492"/>
                  </a:lnTo>
                  <a:cubicBezTo>
                    <a:pt x="13938" y="8492"/>
                    <a:pt x="14096" y="8418"/>
                    <a:pt x="14213" y="8312"/>
                  </a:cubicBezTo>
                  <a:cubicBezTo>
                    <a:pt x="14339" y="8196"/>
                    <a:pt x="14414" y="8037"/>
                    <a:pt x="14414" y="7858"/>
                  </a:cubicBezTo>
                  <a:lnTo>
                    <a:pt x="14424" y="6726"/>
                  </a:lnTo>
                  <a:cubicBezTo>
                    <a:pt x="14424" y="6377"/>
                    <a:pt x="14149" y="6092"/>
                    <a:pt x="13790" y="6081"/>
                  </a:cubicBezTo>
                  <a:lnTo>
                    <a:pt x="12658" y="6071"/>
                  </a:lnTo>
                  <a:cubicBezTo>
                    <a:pt x="12626" y="6071"/>
                    <a:pt x="12584" y="6071"/>
                    <a:pt x="12552" y="6081"/>
                  </a:cubicBezTo>
                  <a:cubicBezTo>
                    <a:pt x="12426" y="5478"/>
                    <a:pt x="12193" y="4907"/>
                    <a:pt x="11865" y="4368"/>
                  </a:cubicBezTo>
                  <a:cubicBezTo>
                    <a:pt x="11897" y="4347"/>
                    <a:pt x="11929" y="4326"/>
                    <a:pt x="11950" y="4294"/>
                  </a:cubicBezTo>
                  <a:lnTo>
                    <a:pt x="12764" y="3512"/>
                  </a:lnTo>
                  <a:cubicBezTo>
                    <a:pt x="13018" y="3268"/>
                    <a:pt x="13028" y="2856"/>
                    <a:pt x="12774" y="2602"/>
                  </a:cubicBezTo>
                  <a:lnTo>
                    <a:pt x="11992" y="1799"/>
                  </a:lnTo>
                  <a:cubicBezTo>
                    <a:pt x="11749" y="1545"/>
                    <a:pt x="11336" y="1534"/>
                    <a:pt x="11093" y="1777"/>
                  </a:cubicBezTo>
                  <a:close/>
                  <a:moveTo>
                    <a:pt x="9296" y="9370"/>
                  </a:moveTo>
                  <a:cubicBezTo>
                    <a:pt x="8111" y="10522"/>
                    <a:pt x="6208" y="10491"/>
                    <a:pt x="5066" y="9306"/>
                  </a:cubicBezTo>
                  <a:cubicBezTo>
                    <a:pt x="3913" y="8111"/>
                    <a:pt x="3945" y="6208"/>
                    <a:pt x="5129" y="5066"/>
                  </a:cubicBezTo>
                  <a:cubicBezTo>
                    <a:pt x="6314" y="3913"/>
                    <a:pt x="8217" y="3945"/>
                    <a:pt x="9370" y="5129"/>
                  </a:cubicBezTo>
                  <a:cubicBezTo>
                    <a:pt x="10512" y="6314"/>
                    <a:pt x="10490" y="8217"/>
                    <a:pt x="9296" y="937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2376517" y="3171547"/>
              <a:ext cx="748267" cy="358492"/>
            </a:xfrm>
            <a:custGeom>
              <a:avLst/>
              <a:gdLst/>
              <a:ahLst/>
              <a:cxnLst/>
              <a:rect l="l" t="t" r="r" b="b"/>
              <a:pathLst>
                <a:path w="12162" h="5827" extrusionOk="0">
                  <a:moveTo>
                    <a:pt x="1" y="0"/>
                  </a:moveTo>
                  <a:lnTo>
                    <a:pt x="1" y="5827"/>
                  </a:lnTo>
                  <a:lnTo>
                    <a:pt x="12161" y="5827"/>
                  </a:lnTo>
                  <a:lnTo>
                    <a:pt x="12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507968" y="1383764"/>
              <a:ext cx="2485302" cy="1823588"/>
            </a:xfrm>
            <a:custGeom>
              <a:avLst/>
              <a:gdLst/>
              <a:ahLst/>
              <a:cxnLst/>
              <a:rect l="l" t="t" r="r" b="b"/>
              <a:pathLst>
                <a:path w="40395" h="29641" extrusionOk="0">
                  <a:moveTo>
                    <a:pt x="1545" y="1"/>
                  </a:moveTo>
                  <a:cubicBezTo>
                    <a:pt x="699" y="1"/>
                    <a:pt x="1" y="699"/>
                    <a:pt x="1" y="1545"/>
                  </a:cubicBezTo>
                  <a:lnTo>
                    <a:pt x="1" y="28097"/>
                  </a:lnTo>
                  <a:cubicBezTo>
                    <a:pt x="1" y="28943"/>
                    <a:pt x="699" y="29641"/>
                    <a:pt x="1545" y="29641"/>
                  </a:cubicBezTo>
                  <a:lnTo>
                    <a:pt x="38840" y="29641"/>
                  </a:lnTo>
                  <a:cubicBezTo>
                    <a:pt x="39697" y="29641"/>
                    <a:pt x="40395" y="28943"/>
                    <a:pt x="40395" y="28097"/>
                  </a:cubicBezTo>
                  <a:lnTo>
                    <a:pt x="40395" y="1545"/>
                  </a:lnTo>
                  <a:cubicBezTo>
                    <a:pt x="40395" y="699"/>
                    <a:pt x="39697" y="1"/>
                    <a:pt x="38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2697923" y="3043334"/>
              <a:ext cx="97640" cy="97698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3" y="1"/>
                  </a:moveTo>
                  <a:cubicBezTo>
                    <a:pt x="349" y="1"/>
                    <a:pt x="0" y="360"/>
                    <a:pt x="0" y="794"/>
                  </a:cubicBezTo>
                  <a:cubicBezTo>
                    <a:pt x="0" y="1228"/>
                    <a:pt x="349" y="1587"/>
                    <a:pt x="793" y="1587"/>
                  </a:cubicBezTo>
                  <a:cubicBezTo>
                    <a:pt x="1227" y="1587"/>
                    <a:pt x="1586" y="1228"/>
                    <a:pt x="1586" y="794"/>
                  </a:cubicBezTo>
                  <a:cubicBezTo>
                    <a:pt x="1586" y="360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537931" y="1415694"/>
              <a:ext cx="2425439" cy="1569193"/>
            </a:xfrm>
            <a:custGeom>
              <a:avLst/>
              <a:gdLst/>
              <a:ahLst/>
              <a:cxnLst/>
              <a:rect l="l" t="t" r="r" b="b"/>
              <a:pathLst>
                <a:path w="39422" h="25506" extrusionOk="0">
                  <a:moveTo>
                    <a:pt x="1280" y="0"/>
                  </a:moveTo>
                  <a:cubicBezTo>
                    <a:pt x="571" y="0"/>
                    <a:pt x="0" y="592"/>
                    <a:pt x="0" y="1322"/>
                  </a:cubicBezTo>
                  <a:lnTo>
                    <a:pt x="0" y="25505"/>
                  </a:lnTo>
                  <a:lnTo>
                    <a:pt x="39421" y="25505"/>
                  </a:lnTo>
                  <a:lnTo>
                    <a:pt x="39421" y="1322"/>
                  </a:lnTo>
                  <a:cubicBezTo>
                    <a:pt x="39421" y="592"/>
                    <a:pt x="38840" y="0"/>
                    <a:pt x="38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2229472" y="3491587"/>
              <a:ext cx="1042295" cy="77457"/>
            </a:xfrm>
            <a:custGeom>
              <a:avLst/>
              <a:gdLst/>
              <a:ahLst/>
              <a:cxnLst/>
              <a:rect l="l" t="t" r="r" b="b"/>
              <a:pathLst>
                <a:path w="16941" h="1259" extrusionOk="0">
                  <a:moveTo>
                    <a:pt x="1217" y="1"/>
                  </a:moveTo>
                  <a:cubicBezTo>
                    <a:pt x="540" y="1"/>
                    <a:pt x="1" y="540"/>
                    <a:pt x="1" y="1217"/>
                  </a:cubicBezTo>
                  <a:lnTo>
                    <a:pt x="1" y="1259"/>
                  </a:lnTo>
                  <a:lnTo>
                    <a:pt x="16941" y="1259"/>
                  </a:lnTo>
                  <a:lnTo>
                    <a:pt x="16941" y="1217"/>
                  </a:lnTo>
                  <a:cubicBezTo>
                    <a:pt x="16941" y="540"/>
                    <a:pt x="16391" y="1"/>
                    <a:pt x="15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29"/>
            <p:cNvGrpSpPr/>
            <p:nvPr/>
          </p:nvGrpSpPr>
          <p:grpSpPr>
            <a:xfrm>
              <a:off x="3414874" y="1872376"/>
              <a:ext cx="672099" cy="1266010"/>
              <a:chOff x="3414874" y="1872376"/>
              <a:chExt cx="672099" cy="1266010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3414874" y="1872376"/>
                <a:ext cx="672099" cy="126601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20578" extrusionOk="0">
                    <a:moveTo>
                      <a:pt x="984" y="0"/>
                    </a:moveTo>
                    <a:cubicBezTo>
                      <a:pt x="444" y="0"/>
                      <a:pt x="0" y="434"/>
                      <a:pt x="0" y="973"/>
                    </a:cubicBezTo>
                    <a:lnTo>
                      <a:pt x="0" y="19605"/>
                    </a:lnTo>
                    <a:cubicBezTo>
                      <a:pt x="0" y="20144"/>
                      <a:pt x="444" y="20578"/>
                      <a:pt x="984" y="20578"/>
                    </a:cubicBezTo>
                    <a:lnTo>
                      <a:pt x="9940" y="20578"/>
                    </a:lnTo>
                    <a:cubicBezTo>
                      <a:pt x="10479" y="20578"/>
                      <a:pt x="10923" y="20144"/>
                      <a:pt x="10923" y="19605"/>
                    </a:cubicBezTo>
                    <a:lnTo>
                      <a:pt x="10923" y="973"/>
                    </a:lnTo>
                    <a:cubicBezTo>
                      <a:pt x="10923" y="434"/>
                      <a:pt x="10479" y="0"/>
                      <a:pt x="99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3561242" y="1917903"/>
                <a:ext cx="322760" cy="20856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339" extrusionOk="0">
                    <a:moveTo>
                      <a:pt x="159" y="0"/>
                    </a:moveTo>
                    <a:cubicBezTo>
                      <a:pt x="74" y="0"/>
                      <a:pt x="0" y="74"/>
                      <a:pt x="0" y="159"/>
                    </a:cubicBezTo>
                    <a:lnTo>
                      <a:pt x="0" y="180"/>
                    </a:lnTo>
                    <a:cubicBezTo>
                      <a:pt x="0" y="265"/>
                      <a:pt x="74" y="339"/>
                      <a:pt x="159" y="339"/>
                    </a:cubicBezTo>
                    <a:lnTo>
                      <a:pt x="5087" y="339"/>
                    </a:lnTo>
                    <a:cubicBezTo>
                      <a:pt x="5171" y="339"/>
                      <a:pt x="5245" y="265"/>
                      <a:pt x="5245" y="180"/>
                    </a:cubicBezTo>
                    <a:lnTo>
                      <a:pt x="5245" y="159"/>
                    </a:lnTo>
                    <a:cubicBezTo>
                      <a:pt x="5245" y="74"/>
                      <a:pt x="5171" y="0"/>
                      <a:pt x="5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3920364" y="1917903"/>
                <a:ext cx="20242" cy="20856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39" extrusionOk="0">
                    <a:moveTo>
                      <a:pt x="159" y="0"/>
                    </a:moveTo>
                    <a:cubicBezTo>
                      <a:pt x="74" y="0"/>
                      <a:pt x="0" y="74"/>
                      <a:pt x="0" y="170"/>
                    </a:cubicBezTo>
                    <a:cubicBezTo>
                      <a:pt x="0" y="265"/>
                      <a:pt x="74" y="339"/>
                      <a:pt x="159" y="339"/>
                    </a:cubicBezTo>
                    <a:cubicBezTo>
                      <a:pt x="254" y="339"/>
                      <a:pt x="328" y="265"/>
                      <a:pt x="328" y="170"/>
                    </a:cubicBezTo>
                    <a:cubicBezTo>
                      <a:pt x="328" y="74"/>
                      <a:pt x="254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3451912" y="1987484"/>
                <a:ext cx="597961" cy="366982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965" extrusionOk="0">
                    <a:moveTo>
                      <a:pt x="1" y="1"/>
                    </a:moveTo>
                    <a:lnTo>
                      <a:pt x="1" y="5965"/>
                    </a:lnTo>
                    <a:lnTo>
                      <a:pt x="9719" y="5965"/>
                    </a:lnTo>
                    <a:lnTo>
                      <a:pt x="97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3517621" y="2057743"/>
                <a:ext cx="466544" cy="226464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3681" extrusionOk="0">
                    <a:moveTo>
                      <a:pt x="3078" y="1"/>
                    </a:moveTo>
                    <a:lnTo>
                      <a:pt x="1" y="3681"/>
                    </a:lnTo>
                    <a:lnTo>
                      <a:pt x="7583" y="3681"/>
                    </a:lnTo>
                    <a:lnTo>
                      <a:pt x="5637" y="1354"/>
                    </a:lnTo>
                    <a:lnTo>
                      <a:pt x="4918" y="2200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3451912" y="2841048"/>
                <a:ext cx="282461" cy="165311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87" extrusionOk="0">
                    <a:moveTo>
                      <a:pt x="1" y="0"/>
                    </a:moveTo>
                    <a:lnTo>
                      <a:pt x="1" y="2686"/>
                    </a:lnTo>
                    <a:lnTo>
                      <a:pt x="4590" y="2686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3483167" y="2865780"/>
                <a:ext cx="219952" cy="107357"/>
              </a:xfrm>
              <a:custGeom>
                <a:avLst/>
                <a:gdLst/>
                <a:ahLst/>
                <a:cxnLst/>
                <a:rect l="l" t="t" r="r" b="b"/>
                <a:pathLst>
                  <a:path w="3575" h="1745" extrusionOk="0">
                    <a:moveTo>
                      <a:pt x="1449" y="0"/>
                    </a:moveTo>
                    <a:lnTo>
                      <a:pt x="1" y="1745"/>
                    </a:lnTo>
                    <a:lnTo>
                      <a:pt x="3575" y="1745"/>
                    </a:lnTo>
                    <a:lnTo>
                      <a:pt x="2655" y="645"/>
                    </a:lnTo>
                    <a:lnTo>
                      <a:pt x="2327" y="1047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3451912" y="2448780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3451912" y="2415558"/>
                <a:ext cx="282461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3451912" y="2481264"/>
                <a:ext cx="178361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3643194" y="2481264"/>
                <a:ext cx="91180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81" y="26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3451912" y="2513809"/>
                <a:ext cx="249915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255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061" y="254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3451912" y="2546970"/>
                <a:ext cx="86627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3553429" y="2546970"/>
                <a:ext cx="62509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016" y="26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3767474" y="2670569"/>
                <a:ext cx="282400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3767474" y="2638085"/>
                <a:ext cx="282400" cy="15627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54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3767474" y="2703114"/>
                <a:ext cx="178299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3767474" y="2735660"/>
                <a:ext cx="249915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4061" y="265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3767474" y="2768820"/>
                <a:ext cx="86566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3868990" y="2768820"/>
                <a:ext cx="62509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1015" y="265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3767474" y="2448780"/>
                <a:ext cx="282400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3767474" y="2415558"/>
                <a:ext cx="282400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3767474" y="2481264"/>
                <a:ext cx="178299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3767474" y="2513809"/>
                <a:ext cx="282400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55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3767474" y="2546970"/>
                <a:ext cx="86566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868990" y="2546970"/>
                <a:ext cx="180883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940" y="265"/>
                    </a:lnTo>
                    <a:lnTo>
                      <a:pt x="29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3451912" y="2670569"/>
                <a:ext cx="282461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451912" y="2638085"/>
                <a:ext cx="282461" cy="15627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54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451912" y="2703114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451912" y="2735660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451912" y="2768820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767474" y="2879438"/>
                <a:ext cx="282400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767474" y="2846216"/>
                <a:ext cx="282400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4590" y="25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3871574" y="2911922"/>
                <a:ext cx="178299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55" extrusionOk="0">
                    <a:moveTo>
                      <a:pt x="0" y="1"/>
                    </a:moveTo>
                    <a:lnTo>
                      <a:pt x="0" y="255"/>
                    </a:lnTo>
                    <a:lnTo>
                      <a:pt x="2898" y="25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3767474" y="2911922"/>
                <a:ext cx="91119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481" y="25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3767474" y="2944467"/>
                <a:ext cx="216691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55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3522" y="25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3841612" y="2977628"/>
                <a:ext cx="208262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3385" y="255"/>
                    </a:lnTo>
                    <a:lnTo>
                      <a:pt x="33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767474" y="2977628"/>
                <a:ext cx="62509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016" y="25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29"/>
            <p:cNvGrpSpPr/>
            <p:nvPr/>
          </p:nvGrpSpPr>
          <p:grpSpPr>
            <a:xfrm>
              <a:off x="2685557" y="2595757"/>
              <a:ext cx="662378" cy="271991"/>
              <a:chOff x="2685557" y="2595757"/>
              <a:chExt cx="662378" cy="271991"/>
            </a:xfrm>
          </p:grpSpPr>
          <p:sp>
            <p:nvSpPr>
              <p:cNvPr id="277" name="Google Shape;277;p29"/>
              <p:cNvSpPr/>
              <p:nvPr/>
            </p:nvSpPr>
            <p:spPr>
              <a:xfrm>
                <a:off x="2685557" y="2595757"/>
                <a:ext cx="185498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3014" y="265"/>
                    </a:lnTo>
                    <a:lnTo>
                      <a:pt x="3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2918491" y="2595757"/>
                <a:ext cx="429444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6979" y="265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2906739" y="2723294"/>
                <a:ext cx="440519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276" extrusionOk="0">
                    <a:moveTo>
                      <a:pt x="1" y="0"/>
                    </a:moveTo>
                    <a:lnTo>
                      <a:pt x="1" y="265"/>
                    </a:lnTo>
                    <a:cubicBezTo>
                      <a:pt x="1196" y="275"/>
                      <a:pt x="2390" y="275"/>
                      <a:pt x="3585" y="275"/>
                    </a:cubicBezTo>
                    <a:cubicBezTo>
                      <a:pt x="4780" y="275"/>
                      <a:pt x="5975" y="275"/>
                      <a:pt x="7159" y="265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2839062" y="2658880"/>
                <a:ext cx="50819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276" extrusionOk="0">
                    <a:moveTo>
                      <a:pt x="1" y="1"/>
                    </a:moveTo>
                    <a:lnTo>
                      <a:pt x="1" y="275"/>
                    </a:lnTo>
                    <a:lnTo>
                      <a:pt x="8259" y="275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811745" y="2787031"/>
                <a:ext cx="536190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276" extrusionOk="0">
                    <a:moveTo>
                      <a:pt x="1" y="1"/>
                    </a:moveTo>
                    <a:lnTo>
                      <a:pt x="1" y="276"/>
                    </a:lnTo>
                    <a:lnTo>
                      <a:pt x="8714" y="276"/>
                    </a:lnTo>
                    <a:lnTo>
                      <a:pt x="87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736930" y="2850768"/>
                <a:ext cx="610328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276" extrusionOk="0">
                    <a:moveTo>
                      <a:pt x="1" y="1"/>
                    </a:moveTo>
                    <a:lnTo>
                      <a:pt x="1" y="276"/>
                    </a:lnTo>
                    <a:lnTo>
                      <a:pt x="9919" y="276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29"/>
            <p:cNvGrpSpPr/>
            <p:nvPr/>
          </p:nvGrpSpPr>
          <p:grpSpPr>
            <a:xfrm>
              <a:off x="1612746" y="1631023"/>
              <a:ext cx="1025376" cy="353262"/>
              <a:chOff x="1612746" y="1631023"/>
              <a:chExt cx="1025376" cy="353262"/>
            </a:xfrm>
          </p:grpSpPr>
          <p:sp>
            <p:nvSpPr>
              <p:cNvPr id="284" name="Google Shape;284;p29"/>
              <p:cNvSpPr/>
              <p:nvPr/>
            </p:nvSpPr>
            <p:spPr>
              <a:xfrm>
                <a:off x="1684299" y="1634284"/>
                <a:ext cx="286953" cy="16919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275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4664" y="275"/>
                    </a:lnTo>
                    <a:lnTo>
                      <a:pt x="46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42063" y="1634284"/>
                <a:ext cx="296058" cy="1691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275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4811" y="275"/>
                    </a:lnTo>
                    <a:lnTo>
                      <a:pt x="48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33120" y="1698021"/>
                <a:ext cx="205001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3331" y="275"/>
                    </a:lnTo>
                    <a:lnTo>
                      <a:pt x="33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48523" y="1826172"/>
                <a:ext cx="289598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4706" y="275"/>
                    </a:lnTo>
                    <a:lnTo>
                      <a:pt x="47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91305" y="1889910"/>
                <a:ext cx="346816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5636" y="276"/>
                    </a:lnTo>
                    <a:lnTo>
                      <a:pt x="56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192434" y="1964106"/>
                <a:ext cx="44568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76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7243" y="275"/>
                    </a:lnTo>
                    <a:lnTo>
                      <a:pt x="7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018072" y="1634284"/>
                <a:ext cx="286953" cy="16919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275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4663" y="275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173546" y="1761758"/>
                <a:ext cx="464575" cy="17657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287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931" y="276"/>
                    </a:lnTo>
                    <a:cubicBezTo>
                      <a:pt x="2358" y="286"/>
                      <a:pt x="3078" y="286"/>
                      <a:pt x="3786" y="286"/>
                    </a:cubicBezTo>
                    <a:lnTo>
                      <a:pt x="3786" y="276"/>
                    </a:lnTo>
                    <a:lnTo>
                      <a:pt x="7550" y="276"/>
                    </a:lnTo>
                    <a:lnTo>
                      <a:pt x="7550" y="1"/>
                    </a:lnTo>
                    <a:lnTo>
                      <a:pt x="6631" y="1"/>
                    </a:lnTo>
                    <a:cubicBezTo>
                      <a:pt x="5684" y="6"/>
                      <a:pt x="4735" y="9"/>
                      <a:pt x="3785" y="9"/>
                    </a:cubicBezTo>
                    <a:cubicBezTo>
                      <a:pt x="2834" y="9"/>
                      <a:pt x="1883" y="6"/>
                      <a:pt x="9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1684299" y="1761758"/>
                <a:ext cx="441134" cy="17657"/>
              </a:xfrm>
              <a:custGeom>
                <a:avLst/>
                <a:gdLst/>
                <a:ahLst/>
                <a:cxnLst/>
                <a:rect l="l" t="t" r="r" b="b"/>
                <a:pathLst>
                  <a:path w="7170" h="287" extrusionOk="0">
                    <a:moveTo>
                      <a:pt x="1" y="1"/>
                    </a:moveTo>
                    <a:lnTo>
                      <a:pt x="1" y="276"/>
                    </a:lnTo>
                    <a:cubicBezTo>
                      <a:pt x="1185" y="276"/>
                      <a:pt x="2380" y="286"/>
                      <a:pt x="3575" y="286"/>
                    </a:cubicBezTo>
                    <a:cubicBezTo>
                      <a:pt x="4770" y="286"/>
                      <a:pt x="5975" y="276"/>
                      <a:pt x="7170" y="276"/>
                    </a:cubicBezTo>
                    <a:lnTo>
                      <a:pt x="7170" y="1"/>
                    </a:lnTo>
                    <a:cubicBezTo>
                      <a:pt x="5975" y="6"/>
                      <a:pt x="4775" y="9"/>
                      <a:pt x="3577" y="9"/>
                    </a:cubicBezTo>
                    <a:cubicBezTo>
                      <a:pt x="2380" y="9"/>
                      <a:pt x="1185" y="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1684299" y="1698021"/>
                <a:ext cx="70790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11506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11505" y="275"/>
                    </a:lnTo>
                    <a:lnTo>
                      <a:pt x="115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1684299" y="1964106"/>
                <a:ext cx="469128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7625" y="275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1684299" y="1826172"/>
                <a:ext cx="627863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10205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10205" y="275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1684299" y="1889910"/>
                <a:ext cx="568676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276" extrusionOk="0">
                    <a:moveTo>
                      <a:pt x="1" y="1"/>
                    </a:moveTo>
                    <a:lnTo>
                      <a:pt x="1" y="276"/>
                    </a:lnTo>
                    <a:lnTo>
                      <a:pt x="9242" y="276"/>
                    </a:lnTo>
                    <a:lnTo>
                      <a:pt x="9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1612746" y="1631023"/>
                <a:ext cx="23503" cy="2344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1" extrusionOk="0">
                    <a:moveTo>
                      <a:pt x="191" y="0"/>
                    </a:moveTo>
                    <a:cubicBezTo>
                      <a:pt x="85" y="0"/>
                      <a:pt x="0" y="85"/>
                      <a:pt x="0" y="190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0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1612746" y="1694760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1612746" y="1758498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1612746" y="1822235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5" y="1"/>
                      <a:pt x="0" y="86"/>
                      <a:pt x="0" y="191"/>
                    </a:cubicBezTo>
                    <a:cubicBezTo>
                      <a:pt x="0" y="297"/>
                      <a:pt x="85" y="382"/>
                      <a:pt x="191" y="382"/>
                    </a:cubicBezTo>
                    <a:cubicBezTo>
                      <a:pt x="296" y="382"/>
                      <a:pt x="381" y="297"/>
                      <a:pt x="381" y="191"/>
                    </a:cubicBezTo>
                    <a:cubicBezTo>
                      <a:pt x="381" y="86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1612746" y="1886649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86"/>
                      <a:pt x="85" y="382"/>
                      <a:pt x="191" y="382"/>
                    </a:cubicBezTo>
                    <a:cubicBezTo>
                      <a:pt x="296" y="382"/>
                      <a:pt x="381" y="286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1612746" y="1960845"/>
                <a:ext cx="23503" cy="2344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1" extrusionOk="0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303;p29"/>
            <p:cNvSpPr/>
            <p:nvPr/>
          </p:nvSpPr>
          <p:spPr>
            <a:xfrm>
              <a:off x="2710290" y="1629054"/>
              <a:ext cx="8490" cy="381932"/>
            </a:xfrm>
            <a:custGeom>
              <a:avLst/>
              <a:gdLst/>
              <a:ahLst/>
              <a:cxnLst/>
              <a:rect l="l" t="t" r="r" b="b"/>
              <a:pathLst>
                <a:path w="138" h="6208" extrusionOk="0">
                  <a:moveTo>
                    <a:pt x="74" y="0"/>
                  </a:moveTo>
                  <a:cubicBezTo>
                    <a:pt x="32" y="0"/>
                    <a:pt x="0" y="32"/>
                    <a:pt x="0" y="74"/>
                  </a:cubicBezTo>
                  <a:lnTo>
                    <a:pt x="0" y="6134"/>
                  </a:lnTo>
                  <a:cubicBezTo>
                    <a:pt x="0" y="6176"/>
                    <a:pt x="32" y="6208"/>
                    <a:pt x="74" y="6208"/>
                  </a:cubicBezTo>
                  <a:cubicBezTo>
                    <a:pt x="106" y="6208"/>
                    <a:pt x="138" y="6176"/>
                    <a:pt x="138" y="6134"/>
                  </a:cubicBezTo>
                  <a:lnTo>
                    <a:pt x="138" y="74"/>
                  </a:lnTo>
                  <a:cubicBezTo>
                    <a:pt x="138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29"/>
            <p:cNvGrpSpPr/>
            <p:nvPr/>
          </p:nvGrpSpPr>
          <p:grpSpPr>
            <a:xfrm>
              <a:off x="1850847" y="2338778"/>
              <a:ext cx="501675" cy="528970"/>
              <a:chOff x="1850847" y="2338778"/>
              <a:chExt cx="501675" cy="528970"/>
            </a:xfrm>
          </p:grpSpPr>
          <p:sp>
            <p:nvSpPr>
              <p:cNvPr id="305" name="Google Shape;305;p29"/>
              <p:cNvSpPr/>
              <p:nvPr/>
            </p:nvSpPr>
            <p:spPr>
              <a:xfrm>
                <a:off x="1850847" y="2543094"/>
                <a:ext cx="169194" cy="272606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4431" extrusionOk="0">
                    <a:moveTo>
                      <a:pt x="582" y="0"/>
                    </a:moveTo>
                    <a:cubicBezTo>
                      <a:pt x="540" y="0"/>
                      <a:pt x="508" y="32"/>
                      <a:pt x="508" y="74"/>
                    </a:cubicBezTo>
                    <a:cubicBezTo>
                      <a:pt x="508" y="106"/>
                      <a:pt x="540" y="138"/>
                      <a:pt x="582" y="138"/>
                    </a:cubicBezTo>
                    <a:lnTo>
                      <a:pt x="995" y="138"/>
                    </a:lnTo>
                    <a:cubicBezTo>
                      <a:pt x="1037" y="138"/>
                      <a:pt x="1069" y="106"/>
                      <a:pt x="1069" y="74"/>
                    </a:cubicBezTo>
                    <a:cubicBezTo>
                      <a:pt x="1069" y="32"/>
                      <a:pt x="1037" y="0"/>
                      <a:pt x="995" y="0"/>
                    </a:cubicBezTo>
                    <a:close/>
                    <a:moveTo>
                      <a:pt x="1417" y="0"/>
                    </a:moveTo>
                    <a:cubicBezTo>
                      <a:pt x="1375" y="0"/>
                      <a:pt x="1343" y="32"/>
                      <a:pt x="1343" y="74"/>
                    </a:cubicBezTo>
                    <a:cubicBezTo>
                      <a:pt x="1343" y="106"/>
                      <a:pt x="1375" y="138"/>
                      <a:pt x="1417" y="138"/>
                    </a:cubicBezTo>
                    <a:lnTo>
                      <a:pt x="1840" y="138"/>
                    </a:lnTo>
                    <a:cubicBezTo>
                      <a:pt x="1872" y="138"/>
                      <a:pt x="1904" y="106"/>
                      <a:pt x="1904" y="74"/>
                    </a:cubicBezTo>
                    <a:cubicBezTo>
                      <a:pt x="1904" y="32"/>
                      <a:pt x="1872" y="0"/>
                      <a:pt x="1840" y="0"/>
                    </a:cubicBezTo>
                    <a:close/>
                    <a:moveTo>
                      <a:pt x="2253" y="0"/>
                    </a:moveTo>
                    <a:cubicBezTo>
                      <a:pt x="2221" y="0"/>
                      <a:pt x="2189" y="32"/>
                      <a:pt x="2189" y="74"/>
                    </a:cubicBezTo>
                    <a:cubicBezTo>
                      <a:pt x="2189" y="106"/>
                      <a:pt x="2221" y="138"/>
                      <a:pt x="2253" y="138"/>
                    </a:cubicBezTo>
                    <a:lnTo>
                      <a:pt x="2676" y="138"/>
                    </a:lnTo>
                    <a:cubicBezTo>
                      <a:pt x="2718" y="138"/>
                      <a:pt x="2750" y="106"/>
                      <a:pt x="2750" y="74"/>
                    </a:cubicBezTo>
                    <a:cubicBezTo>
                      <a:pt x="2750" y="32"/>
                      <a:pt x="2718" y="0"/>
                      <a:pt x="2676" y="0"/>
                    </a:cubicBezTo>
                    <a:close/>
                    <a:moveTo>
                      <a:pt x="201" y="156"/>
                    </a:moveTo>
                    <a:cubicBezTo>
                      <a:pt x="183" y="156"/>
                      <a:pt x="164" y="164"/>
                      <a:pt x="149" y="180"/>
                    </a:cubicBezTo>
                    <a:cubicBezTo>
                      <a:pt x="53" y="286"/>
                      <a:pt x="1" y="423"/>
                      <a:pt x="1" y="561"/>
                    </a:cubicBezTo>
                    <a:lnTo>
                      <a:pt x="1" y="614"/>
                    </a:lnTo>
                    <a:cubicBezTo>
                      <a:pt x="1" y="656"/>
                      <a:pt x="32" y="688"/>
                      <a:pt x="75" y="688"/>
                    </a:cubicBezTo>
                    <a:cubicBezTo>
                      <a:pt x="106" y="688"/>
                      <a:pt x="138" y="656"/>
                      <a:pt x="138" y="614"/>
                    </a:cubicBezTo>
                    <a:lnTo>
                      <a:pt x="138" y="561"/>
                    </a:lnTo>
                    <a:cubicBezTo>
                      <a:pt x="138" y="455"/>
                      <a:pt x="180" y="349"/>
                      <a:pt x="254" y="275"/>
                    </a:cubicBezTo>
                    <a:cubicBezTo>
                      <a:pt x="275" y="244"/>
                      <a:pt x="275" y="201"/>
                      <a:pt x="254" y="180"/>
                    </a:cubicBezTo>
                    <a:cubicBezTo>
                      <a:pt x="238" y="164"/>
                      <a:pt x="220" y="156"/>
                      <a:pt x="201" y="156"/>
                    </a:cubicBezTo>
                    <a:close/>
                    <a:moveTo>
                      <a:pt x="75" y="963"/>
                    </a:moveTo>
                    <a:cubicBezTo>
                      <a:pt x="32" y="963"/>
                      <a:pt x="1" y="994"/>
                      <a:pt x="1" y="1037"/>
                    </a:cubicBezTo>
                    <a:lnTo>
                      <a:pt x="1" y="1449"/>
                    </a:lnTo>
                    <a:cubicBezTo>
                      <a:pt x="1" y="1491"/>
                      <a:pt x="32" y="1523"/>
                      <a:pt x="75" y="1523"/>
                    </a:cubicBezTo>
                    <a:cubicBezTo>
                      <a:pt x="106" y="1523"/>
                      <a:pt x="138" y="1491"/>
                      <a:pt x="138" y="1449"/>
                    </a:cubicBezTo>
                    <a:lnTo>
                      <a:pt x="138" y="1037"/>
                    </a:lnTo>
                    <a:cubicBezTo>
                      <a:pt x="138" y="994"/>
                      <a:pt x="106" y="963"/>
                      <a:pt x="75" y="963"/>
                    </a:cubicBezTo>
                    <a:close/>
                    <a:moveTo>
                      <a:pt x="75" y="1809"/>
                    </a:moveTo>
                    <a:cubicBezTo>
                      <a:pt x="32" y="1809"/>
                      <a:pt x="1" y="1840"/>
                      <a:pt x="1" y="1872"/>
                    </a:cubicBezTo>
                    <a:lnTo>
                      <a:pt x="1" y="2295"/>
                    </a:lnTo>
                    <a:cubicBezTo>
                      <a:pt x="1" y="2327"/>
                      <a:pt x="32" y="2358"/>
                      <a:pt x="75" y="2358"/>
                    </a:cubicBezTo>
                    <a:cubicBezTo>
                      <a:pt x="106" y="2358"/>
                      <a:pt x="138" y="2327"/>
                      <a:pt x="138" y="2295"/>
                    </a:cubicBezTo>
                    <a:lnTo>
                      <a:pt x="138" y="1872"/>
                    </a:lnTo>
                    <a:cubicBezTo>
                      <a:pt x="138" y="1840"/>
                      <a:pt x="106" y="1809"/>
                      <a:pt x="75" y="1809"/>
                    </a:cubicBezTo>
                    <a:close/>
                    <a:moveTo>
                      <a:pt x="75" y="2644"/>
                    </a:moveTo>
                    <a:cubicBezTo>
                      <a:pt x="32" y="2644"/>
                      <a:pt x="1" y="2676"/>
                      <a:pt x="1" y="2718"/>
                    </a:cubicBezTo>
                    <a:lnTo>
                      <a:pt x="1" y="3130"/>
                    </a:lnTo>
                    <a:cubicBezTo>
                      <a:pt x="1" y="3173"/>
                      <a:pt x="32" y="3204"/>
                      <a:pt x="75" y="3204"/>
                    </a:cubicBezTo>
                    <a:cubicBezTo>
                      <a:pt x="106" y="3204"/>
                      <a:pt x="138" y="3173"/>
                      <a:pt x="138" y="3130"/>
                    </a:cubicBezTo>
                    <a:lnTo>
                      <a:pt x="138" y="2718"/>
                    </a:lnTo>
                    <a:cubicBezTo>
                      <a:pt x="138" y="2676"/>
                      <a:pt x="106" y="2644"/>
                      <a:pt x="75" y="2644"/>
                    </a:cubicBezTo>
                    <a:close/>
                    <a:moveTo>
                      <a:pt x="75" y="3479"/>
                    </a:moveTo>
                    <a:cubicBezTo>
                      <a:pt x="32" y="3479"/>
                      <a:pt x="1" y="3511"/>
                      <a:pt x="1" y="3553"/>
                    </a:cubicBezTo>
                    <a:lnTo>
                      <a:pt x="1" y="3870"/>
                    </a:lnTo>
                    <a:cubicBezTo>
                      <a:pt x="1" y="3902"/>
                      <a:pt x="1" y="3945"/>
                      <a:pt x="11" y="3987"/>
                    </a:cubicBezTo>
                    <a:cubicBezTo>
                      <a:pt x="22" y="4019"/>
                      <a:pt x="53" y="4040"/>
                      <a:pt x="85" y="4040"/>
                    </a:cubicBezTo>
                    <a:lnTo>
                      <a:pt x="96" y="4040"/>
                    </a:lnTo>
                    <a:cubicBezTo>
                      <a:pt x="138" y="4029"/>
                      <a:pt x="159" y="3997"/>
                      <a:pt x="149" y="3955"/>
                    </a:cubicBezTo>
                    <a:cubicBezTo>
                      <a:pt x="149" y="3923"/>
                      <a:pt x="138" y="3902"/>
                      <a:pt x="138" y="3870"/>
                    </a:cubicBezTo>
                    <a:lnTo>
                      <a:pt x="138" y="3553"/>
                    </a:lnTo>
                    <a:cubicBezTo>
                      <a:pt x="138" y="3511"/>
                      <a:pt x="106" y="3479"/>
                      <a:pt x="75" y="3479"/>
                    </a:cubicBezTo>
                    <a:close/>
                    <a:moveTo>
                      <a:pt x="324" y="4230"/>
                    </a:moveTo>
                    <a:cubicBezTo>
                      <a:pt x="301" y="4230"/>
                      <a:pt x="279" y="4241"/>
                      <a:pt x="265" y="4262"/>
                    </a:cubicBezTo>
                    <a:cubicBezTo>
                      <a:pt x="244" y="4304"/>
                      <a:pt x="254" y="4346"/>
                      <a:pt x="297" y="4357"/>
                    </a:cubicBezTo>
                    <a:cubicBezTo>
                      <a:pt x="371" y="4410"/>
                      <a:pt x="466" y="4431"/>
                      <a:pt x="561" y="4431"/>
                    </a:cubicBezTo>
                    <a:lnTo>
                      <a:pt x="730" y="4431"/>
                    </a:lnTo>
                    <a:cubicBezTo>
                      <a:pt x="772" y="4431"/>
                      <a:pt x="804" y="4399"/>
                      <a:pt x="804" y="4357"/>
                    </a:cubicBezTo>
                    <a:cubicBezTo>
                      <a:pt x="804" y="4325"/>
                      <a:pt x="772" y="4293"/>
                      <a:pt x="730" y="4293"/>
                    </a:cubicBezTo>
                    <a:lnTo>
                      <a:pt x="561" y="4293"/>
                    </a:lnTo>
                    <a:cubicBezTo>
                      <a:pt x="498" y="4293"/>
                      <a:pt x="424" y="4272"/>
                      <a:pt x="360" y="4241"/>
                    </a:cubicBezTo>
                    <a:cubicBezTo>
                      <a:pt x="349" y="4233"/>
                      <a:pt x="336" y="4230"/>
                      <a:pt x="324" y="4230"/>
                    </a:cubicBezTo>
                    <a:close/>
                    <a:moveTo>
                      <a:pt x="1153" y="4293"/>
                    </a:moveTo>
                    <a:cubicBezTo>
                      <a:pt x="1121" y="4293"/>
                      <a:pt x="1079" y="4325"/>
                      <a:pt x="1079" y="4357"/>
                    </a:cubicBezTo>
                    <a:cubicBezTo>
                      <a:pt x="1079" y="4399"/>
                      <a:pt x="1121" y="4431"/>
                      <a:pt x="1153" y="4431"/>
                    </a:cubicBezTo>
                    <a:lnTo>
                      <a:pt x="1576" y="4431"/>
                    </a:lnTo>
                    <a:cubicBezTo>
                      <a:pt x="1618" y="4431"/>
                      <a:pt x="1650" y="4399"/>
                      <a:pt x="1650" y="4357"/>
                    </a:cubicBezTo>
                    <a:cubicBezTo>
                      <a:pt x="1650" y="4325"/>
                      <a:pt x="1618" y="4293"/>
                      <a:pt x="1576" y="4293"/>
                    </a:cubicBezTo>
                    <a:close/>
                    <a:moveTo>
                      <a:pt x="1989" y="4293"/>
                    </a:moveTo>
                    <a:cubicBezTo>
                      <a:pt x="1957" y="4293"/>
                      <a:pt x="1925" y="4325"/>
                      <a:pt x="1925" y="4357"/>
                    </a:cubicBezTo>
                    <a:cubicBezTo>
                      <a:pt x="1925" y="4399"/>
                      <a:pt x="1957" y="4431"/>
                      <a:pt x="1989" y="4431"/>
                    </a:cubicBezTo>
                    <a:lnTo>
                      <a:pt x="2411" y="4431"/>
                    </a:lnTo>
                    <a:cubicBezTo>
                      <a:pt x="2454" y="4431"/>
                      <a:pt x="2486" y="4399"/>
                      <a:pt x="2486" y="4357"/>
                    </a:cubicBezTo>
                    <a:cubicBezTo>
                      <a:pt x="2486" y="4325"/>
                      <a:pt x="2454" y="4293"/>
                      <a:pt x="2411" y="42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954948" y="2703791"/>
                <a:ext cx="138001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2129309" y="2703791"/>
                <a:ext cx="223213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2214522" y="2850153"/>
                <a:ext cx="138001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86" extrusionOk="0">
                    <a:moveTo>
                      <a:pt x="1" y="0"/>
                    </a:moveTo>
                    <a:lnTo>
                      <a:pt x="1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1954948" y="2850153"/>
                <a:ext cx="223213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1954948" y="2753870"/>
                <a:ext cx="243393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276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3955" y="275"/>
                    </a:lnTo>
                    <a:lnTo>
                      <a:pt x="3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2234025" y="2753870"/>
                <a:ext cx="11849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1925" y="275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1954948" y="2802658"/>
                <a:ext cx="199772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3247" y="286"/>
                    </a:lnTo>
                    <a:lnTo>
                      <a:pt x="32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2217106" y="2802658"/>
                <a:ext cx="13541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86" extrusionOk="0">
                    <a:moveTo>
                      <a:pt x="1" y="0"/>
                    </a:moveTo>
                    <a:lnTo>
                      <a:pt x="1" y="286"/>
                    </a:lnTo>
                    <a:lnTo>
                      <a:pt x="2200" y="286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1954948" y="2495599"/>
                <a:ext cx="72292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1174" y="220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2068154" y="2444843"/>
                <a:ext cx="72907" cy="186106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3025" extrusionOk="0">
                    <a:moveTo>
                      <a:pt x="0" y="1"/>
                    </a:moveTo>
                    <a:lnTo>
                      <a:pt x="0" y="3025"/>
                    </a:lnTo>
                    <a:lnTo>
                      <a:pt x="1185" y="3025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2178099" y="2338778"/>
                <a:ext cx="72292" cy="29155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4739" extrusionOk="0">
                    <a:moveTo>
                      <a:pt x="0" y="1"/>
                    </a:moveTo>
                    <a:lnTo>
                      <a:pt x="0" y="4738"/>
                    </a:lnTo>
                    <a:lnTo>
                      <a:pt x="1174" y="4738"/>
                    </a:lnTo>
                    <a:lnTo>
                      <a:pt x="11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2174161" y="2802658"/>
                <a:ext cx="2608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86" extrusionOk="0">
                    <a:moveTo>
                      <a:pt x="1" y="0"/>
                    </a:moveTo>
                    <a:lnTo>
                      <a:pt x="1" y="286"/>
                    </a:lnTo>
                    <a:lnTo>
                      <a:pt x="424" y="28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29"/>
            <p:cNvSpPr/>
            <p:nvPr/>
          </p:nvSpPr>
          <p:spPr>
            <a:xfrm>
              <a:off x="2798763" y="1880804"/>
              <a:ext cx="541974" cy="605074"/>
            </a:xfrm>
            <a:custGeom>
              <a:avLst/>
              <a:gdLst/>
              <a:ahLst/>
              <a:cxnLst/>
              <a:rect l="l" t="t" r="r" b="b"/>
              <a:pathLst>
                <a:path w="8809" h="9835" extrusionOk="0">
                  <a:moveTo>
                    <a:pt x="0" y="1"/>
                  </a:moveTo>
                  <a:lnTo>
                    <a:pt x="0" y="9835"/>
                  </a:lnTo>
                  <a:lnTo>
                    <a:pt x="8809" y="9835"/>
                  </a:lnTo>
                  <a:lnTo>
                    <a:pt x="8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790273" y="1872376"/>
              <a:ext cx="558955" cy="621992"/>
            </a:xfrm>
            <a:custGeom>
              <a:avLst/>
              <a:gdLst/>
              <a:ahLst/>
              <a:cxnLst/>
              <a:rect l="l" t="t" r="r" b="b"/>
              <a:pathLst>
                <a:path w="9085" h="10110" extrusionOk="0">
                  <a:moveTo>
                    <a:pt x="8947" y="138"/>
                  </a:moveTo>
                  <a:lnTo>
                    <a:pt x="8947" y="9972"/>
                  </a:lnTo>
                  <a:lnTo>
                    <a:pt x="138" y="9972"/>
                  </a:lnTo>
                  <a:lnTo>
                    <a:pt x="138" y="138"/>
                  </a:lnTo>
                  <a:close/>
                  <a:moveTo>
                    <a:pt x="1" y="0"/>
                  </a:moveTo>
                  <a:lnTo>
                    <a:pt x="1" y="10109"/>
                  </a:lnTo>
                  <a:lnTo>
                    <a:pt x="9084" y="10109"/>
                  </a:lnTo>
                  <a:lnTo>
                    <a:pt x="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794825" y="1876929"/>
              <a:ext cx="550464" cy="72227"/>
            </a:xfrm>
            <a:custGeom>
              <a:avLst/>
              <a:gdLst/>
              <a:ahLst/>
              <a:cxnLst/>
              <a:rect l="l" t="t" r="r" b="b"/>
              <a:pathLst>
                <a:path w="8947" h="1174" extrusionOk="0">
                  <a:moveTo>
                    <a:pt x="1" y="0"/>
                  </a:moveTo>
                  <a:lnTo>
                    <a:pt x="1" y="1174"/>
                  </a:lnTo>
                  <a:lnTo>
                    <a:pt x="8947" y="1174"/>
                  </a:lnTo>
                  <a:lnTo>
                    <a:pt x="8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842999" y="1988161"/>
              <a:ext cx="378071" cy="13043"/>
            </a:xfrm>
            <a:custGeom>
              <a:avLst/>
              <a:gdLst/>
              <a:ahLst/>
              <a:cxnLst/>
              <a:rect l="l" t="t" r="r" b="b"/>
              <a:pathLst>
                <a:path w="6145" h="212" extrusionOk="0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842999" y="2079891"/>
              <a:ext cx="378071" cy="13043"/>
            </a:xfrm>
            <a:custGeom>
              <a:avLst/>
              <a:gdLst/>
              <a:ahLst/>
              <a:cxnLst/>
              <a:rect l="l" t="t" r="r" b="b"/>
              <a:pathLst>
                <a:path w="6145" h="212" extrusionOk="0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ubicBezTo>
                    <a:pt x="5177" y="6"/>
                    <a:pt x="4119" y="8"/>
                    <a:pt x="3064" y="8"/>
                  </a:cubicBezTo>
                  <a:cubicBezTo>
                    <a:pt x="2010" y="8"/>
                    <a:pt x="957" y="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42999" y="2034365"/>
              <a:ext cx="378071" cy="12428"/>
            </a:xfrm>
            <a:custGeom>
              <a:avLst/>
              <a:gdLst/>
              <a:ahLst/>
              <a:cxnLst/>
              <a:rect l="l" t="t" r="r" b="b"/>
              <a:pathLst>
                <a:path w="6145" h="202" extrusionOk="0">
                  <a:moveTo>
                    <a:pt x="0" y="0"/>
                  </a:moveTo>
                  <a:lnTo>
                    <a:pt x="0" y="201"/>
                  </a:lnTo>
                  <a:lnTo>
                    <a:pt x="6144" y="201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842999" y="2126095"/>
              <a:ext cx="275263" cy="12428"/>
            </a:xfrm>
            <a:custGeom>
              <a:avLst/>
              <a:gdLst/>
              <a:ahLst/>
              <a:cxnLst/>
              <a:rect l="l" t="t" r="r" b="b"/>
              <a:pathLst>
                <a:path w="4474" h="202" extrusionOk="0">
                  <a:moveTo>
                    <a:pt x="0" y="0"/>
                  </a:moveTo>
                  <a:lnTo>
                    <a:pt x="0" y="201"/>
                  </a:lnTo>
                  <a:lnTo>
                    <a:pt x="4473" y="201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42999" y="2433769"/>
              <a:ext cx="378071" cy="13104"/>
            </a:xfrm>
            <a:custGeom>
              <a:avLst/>
              <a:gdLst/>
              <a:ahLst/>
              <a:cxnLst/>
              <a:rect l="l" t="t" r="r" b="b"/>
              <a:pathLst>
                <a:path w="6145" h="213" extrusionOk="0">
                  <a:moveTo>
                    <a:pt x="0" y="1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842999" y="2342223"/>
              <a:ext cx="378071" cy="12920"/>
            </a:xfrm>
            <a:custGeom>
              <a:avLst/>
              <a:gdLst/>
              <a:ahLst/>
              <a:cxnLst/>
              <a:rect l="l" t="t" r="r" b="b"/>
              <a:pathLst>
                <a:path w="6145" h="210" extrusionOk="0">
                  <a:moveTo>
                    <a:pt x="3064" y="0"/>
                  </a:moveTo>
                  <a:cubicBezTo>
                    <a:pt x="2010" y="0"/>
                    <a:pt x="957" y="3"/>
                    <a:pt x="0" y="8"/>
                  </a:cubicBezTo>
                  <a:lnTo>
                    <a:pt x="0" y="209"/>
                  </a:lnTo>
                  <a:lnTo>
                    <a:pt x="6144" y="209"/>
                  </a:lnTo>
                  <a:lnTo>
                    <a:pt x="6144" y="8"/>
                  </a:lnTo>
                  <a:cubicBezTo>
                    <a:pt x="5177" y="3"/>
                    <a:pt x="4119" y="0"/>
                    <a:pt x="3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842999" y="2388242"/>
              <a:ext cx="378071" cy="12428"/>
            </a:xfrm>
            <a:custGeom>
              <a:avLst/>
              <a:gdLst/>
              <a:ahLst/>
              <a:cxnLst/>
              <a:rect l="l" t="t" r="r" b="b"/>
              <a:pathLst>
                <a:path w="6145" h="202" extrusionOk="0">
                  <a:moveTo>
                    <a:pt x="0" y="1"/>
                  </a:moveTo>
                  <a:lnTo>
                    <a:pt x="0" y="202"/>
                  </a:lnTo>
                  <a:lnTo>
                    <a:pt x="6144" y="20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842999" y="2296512"/>
              <a:ext cx="275263" cy="13104"/>
            </a:xfrm>
            <a:custGeom>
              <a:avLst/>
              <a:gdLst/>
              <a:ahLst/>
              <a:cxnLst/>
              <a:rect l="l" t="t" r="r" b="b"/>
              <a:pathLst>
                <a:path w="4474" h="213" extrusionOk="0">
                  <a:moveTo>
                    <a:pt x="0" y="1"/>
                  </a:moveTo>
                  <a:lnTo>
                    <a:pt x="0" y="212"/>
                  </a:lnTo>
                  <a:lnTo>
                    <a:pt x="4473" y="212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139673" y="2177097"/>
              <a:ext cx="55372" cy="87608"/>
            </a:xfrm>
            <a:custGeom>
              <a:avLst/>
              <a:gdLst/>
              <a:ahLst/>
              <a:cxnLst/>
              <a:rect l="l" t="t" r="r" b="b"/>
              <a:pathLst>
                <a:path w="900" h="1424" extrusionOk="0">
                  <a:moveTo>
                    <a:pt x="784" y="1"/>
                  </a:moveTo>
                  <a:cubicBezTo>
                    <a:pt x="760" y="1"/>
                    <a:pt x="738" y="9"/>
                    <a:pt x="719" y="28"/>
                  </a:cubicBezTo>
                  <a:lnTo>
                    <a:pt x="32" y="630"/>
                  </a:lnTo>
                  <a:cubicBezTo>
                    <a:pt x="11" y="652"/>
                    <a:pt x="0" y="683"/>
                    <a:pt x="0" y="704"/>
                  </a:cubicBezTo>
                  <a:cubicBezTo>
                    <a:pt x="0" y="736"/>
                    <a:pt x="11" y="768"/>
                    <a:pt x="32" y="789"/>
                  </a:cubicBezTo>
                  <a:lnTo>
                    <a:pt x="719" y="1392"/>
                  </a:lnTo>
                  <a:cubicBezTo>
                    <a:pt x="740" y="1413"/>
                    <a:pt x="762" y="1424"/>
                    <a:pt x="783" y="1424"/>
                  </a:cubicBezTo>
                  <a:cubicBezTo>
                    <a:pt x="815" y="1424"/>
                    <a:pt x="846" y="1402"/>
                    <a:pt x="867" y="1381"/>
                  </a:cubicBezTo>
                  <a:cubicBezTo>
                    <a:pt x="899" y="1339"/>
                    <a:pt x="899" y="1275"/>
                    <a:pt x="857" y="1244"/>
                  </a:cubicBezTo>
                  <a:lnTo>
                    <a:pt x="254" y="704"/>
                  </a:lnTo>
                  <a:lnTo>
                    <a:pt x="857" y="176"/>
                  </a:lnTo>
                  <a:cubicBezTo>
                    <a:pt x="899" y="144"/>
                    <a:pt x="899" y="81"/>
                    <a:pt x="867" y="38"/>
                  </a:cubicBezTo>
                  <a:cubicBezTo>
                    <a:pt x="844" y="15"/>
                    <a:pt x="813" y="1"/>
                    <a:pt x="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46357" y="2177097"/>
              <a:ext cx="55373" cy="87608"/>
            </a:xfrm>
            <a:custGeom>
              <a:avLst/>
              <a:gdLst/>
              <a:ahLst/>
              <a:cxnLst/>
              <a:rect l="l" t="t" r="r" b="b"/>
              <a:pathLst>
                <a:path w="900" h="1424" extrusionOk="0">
                  <a:moveTo>
                    <a:pt x="117" y="1"/>
                  </a:moveTo>
                  <a:cubicBezTo>
                    <a:pt x="88" y="1"/>
                    <a:pt x="61" y="15"/>
                    <a:pt x="43" y="38"/>
                  </a:cubicBezTo>
                  <a:cubicBezTo>
                    <a:pt x="0" y="81"/>
                    <a:pt x="0" y="144"/>
                    <a:pt x="43" y="176"/>
                  </a:cubicBezTo>
                  <a:lnTo>
                    <a:pt x="646" y="715"/>
                  </a:lnTo>
                  <a:lnTo>
                    <a:pt x="43" y="1244"/>
                  </a:lnTo>
                  <a:cubicBezTo>
                    <a:pt x="0" y="1275"/>
                    <a:pt x="0" y="1339"/>
                    <a:pt x="43" y="1381"/>
                  </a:cubicBezTo>
                  <a:cubicBezTo>
                    <a:pt x="53" y="1413"/>
                    <a:pt x="85" y="1424"/>
                    <a:pt x="117" y="1424"/>
                  </a:cubicBezTo>
                  <a:cubicBezTo>
                    <a:pt x="138" y="1424"/>
                    <a:pt x="159" y="1413"/>
                    <a:pt x="180" y="1392"/>
                  </a:cubicBezTo>
                  <a:lnTo>
                    <a:pt x="868" y="789"/>
                  </a:lnTo>
                  <a:cubicBezTo>
                    <a:pt x="889" y="768"/>
                    <a:pt x="899" y="736"/>
                    <a:pt x="899" y="715"/>
                  </a:cubicBezTo>
                  <a:cubicBezTo>
                    <a:pt x="899" y="683"/>
                    <a:pt x="889" y="652"/>
                    <a:pt x="868" y="630"/>
                  </a:cubicBezTo>
                  <a:lnTo>
                    <a:pt x="180" y="28"/>
                  </a:lnTo>
                  <a:cubicBezTo>
                    <a:pt x="162" y="9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820850" y="1892186"/>
              <a:ext cx="42391" cy="41405"/>
            </a:xfrm>
            <a:custGeom>
              <a:avLst/>
              <a:gdLst/>
              <a:ahLst/>
              <a:cxnLst/>
              <a:rect l="l" t="t" r="r" b="b"/>
              <a:pathLst>
                <a:path w="689" h="673" extrusionOk="0">
                  <a:moveTo>
                    <a:pt x="64" y="1"/>
                  </a:moveTo>
                  <a:cubicBezTo>
                    <a:pt x="48" y="1"/>
                    <a:pt x="33" y="6"/>
                    <a:pt x="22" y="17"/>
                  </a:cubicBezTo>
                  <a:cubicBezTo>
                    <a:pt x="1" y="38"/>
                    <a:pt x="1" y="80"/>
                    <a:pt x="22" y="101"/>
                  </a:cubicBezTo>
                  <a:lnTo>
                    <a:pt x="265" y="334"/>
                  </a:lnTo>
                  <a:lnTo>
                    <a:pt x="22" y="577"/>
                  </a:lnTo>
                  <a:cubicBezTo>
                    <a:pt x="1" y="598"/>
                    <a:pt x="1" y="640"/>
                    <a:pt x="22" y="662"/>
                  </a:cubicBezTo>
                  <a:cubicBezTo>
                    <a:pt x="33" y="672"/>
                    <a:pt x="43" y="672"/>
                    <a:pt x="64" y="672"/>
                  </a:cubicBezTo>
                  <a:cubicBezTo>
                    <a:pt x="75" y="672"/>
                    <a:pt x="96" y="672"/>
                    <a:pt x="107" y="662"/>
                  </a:cubicBezTo>
                  <a:lnTo>
                    <a:pt x="339" y="418"/>
                  </a:lnTo>
                  <a:lnTo>
                    <a:pt x="582" y="662"/>
                  </a:lnTo>
                  <a:cubicBezTo>
                    <a:pt x="593" y="672"/>
                    <a:pt x="604" y="672"/>
                    <a:pt x="625" y="672"/>
                  </a:cubicBezTo>
                  <a:cubicBezTo>
                    <a:pt x="635" y="672"/>
                    <a:pt x="656" y="672"/>
                    <a:pt x="667" y="662"/>
                  </a:cubicBezTo>
                  <a:cubicBezTo>
                    <a:pt x="688" y="640"/>
                    <a:pt x="688" y="598"/>
                    <a:pt x="667" y="577"/>
                  </a:cubicBezTo>
                  <a:lnTo>
                    <a:pt x="424" y="334"/>
                  </a:lnTo>
                  <a:lnTo>
                    <a:pt x="667" y="101"/>
                  </a:lnTo>
                  <a:cubicBezTo>
                    <a:pt x="688" y="80"/>
                    <a:pt x="688" y="38"/>
                    <a:pt x="667" y="17"/>
                  </a:cubicBezTo>
                  <a:cubicBezTo>
                    <a:pt x="656" y="6"/>
                    <a:pt x="641" y="1"/>
                    <a:pt x="625" y="1"/>
                  </a:cubicBezTo>
                  <a:cubicBezTo>
                    <a:pt x="609" y="1"/>
                    <a:pt x="593" y="6"/>
                    <a:pt x="582" y="17"/>
                  </a:cubicBezTo>
                  <a:lnTo>
                    <a:pt x="339" y="260"/>
                  </a:lnTo>
                  <a:lnTo>
                    <a:pt x="107" y="17"/>
                  </a:lnTo>
                  <a:cubicBezTo>
                    <a:pt x="96" y="6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889205" y="1891879"/>
              <a:ext cx="41652" cy="41712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39" y="117"/>
                  </a:moveTo>
                  <a:cubicBezTo>
                    <a:pt x="465" y="117"/>
                    <a:pt x="571" y="212"/>
                    <a:pt x="571" y="339"/>
                  </a:cubicBezTo>
                  <a:cubicBezTo>
                    <a:pt x="571" y="466"/>
                    <a:pt x="465" y="571"/>
                    <a:pt x="339" y="571"/>
                  </a:cubicBezTo>
                  <a:cubicBezTo>
                    <a:pt x="212" y="571"/>
                    <a:pt x="106" y="466"/>
                    <a:pt x="106" y="339"/>
                  </a:cubicBezTo>
                  <a:cubicBezTo>
                    <a:pt x="106" y="212"/>
                    <a:pt x="212" y="117"/>
                    <a:pt x="339" y="117"/>
                  </a:cubicBezTo>
                  <a:close/>
                  <a:moveTo>
                    <a:pt x="339" y="0"/>
                  </a:moveTo>
                  <a:cubicBezTo>
                    <a:pt x="148" y="0"/>
                    <a:pt x="0" y="159"/>
                    <a:pt x="0" y="339"/>
                  </a:cubicBezTo>
                  <a:cubicBezTo>
                    <a:pt x="0" y="529"/>
                    <a:pt x="148" y="677"/>
                    <a:pt x="339" y="677"/>
                  </a:cubicBezTo>
                  <a:cubicBezTo>
                    <a:pt x="529" y="677"/>
                    <a:pt x="677" y="529"/>
                    <a:pt x="677" y="339"/>
                  </a:cubicBezTo>
                  <a:cubicBezTo>
                    <a:pt x="677" y="159"/>
                    <a:pt x="52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952945" y="1926331"/>
              <a:ext cx="41037" cy="7260"/>
            </a:xfrm>
            <a:custGeom>
              <a:avLst/>
              <a:gdLst/>
              <a:ahLst/>
              <a:cxnLst/>
              <a:rect l="l" t="t" r="r" b="b"/>
              <a:pathLst>
                <a:path w="667" h="118" extrusionOk="0">
                  <a:moveTo>
                    <a:pt x="53" y="1"/>
                  </a:moveTo>
                  <a:cubicBezTo>
                    <a:pt x="22" y="1"/>
                    <a:pt x="0" y="33"/>
                    <a:pt x="0" y="64"/>
                  </a:cubicBezTo>
                  <a:cubicBezTo>
                    <a:pt x="0" y="96"/>
                    <a:pt x="22" y="117"/>
                    <a:pt x="53" y="117"/>
                  </a:cubicBezTo>
                  <a:lnTo>
                    <a:pt x="603" y="117"/>
                  </a:lnTo>
                  <a:cubicBezTo>
                    <a:pt x="635" y="117"/>
                    <a:pt x="667" y="96"/>
                    <a:pt x="667" y="64"/>
                  </a:cubicBezTo>
                  <a:cubicBezTo>
                    <a:pt x="667" y="33"/>
                    <a:pt x="635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034315" y="888139"/>
              <a:ext cx="648043" cy="641680"/>
            </a:xfrm>
            <a:custGeom>
              <a:avLst/>
              <a:gdLst/>
              <a:ahLst/>
              <a:cxnLst/>
              <a:rect l="l" t="t" r="r" b="b"/>
              <a:pathLst>
                <a:path w="10533" h="10430" extrusionOk="0">
                  <a:moveTo>
                    <a:pt x="5270" y="3004"/>
                  </a:moveTo>
                  <a:cubicBezTo>
                    <a:pt x="6208" y="3004"/>
                    <a:pt x="7080" y="3606"/>
                    <a:pt x="7371" y="4546"/>
                  </a:cubicBezTo>
                  <a:cubicBezTo>
                    <a:pt x="7741" y="5709"/>
                    <a:pt x="7096" y="6957"/>
                    <a:pt x="5933" y="7327"/>
                  </a:cubicBezTo>
                  <a:cubicBezTo>
                    <a:pt x="5715" y="7395"/>
                    <a:pt x="5494" y="7427"/>
                    <a:pt x="5276" y="7427"/>
                  </a:cubicBezTo>
                  <a:cubicBezTo>
                    <a:pt x="4333" y="7427"/>
                    <a:pt x="3454" y="6824"/>
                    <a:pt x="3162" y="5879"/>
                  </a:cubicBezTo>
                  <a:cubicBezTo>
                    <a:pt x="2792" y="4715"/>
                    <a:pt x="3437" y="3478"/>
                    <a:pt x="4600" y="3108"/>
                  </a:cubicBezTo>
                  <a:cubicBezTo>
                    <a:pt x="4823" y="3037"/>
                    <a:pt x="5048" y="3004"/>
                    <a:pt x="5270" y="3004"/>
                  </a:cubicBezTo>
                  <a:close/>
                  <a:moveTo>
                    <a:pt x="4197" y="0"/>
                  </a:moveTo>
                  <a:cubicBezTo>
                    <a:pt x="4151" y="0"/>
                    <a:pt x="4106" y="7"/>
                    <a:pt x="4061" y="20"/>
                  </a:cubicBezTo>
                  <a:lnTo>
                    <a:pt x="3268" y="274"/>
                  </a:lnTo>
                  <a:cubicBezTo>
                    <a:pt x="3014" y="348"/>
                    <a:pt x="2877" y="623"/>
                    <a:pt x="2961" y="866"/>
                  </a:cubicBezTo>
                  <a:lnTo>
                    <a:pt x="3215" y="1659"/>
                  </a:lnTo>
                  <a:cubicBezTo>
                    <a:pt x="3215" y="1691"/>
                    <a:pt x="3226" y="1712"/>
                    <a:pt x="3247" y="1733"/>
                  </a:cubicBezTo>
                  <a:cubicBezTo>
                    <a:pt x="2834" y="1977"/>
                    <a:pt x="2475" y="2283"/>
                    <a:pt x="2179" y="2643"/>
                  </a:cubicBezTo>
                  <a:cubicBezTo>
                    <a:pt x="2158" y="2622"/>
                    <a:pt x="2126" y="2611"/>
                    <a:pt x="2105" y="2590"/>
                  </a:cubicBezTo>
                  <a:lnTo>
                    <a:pt x="1365" y="2209"/>
                  </a:lnTo>
                  <a:cubicBezTo>
                    <a:pt x="1297" y="2179"/>
                    <a:pt x="1225" y="2162"/>
                    <a:pt x="1155" y="2162"/>
                  </a:cubicBezTo>
                  <a:cubicBezTo>
                    <a:pt x="1104" y="2162"/>
                    <a:pt x="1054" y="2171"/>
                    <a:pt x="1005" y="2188"/>
                  </a:cubicBezTo>
                  <a:cubicBezTo>
                    <a:pt x="878" y="2220"/>
                    <a:pt x="783" y="2304"/>
                    <a:pt x="730" y="2421"/>
                  </a:cubicBezTo>
                  <a:lnTo>
                    <a:pt x="349" y="3161"/>
                  </a:lnTo>
                  <a:cubicBezTo>
                    <a:pt x="233" y="3394"/>
                    <a:pt x="318" y="3679"/>
                    <a:pt x="550" y="3795"/>
                  </a:cubicBezTo>
                  <a:lnTo>
                    <a:pt x="1291" y="4176"/>
                  </a:lnTo>
                  <a:cubicBezTo>
                    <a:pt x="1322" y="4187"/>
                    <a:pt x="1343" y="4197"/>
                    <a:pt x="1375" y="4208"/>
                  </a:cubicBezTo>
                  <a:cubicBezTo>
                    <a:pt x="1259" y="4641"/>
                    <a:pt x="1217" y="5096"/>
                    <a:pt x="1259" y="5561"/>
                  </a:cubicBezTo>
                  <a:cubicBezTo>
                    <a:pt x="1227" y="5561"/>
                    <a:pt x="1206" y="5572"/>
                    <a:pt x="1174" y="5572"/>
                  </a:cubicBezTo>
                  <a:lnTo>
                    <a:pt x="381" y="5826"/>
                  </a:lnTo>
                  <a:cubicBezTo>
                    <a:pt x="138" y="5910"/>
                    <a:pt x="0" y="6175"/>
                    <a:pt x="75" y="6418"/>
                  </a:cubicBezTo>
                  <a:lnTo>
                    <a:pt x="328" y="7211"/>
                  </a:lnTo>
                  <a:cubicBezTo>
                    <a:pt x="388" y="7414"/>
                    <a:pt x="569" y="7543"/>
                    <a:pt x="769" y="7543"/>
                  </a:cubicBezTo>
                  <a:cubicBezTo>
                    <a:pt x="819" y="7543"/>
                    <a:pt x="870" y="7535"/>
                    <a:pt x="920" y="7518"/>
                  </a:cubicBezTo>
                  <a:lnTo>
                    <a:pt x="1714" y="7274"/>
                  </a:lnTo>
                  <a:cubicBezTo>
                    <a:pt x="1735" y="7264"/>
                    <a:pt x="1766" y="7253"/>
                    <a:pt x="1788" y="7243"/>
                  </a:cubicBezTo>
                  <a:cubicBezTo>
                    <a:pt x="2031" y="7655"/>
                    <a:pt x="2337" y="8004"/>
                    <a:pt x="2686" y="8300"/>
                  </a:cubicBezTo>
                  <a:cubicBezTo>
                    <a:pt x="2676" y="8321"/>
                    <a:pt x="2655" y="8353"/>
                    <a:pt x="2644" y="8374"/>
                  </a:cubicBezTo>
                  <a:lnTo>
                    <a:pt x="2263" y="9114"/>
                  </a:lnTo>
                  <a:cubicBezTo>
                    <a:pt x="2211" y="9231"/>
                    <a:pt x="2200" y="9358"/>
                    <a:pt x="2232" y="9474"/>
                  </a:cubicBezTo>
                  <a:cubicBezTo>
                    <a:pt x="2274" y="9601"/>
                    <a:pt x="2359" y="9696"/>
                    <a:pt x="2464" y="9749"/>
                  </a:cubicBezTo>
                  <a:lnTo>
                    <a:pt x="3215" y="10129"/>
                  </a:lnTo>
                  <a:cubicBezTo>
                    <a:pt x="3279" y="10168"/>
                    <a:pt x="3353" y="10187"/>
                    <a:pt x="3426" y="10187"/>
                  </a:cubicBezTo>
                  <a:cubicBezTo>
                    <a:pt x="3474" y="10187"/>
                    <a:pt x="3522" y="10178"/>
                    <a:pt x="3564" y="10161"/>
                  </a:cubicBezTo>
                  <a:cubicBezTo>
                    <a:pt x="3680" y="10129"/>
                    <a:pt x="3786" y="10045"/>
                    <a:pt x="3850" y="9929"/>
                  </a:cubicBezTo>
                  <a:lnTo>
                    <a:pt x="4230" y="9188"/>
                  </a:lnTo>
                  <a:cubicBezTo>
                    <a:pt x="4241" y="9157"/>
                    <a:pt x="4251" y="9135"/>
                    <a:pt x="4251" y="9114"/>
                  </a:cubicBezTo>
                  <a:cubicBezTo>
                    <a:pt x="4581" y="9193"/>
                    <a:pt x="4916" y="9236"/>
                    <a:pt x="5257" y="9236"/>
                  </a:cubicBezTo>
                  <a:cubicBezTo>
                    <a:pt x="5376" y="9236"/>
                    <a:pt x="5495" y="9231"/>
                    <a:pt x="5615" y="9220"/>
                  </a:cubicBezTo>
                  <a:cubicBezTo>
                    <a:pt x="5615" y="9252"/>
                    <a:pt x="5615" y="9273"/>
                    <a:pt x="5626" y="9305"/>
                  </a:cubicBezTo>
                  <a:lnTo>
                    <a:pt x="5880" y="10098"/>
                  </a:lnTo>
                  <a:cubicBezTo>
                    <a:pt x="5939" y="10301"/>
                    <a:pt x="6120" y="10429"/>
                    <a:pt x="6320" y="10429"/>
                  </a:cubicBezTo>
                  <a:cubicBezTo>
                    <a:pt x="6370" y="10429"/>
                    <a:pt x="6421" y="10421"/>
                    <a:pt x="6472" y="10404"/>
                  </a:cubicBezTo>
                  <a:lnTo>
                    <a:pt x="7265" y="10151"/>
                  </a:lnTo>
                  <a:cubicBezTo>
                    <a:pt x="7508" y="10077"/>
                    <a:pt x="7646" y="9812"/>
                    <a:pt x="7572" y="9569"/>
                  </a:cubicBezTo>
                  <a:lnTo>
                    <a:pt x="7318" y="8765"/>
                  </a:lnTo>
                  <a:cubicBezTo>
                    <a:pt x="7318" y="8744"/>
                    <a:pt x="7297" y="8713"/>
                    <a:pt x="7286" y="8691"/>
                  </a:cubicBezTo>
                  <a:cubicBezTo>
                    <a:pt x="7699" y="8459"/>
                    <a:pt x="8058" y="8142"/>
                    <a:pt x="8354" y="7793"/>
                  </a:cubicBezTo>
                  <a:cubicBezTo>
                    <a:pt x="8375" y="7803"/>
                    <a:pt x="8397" y="7824"/>
                    <a:pt x="8428" y="7835"/>
                  </a:cubicBezTo>
                  <a:lnTo>
                    <a:pt x="9168" y="8216"/>
                  </a:lnTo>
                  <a:cubicBezTo>
                    <a:pt x="9237" y="8253"/>
                    <a:pt x="9308" y="8268"/>
                    <a:pt x="9379" y="8268"/>
                  </a:cubicBezTo>
                  <a:cubicBezTo>
                    <a:pt x="9430" y="8268"/>
                    <a:pt x="9480" y="8260"/>
                    <a:pt x="9528" y="8247"/>
                  </a:cubicBezTo>
                  <a:cubicBezTo>
                    <a:pt x="9644" y="8205"/>
                    <a:pt x="9739" y="8131"/>
                    <a:pt x="9803" y="8015"/>
                  </a:cubicBezTo>
                  <a:lnTo>
                    <a:pt x="10184" y="7274"/>
                  </a:lnTo>
                  <a:cubicBezTo>
                    <a:pt x="10300" y="7042"/>
                    <a:pt x="10205" y="6756"/>
                    <a:pt x="9983" y="6640"/>
                  </a:cubicBezTo>
                  <a:lnTo>
                    <a:pt x="9232" y="6259"/>
                  </a:lnTo>
                  <a:cubicBezTo>
                    <a:pt x="9211" y="6238"/>
                    <a:pt x="9190" y="6228"/>
                    <a:pt x="9158" y="6228"/>
                  </a:cubicBezTo>
                  <a:cubicBezTo>
                    <a:pt x="9274" y="5794"/>
                    <a:pt x="9316" y="5329"/>
                    <a:pt x="9274" y="4874"/>
                  </a:cubicBezTo>
                  <a:cubicBezTo>
                    <a:pt x="9295" y="4863"/>
                    <a:pt x="9327" y="4863"/>
                    <a:pt x="9348" y="4853"/>
                  </a:cubicBezTo>
                  <a:lnTo>
                    <a:pt x="10152" y="4599"/>
                  </a:lnTo>
                  <a:cubicBezTo>
                    <a:pt x="10395" y="4525"/>
                    <a:pt x="10533" y="4261"/>
                    <a:pt x="10459" y="4007"/>
                  </a:cubicBezTo>
                  <a:lnTo>
                    <a:pt x="10205" y="3214"/>
                  </a:lnTo>
                  <a:cubicBezTo>
                    <a:pt x="10144" y="3015"/>
                    <a:pt x="9950" y="2887"/>
                    <a:pt x="9748" y="2887"/>
                  </a:cubicBezTo>
                  <a:cubicBezTo>
                    <a:pt x="9703" y="2887"/>
                    <a:pt x="9657" y="2894"/>
                    <a:pt x="9613" y="2907"/>
                  </a:cubicBezTo>
                  <a:lnTo>
                    <a:pt x="8819" y="3161"/>
                  </a:lnTo>
                  <a:cubicBezTo>
                    <a:pt x="8798" y="3172"/>
                    <a:pt x="8767" y="3182"/>
                    <a:pt x="8745" y="3193"/>
                  </a:cubicBezTo>
                  <a:cubicBezTo>
                    <a:pt x="8502" y="2780"/>
                    <a:pt x="8196" y="2421"/>
                    <a:pt x="7847" y="2125"/>
                  </a:cubicBezTo>
                  <a:cubicBezTo>
                    <a:pt x="7857" y="2104"/>
                    <a:pt x="7878" y="2082"/>
                    <a:pt x="7889" y="2051"/>
                  </a:cubicBezTo>
                  <a:lnTo>
                    <a:pt x="8270" y="1311"/>
                  </a:lnTo>
                  <a:cubicBezTo>
                    <a:pt x="8386" y="1078"/>
                    <a:pt x="8291" y="792"/>
                    <a:pt x="8069" y="676"/>
                  </a:cubicBezTo>
                  <a:lnTo>
                    <a:pt x="7318" y="295"/>
                  </a:lnTo>
                  <a:cubicBezTo>
                    <a:pt x="7250" y="261"/>
                    <a:pt x="7178" y="245"/>
                    <a:pt x="7108" y="245"/>
                  </a:cubicBezTo>
                  <a:cubicBezTo>
                    <a:pt x="6937" y="245"/>
                    <a:pt x="6773" y="339"/>
                    <a:pt x="6683" y="496"/>
                  </a:cubicBezTo>
                  <a:lnTo>
                    <a:pt x="6303" y="1247"/>
                  </a:lnTo>
                  <a:cubicBezTo>
                    <a:pt x="6292" y="1268"/>
                    <a:pt x="6282" y="1289"/>
                    <a:pt x="6271" y="1321"/>
                  </a:cubicBezTo>
                  <a:cubicBezTo>
                    <a:pt x="5948" y="1234"/>
                    <a:pt x="5612" y="1189"/>
                    <a:pt x="5270" y="1189"/>
                  </a:cubicBezTo>
                  <a:cubicBezTo>
                    <a:pt x="5153" y="1189"/>
                    <a:pt x="5036" y="1194"/>
                    <a:pt x="4918" y="1205"/>
                  </a:cubicBezTo>
                  <a:cubicBezTo>
                    <a:pt x="4918" y="1184"/>
                    <a:pt x="4907" y="1152"/>
                    <a:pt x="4907" y="1131"/>
                  </a:cubicBezTo>
                  <a:lnTo>
                    <a:pt x="4653" y="327"/>
                  </a:lnTo>
                  <a:cubicBezTo>
                    <a:pt x="4593" y="129"/>
                    <a:pt x="4398" y="0"/>
                    <a:pt x="4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2330988" y="2192354"/>
              <a:ext cx="390376" cy="385377"/>
            </a:xfrm>
            <a:custGeom>
              <a:avLst/>
              <a:gdLst/>
              <a:ahLst/>
              <a:cxnLst/>
              <a:rect l="l" t="t" r="r" b="b"/>
              <a:pathLst>
                <a:path w="6345" h="6264" extrusionOk="0">
                  <a:moveTo>
                    <a:pt x="3177" y="1776"/>
                  </a:moveTo>
                  <a:cubicBezTo>
                    <a:pt x="3346" y="1776"/>
                    <a:pt x="3516" y="1808"/>
                    <a:pt x="3680" y="1873"/>
                  </a:cubicBezTo>
                  <a:cubicBezTo>
                    <a:pt x="4378" y="2159"/>
                    <a:pt x="4706" y="2952"/>
                    <a:pt x="4431" y="3639"/>
                  </a:cubicBezTo>
                  <a:cubicBezTo>
                    <a:pt x="4214" y="4170"/>
                    <a:pt x="3703" y="4487"/>
                    <a:pt x="3163" y="4487"/>
                  </a:cubicBezTo>
                  <a:cubicBezTo>
                    <a:pt x="2994" y="4487"/>
                    <a:pt x="2821" y="4456"/>
                    <a:pt x="2655" y="4390"/>
                  </a:cubicBezTo>
                  <a:cubicBezTo>
                    <a:pt x="1967" y="4105"/>
                    <a:pt x="1629" y="3312"/>
                    <a:pt x="1914" y="2624"/>
                  </a:cubicBezTo>
                  <a:cubicBezTo>
                    <a:pt x="2132" y="2093"/>
                    <a:pt x="2643" y="1776"/>
                    <a:pt x="3177" y="1776"/>
                  </a:cubicBezTo>
                  <a:close/>
                  <a:moveTo>
                    <a:pt x="4056" y="0"/>
                  </a:moveTo>
                  <a:cubicBezTo>
                    <a:pt x="3942" y="0"/>
                    <a:pt x="3834" y="70"/>
                    <a:pt x="3786" y="182"/>
                  </a:cubicBezTo>
                  <a:lnTo>
                    <a:pt x="3596" y="647"/>
                  </a:lnTo>
                  <a:cubicBezTo>
                    <a:pt x="3585" y="668"/>
                    <a:pt x="3585" y="679"/>
                    <a:pt x="3585" y="700"/>
                  </a:cubicBezTo>
                  <a:cubicBezTo>
                    <a:pt x="3452" y="676"/>
                    <a:pt x="3320" y="665"/>
                    <a:pt x="3191" y="665"/>
                  </a:cubicBezTo>
                  <a:cubicBezTo>
                    <a:pt x="3034" y="665"/>
                    <a:pt x="2880" y="681"/>
                    <a:pt x="2729" y="710"/>
                  </a:cubicBezTo>
                  <a:cubicBezTo>
                    <a:pt x="2718" y="689"/>
                    <a:pt x="2718" y="679"/>
                    <a:pt x="2707" y="657"/>
                  </a:cubicBezTo>
                  <a:lnTo>
                    <a:pt x="2507" y="192"/>
                  </a:lnTo>
                  <a:cubicBezTo>
                    <a:pt x="2459" y="80"/>
                    <a:pt x="2350" y="11"/>
                    <a:pt x="2236" y="11"/>
                  </a:cubicBezTo>
                  <a:cubicBezTo>
                    <a:pt x="2200" y="11"/>
                    <a:pt x="2162" y="18"/>
                    <a:pt x="2126" y="33"/>
                  </a:cubicBezTo>
                  <a:lnTo>
                    <a:pt x="1661" y="234"/>
                  </a:lnTo>
                  <a:cubicBezTo>
                    <a:pt x="1513" y="298"/>
                    <a:pt x="1438" y="467"/>
                    <a:pt x="1502" y="615"/>
                  </a:cubicBezTo>
                  <a:lnTo>
                    <a:pt x="1703" y="1080"/>
                  </a:lnTo>
                  <a:cubicBezTo>
                    <a:pt x="1713" y="1101"/>
                    <a:pt x="1724" y="1112"/>
                    <a:pt x="1735" y="1133"/>
                  </a:cubicBezTo>
                  <a:cubicBezTo>
                    <a:pt x="1513" y="1292"/>
                    <a:pt x="1312" y="1493"/>
                    <a:pt x="1142" y="1725"/>
                  </a:cubicBezTo>
                  <a:cubicBezTo>
                    <a:pt x="1132" y="1715"/>
                    <a:pt x="1121" y="1704"/>
                    <a:pt x="1100" y="1704"/>
                  </a:cubicBezTo>
                  <a:lnTo>
                    <a:pt x="624" y="1503"/>
                  </a:lnTo>
                  <a:cubicBezTo>
                    <a:pt x="590" y="1491"/>
                    <a:pt x="554" y="1485"/>
                    <a:pt x="518" y="1485"/>
                  </a:cubicBezTo>
                  <a:cubicBezTo>
                    <a:pt x="403" y="1485"/>
                    <a:pt x="295" y="1549"/>
                    <a:pt x="254" y="1662"/>
                  </a:cubicBezTo>
                  <a:lnTo>
                    <a:pt x="53" y="2138"/>
                  </a:lnTo>
                  <a:cubicBezTo>
                    <a:pt x="0" y="2286"/>
                    <a:pt x="64" y="2455"/>
                    <a:pt x="212" y="2518"/>
                  </a:cubicBezTo>
                  <a:lnTo>
                    <a:pt x="688" y="2709"/>
                  </a:lnTo>
                  <a:cubicBezTo>
                    <a:pt x="709" y="2719"/>
                    <a:pt x="719" y="2719"/>
                    <a:pt x="741" y="2719"/>
                  </a:cubicBezTo>
                  <a:cubicBezTo>
                    <a:pt x="688" y="3015"/>
                    <a:pt x="688" y="3301"/>
                    <a:pt x="741" y="3576"/>
                  </a:cubicBezTo>
                  <a:cubicBezTo>
                    <a:pt x="730" y="3586"/>
                    <a:pt x="709" y="3586"/>
                    <a:pt x="698" y="3597"/>
                  </a:cubicBezTo>
                  <a:lnTo>
                    <a:pt x="222" y="3798"/>
                  </a:lnTo>
                  <a:cubicBezTo>
                    <a:pt x="159" y="3830"/>
                    <a:pt x="96" y="3883"/>
                    <a:pt x="74" y="3957"/>
                  </a:cubicBezTo>
                  <a:cubicBezTo>
                    <a:pt x="43" y="4020"/>
                    <a:pt x="43" y="4105"/>
                    <a:pt x="74" y="4179"/>
                  </a:cubicBezTo>
                  <a:lnTo>
                    <a:pt x="275" y="4644"/>
                  </a:lnTo>
                  <a:cubicBezTo>
                    <a:pt x="322" y="4753"/>
                    <a:pt x="427" y="4816"/>
                    <a:pt x="538" y="4816"/>
                  </a:cubicBezTo>
                  <a:cubicBezTo>
                    <a:pt x="577" y="4816"/>
                    <a:pt x="617" y="4808"/>
                    <a:pt x="656" y="4792"/>
                  </a:cubicBezTo>
                  <a:lnTo>
                    <a:pt x="1121" y="4591"/>
                  </a:lnTo>
                  <a:cubicBezTo>
                    <a:pt x="1142" y="4591"/>
                    <a:pt x="1153" y="4580"/>
                    <a:pt x="1174" y="4570"/>
                  </a:cubicBezTo>
                  <a:cubicBezTo>
                    <a:pt x="1333" y="4792"/>
                    <a:pt x="1534" y="4993"/>
                    <a:pt x="1766" y="5151"/>
                  </a:cubicBezTo>
                  <a:cubicBezTo>
                    <a:pt x="1756" y="5173"/>
                    <a:pt x="1745" y="5183"/>
                    <a:pt x="1745" y="5204"/>
                  </a:cubicBezTo>
                  <a:lnTo>
                    <a:pt x="1544" y="5670"/>
                  </a:lnTo>
                  <a:cubicBezTo>
                    <a:pt x="1491" y="5818"/>
                    <a:pt x="1555" y="5987"/>
                    <a:pt x="1703" y="6050"/>
                  </a:cubicBezTo>
                  <a:lnTo>
                    <a:pt x="2179" y="6241"/>
                  </a:lnTo>
                  <a:cubicBezTo>
                    <a:pt x="2215" y="6256"/>
                    <a:pt x="2252" y="6263"/>
                    <a:pt x="2289" y="6263"/>
                  </a:cubicBezTo>
                  <a:cubicBezTo>
                    <a:pt x="2403" y="6263"/>
                    <a:pt x="2511" y="6194"/>
                    <a:pt x="2559" y="6082"/>
                  </a:cubicBezTo>
                  <a:lnTo>
                    <a:pt x="2750" y="5617"/>
                  </a:lnTo>
                  <a:cubicBezTo>
                    <a:pt x="2760" y="5596"/>
                    <a:pt x="2760" y="5585"/>
                    <a:pt x="2760" y="5564"/>
                  </a:cubicBezTo>
                  <a:cubicBezTo>
                    <a:pt x="2894" y="5588"/>
                    <a:pt x="3025" y="5599"/>
                    <a:pt x="3154" y="5599"/>
                  </a:cubicBezTo>
                  <a:cubicBezTo>
                    <a:pt x="3311" y="5599"/>
                    <a:pt x="3466" y="5582"/>
                    <a:pt x="3617" y="5553"/>
                  </a:cubicBezTo>
                  <a:cubicBezTo>
                    <a:pt x="3627" y="5574"/>
                    <a:pt x="3627" y="5585"/>
                    <a:pt x="3638" y="5606"/>
                  </a:cubicBezTo>
                  <a:lnTo>
                    <a:pt x="3839" y="6071"/>
                  </a:lnTo>
                  <a:cubicBezTo>
                    <a:pt x="3871" y="6145"/>
                    <a:pt x="3923" y="6198"/>
                    <a:pt x="3997" y="6230"/>
                  </a:cubicBezTo>
                  <a:cubicBezTo>
                    <a:pt x="4029" y="6246"/>
                    <a:pt x="4066" y="6254"/>
                    <a:pt x="4103" y="6254"/>
                  </a:cubicBezTo>
                  <a:cubicBezTo>
                    <a:pt x="4140" y="6254"/>
                    <a:pt x="4177" y="6246"/>
                    <a:pt x="4209" y="6230"/>
                  </a:cubicBezTo>
                  <a:lnTo>
                    <a:pt x="4685" y="6029"/>
                  </a:lnTo>
                  <a:cubicBezTo>
                    <a:pt x="4759" y="5997"/>
                    <a:pt x="4812" y="5934"/>
                    <a:pt x="4833" y="5870"/>
                  </a:cubicBezTo>
                  <a:cubicBezTo>
                    <a:pt x="4865" y="5807"/>
                    <a:pt x="4865" y="5722"/>
                    <a:pt x="4833" y="5648"/>
                  </a:cubicBezTo>
                  <a:lnTo>
                    <a:pt x="4632" y="5183"/>
                  </a:lnTo>
                  <a:cubicBezTo>
                    <a:pt x="4632" y="5162"/>
                    <a:pt x="4621" y="5151"/>
                    <a:pt x="4611" y="5130"/>
                  </a:cubicBezTo>
                  <a:cubicBezTo>
                    <a:pt x="4833" y="4972"/>
                    <a:pt x="5034" y="4771"/>
                    <a:pt x="5192" y="4538"/>
                  </a:cubicBezTo>
                  <a:cubicBezTo>
                    <a:pt x="5214" y="4549"/>
                    <a:pt x="5224" y="4559"/>
                    <a:pt x="5245" y="4559"/>
                  </a:cubicBezTo>
                  <a:lnTo>
                    <a:pt x="5711" y="4760"/>
                  </a:lnTo>
                  <a:cubicBezTo>
                    <a:pt x="5745" y="4773"/>
                    <a:pt x="5781" y="4779"/>
                    <a:pt x="5817" y="4779"/>
                  </a:cubicBezTo>
                  <a:cubicBezTo>
                    <a:pt x="5932" y="4779"/>
                    <a:pt x="6043" y="4715"/>
                    <a:pt x="6091" y="4602"/>
                  </a:cubicBezTo>
                  <a:lnTo>
                    <a:pt x="6282" y="4126"/>
                  </a:lnTo>
                  <a:cubicBezTo>
                    <a:pt x="6345" y="3978"/>
                    <a:pt x="6271" y="3809"/>
                    <a:pt x="6123" y="3745"/>
                  </a:cubicBezTo>
                  <a:lnTo>
                    <a:pt x="5647" y="3555"/>
                  </a:lnTo>
                  <a:cubicBezTo>
                    <a:pt x="5637" y="3544"/>
                    <a:pt x="5615" y="3544"/>
                    <a:pt x="5605" y="3544"/>
                  </a:cubicBezTo>
                  <a:cubicBezTo>
                    <a:pt x="5658" y="3248"/>
                    <a:pt x="5647" y="2963"/>
                    <a:pt x="5594" y="2688"/>
                  </a:cubicBezTo>
                  <a:cubicBezTo>
                    <a:pt x="5615" y="2677"/>
                    <a:pt x="5626" y="2677"/>
                    <a:pt x="5647" y="2666"/>
                  </a:cubicBezTo>
                  <a:lnTo>
                    <a:pt x="6112" y="2466"/>
                  </a:lnTo>
                  <a:cubicBezTo>
                    <a:pt x="6186" y="2434"/>
                    <a:pt x="6239" y="2381"/>
                    <a:pt x="6271" y="2307"/>
                  </a:cubicBezTo>
                  <a:cubicBezTo>
                    <a:pt x="6303" y="2244"/>
                    <a:pt x="6303" y="2159"/>
                    <a:pt x="6271" y="2085"/>
                  </a:cubicBezTo>
                  <a:lnTo>
                    <a:pt x="6070" y="1620"/>
                  </a:lnTo>
                  <a:cubicBezTo>
                    <a:pt x="6023" y="1510"/>
                    <a:pt x="5919" y="1447"/>
                    <a:pt x="5808" y="1447"/>
                  </a:cubicBezTo>
                  <a:cubicBezTo>
                    <a:pt x="5768" y="1447"/>
                    <a:pt x="5728" y="1455"/>
                    <a:pt x="5689" y="1472"/>
                  </a:cubicBezTo>
                  <a:lnTo>
                    <a:pt x="5224" y="1672"/>
                  </a:lnTo>
                  <a:cubicBezTo>
                    <a:pt x="5203" y="1672"/>
                    <a:pt x="5192" y="1683"/>
                    <a:pt x="5171" y="1694"/>
                  </a:cubicBezTo>
                  <a:cubicBezTo>
                    <a:pt x="5013" y="1472"/>
                    <a:pt x="4812" y="1271"/>
                    <a:pt x="4579" y="1101"/>
                  </a:cubicBezTo>
                  <a:cubicBezTo>
                    <a:pt x="4590" y="1091"/>
                    <a:pt x="4600" y="1080"/>
                    <a:pt x="4600" y="1059"/>
                  </a:cubicBezTo>
                  <a:lnTo>
                    <a:pt x="4801" y="583"/>
                  </a:lnTo>
                  <a:cubicBezTo>
                    <a:pt x="4854" y="446"/>
                    <a:pt x="4791" y="277"/>
                    <a:pt x="4643" y="213"/>
                  </a:cubicBezTo>
                  <a:lnTo>
                    <a:pt x="4167" y="23"/>
                  </a:lnTo>
                  <a:cubicBezTo>
                    <a:pt x="4130" y="7"/>
                    <a:pt x="4093" y="0"/>
                    <a:pt x="4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157303" y="2022614"/>
              <a:ext cx="281108" cy="281096"/>
            </a:xfrm>
            <a:custGeom>
              <a:avLst/>
              <a:gdLst/>
              <a:ahLst/>
              <a:cxnLst/>
              <a:rect l="l" t="t" r="r" b="b"/>
              <a:pathLst>
                <a:path w="4569" h="4569" fill="none" extrusionOk="0">
                  <a:moveTo>
                    <a:pt x="3479" y="530"/>
                  </a:moveTo>
                  <a:lnTo>
                    <a:pt x="3225" y="783"/>
                  </a:lnTo>
                  <a:cubicBezTo>
                    <a:pt x="3215" y="794"/>
                    <a:pt x="3204" y="805"/>
                    <a:pt x="3204" y="815"/>
                  </a:cubicBezTo>
                  <a:cubicBezTo>
                    <a:pt x="3024" y="709"/>
                    <a:pt x="2845" y="635"/>
                    <a:pt x="2644" y="593"/>
                  </a:cubicBezTo>
                  <a:cubicBezTo>
                    <a:pt x="2644" y="582"/>
                    <a:pt x="2644" y="572"/>
                    <a:pt x="2644" y="561"/>
                  </a:cubicBezTo>
                  <a:lnTo>
                    <a:pt x="2644" y="202"/>
                  </a:lnTo>
                  <a:cubicBezTo>
                    <a:pt x="2644" y="85"/>
                    <a:pt x="2548" y="1"/>
                    <a:pt x="2443" y="1"/>
                  </a:cubicBezTo>
                  <a:lnTo>
                    <a:pt x="2083" y="1"/>
                  </a:lnTo>
                  <a:cubicBezTo>
                    <a:pt x="1967" y="1"/>
                    <a:pt x="1882" y="96"/>
                    <a:pt x="1882" y="202"/>
                  </a:cubicBezTo>
                  <a:lnTo>
                    <a:pt x="1882" y="561"/>
                  </a:lnTo>
                  <a:cubicBezTo>
                    <a:pt x="1882" y="572"/>
                    <a:pt x="1882" y="593"/>
                    <a:pt x="1893" y="604"/>
                  </a:cubicBezTo>
                  <a:cubicBezTo>
                    <a:pt x="1703" y="646"/>
                    <a:pt x="1523" y="720"/>
                    <a:pt x="1354" y="826"/>
                  </a:cubicBezTo>
                  <a:cubicBezTo>
                    <a:pt x="1343" y="815"/>
                    <a:pt x="1332" y="805"/>
                    <a:pt x="1332" y="805"/>
                  </a:cubicBezTo>
                  <a:lnTo>
                    <a:pt x="1079" y="551"/>
                  </a:lnTo>
                  <a:cubicBezTo>
                    <a:pt x="994" y="477"/>
                    <a:pt x="867" y="477"/>
                    <a:pt x="793" y="551"/>
                  </a:cubicBezTo>
                  <a:lnTo>
                    <a:pt x="539" y="805"/>
                  </a:lnTo>
                  <a:cubicBezTo>
                    <a:pt x="455" y="889"/>
                    <a:pt x="455" y="1016"/>
                    <a:pt x="539" y="1090"/>
                  </a:cubicBezTo>
                  <a:lnTo>
                    <a:pt x="793" y="1344"/>
                  </a:lnTo>
                  <a:cubicBezTo>
                    <a:pt x="804" y="1354"/>
                    <a:pt x="814" y="1354"/>
                    <a:pt x="825" y="1365"/>
                  </a:cubicBezTo>
                  <a:cubicBezTo>
                    <a:pt x="709" y="1534"/>
                    <a:pt x="635" y="1724"/>
                    <a:pt x="592" y="1925"/>
                  </a:cubicBezTo>
                  <a:cubicBezTo>
                    <a:pt x="582" y="1925"/>
                    <a:pt x="571" y="1915"/>
                    <a:pt x="560" y="1915"/>
                  </a:cubicBezTo>
                  <a:lnTo>
                    <a:pt x="201" y="1925"/>
                  </a:lnTo>
                  <a:cubicBezTo>
                    <a:pt x="148" y="1925"/>
                    <a:pt x="95" y="1947"/>
                    <a:pt x="63" y="1978"/>
                  </a:cubicBezTo>
                  <a:lnTo>
                    <a:pt x="63" y="1978"/>
                  </a:lnTo>
                  <a:cubicBezTo>
                    <a:pt x="21" y="2021"/>
                    <a:pt x="0" y="2073"/>
                    <a:pt x="0" y="2126"/>
                  </a:cubicBezTo>
                  <a:lnTo>
                    <a:pt x="11" y="2486"/>
                  </a:lnTo>
                  <a:lnTo>
                    <a:pt x="11" y="2486"/>
                  </a:lnTo>
                  <a:cubicBezTo>
                    <a:pt x="11" y="2592"/>
                    <a:pt x="95" y="2687"/>
                    <a:pt x="212" y="2687"/>
                  </a:cubicBezTo>
                  <a:lnTo>
                    <a:pt x="571" y="2676"/>
                  </a:lnTo>
                  <a:cubicBezTo>
                    <a:pt x="582" y="2676"/>
                    <a:pt x="592" y="2676"/>
                    <a:pt x="603" y="2676"/>
                  </a:cubicBezTo>
                  <a:cubicBezTo>
                    <a:pt x="645" y="2867"/>
                    <a:pt x="730" y="3046"/>
                    <a:pt x="835" y="3215"/>
                  </a:cubicBezTo>
                  <a:cubicBezTo>
                    <a:pt x="825" y="3226"/>
                    <a:pt x="814" y="3226"/>
                    <a:pt x="804" y="3237"/>
                  </a:cubicBezTo>
                  <a:lnTo>
                    <a:pt x="560" y="3490"/>
                  </a:lnTo>
                  <a:cubicBezTo>
                    <a:pt x="476" y="3575"/>
                    <a:pt x="476" y="3702"/>
                    <a:pt x="560" y="3776"/>
                  </a:cubicBezTo>
                  <a:lnTo>
                    <a:pt x="814" y="4030"/>
                  </a:lnTo>
                  <a:cubicBezTo>
                    <a:pt x="888" y="4104"/>
                    <a:pt x="1015" y="4104"/>
                    <a:pt x="1100" y="4030"/>
                  </a:cubicBezTo>
                  <a:lnTo>
                    <a:pt x="1354" y="3776"/>
                  </a:lnTo>
                  <a:cubicBezTo>
                    <a:pt x="1354" y="3765"/>
                    <a:pt x="1364" y="3755"/>
                    <a:pt x="1375" y="3744"/>
                  </a:cubicBezTo>
                  <a:cubicBezTo>
                    <a:pt x="1544" y="3850"/>
                    <a:pt x="1734" y="3924"/>
                    <a:pt x="1925" y="3966"/>
                  </a:cubicBezTo>
                  <a:cubicBezTo>
                    <a:pt x="1925" y="3977"/>
                    <a:pt x="1925" y="3998"/>
                    <a:pt x="1925" y="4009"/>
                  </a:cubicBezTo>
                  <a:lnTo>
                    <a:pt x="1925" y="4368"/>
                  </a:lnTo>
                  <a:cubicBezTo>
                    <a:pt x="1925" y="4421"/>
                    <a:pt x="1956" y="4463"/>
                    <a:pt x="1988" y="4506"/>
                  </a:cubicBezTo>
                  <a:cubicBezTo>
                    <a:pt x="2030" y="4548"/>
                    <a:pt x="2083" y="4569"/>
                    <a:pt x="2136" y="4569"/>
                  </a:cubicBezTo>
                  <a:lnTo>
                    <a:pt x="2496" y="4558"/>
                  </a:lnTo>
                  <a:lnTo>
                    <a:pt x="2496" y="4558"/>
                  </a:lnTo>
                  <a:cubicBezTo>
                    <a:pt x="2548" y="4558"/>
                    <a:pt x="2601" y="4537"/>
                    <a:pt x="2633" y="4506"/>
                  </a:cubicBezTo>
                  <a:cubicBezTo>
                    <a:pt x="2675" y="4463"/>
                    <a:pt x="2696" y="4410"/>
                    <a:pt x="2696" y="4357"/>
                  </a:cubicBezTo>
                  <a:lnTo>
                    <a:pt x="2686" y="3998"/>
                  </a:lnTo>
                  <a:cubicBezTo>
                    <a:pt x="2686" y="3987"/>
                    <a:pt x="2686" y="3977"/>
                    <a:pt x="2686" y="3966"/>
                  </a:cubicBezTo>
                  <a:cubicBezTo>
                    <a:pt x="2876" y="3913"/>
                    <a:pt x="3056" y="3839"/>
                    <a:pt x="3225" y="3734"/>
                  </a:cubicBezTo>
                  <a:cubicBezTo>
                    <a:pt x="3225" y="3744"/>
                    <a:pt x="3236" y="3755"/>
                    <a:pt x="3246" y="3765"/>
                  </a:cubicBezTo>
                  <a:lnTo>
                    <a:pt x="3500" y="4009"/>
                  </a:lnTo>
                  <a:cubicBezTo>
                    <a:pt x="3574" y="4093"/>
                    <a:pt x="3712" y="4093"/>
                    <a:pt x="3786" y="4009"/>
                  </a:cubicBezTo>
                  <a:lnTo>
                    <a:pt x="4039" y="3755"/>
                  </a:lnTo>
                  <a:cubicBezTo>
                    <a:pt x="4113" y="3681"/>
                    <a:pt x="4113" y="3543"/>
                    <a:pt x="4039" y="3469"/>
                  </a:cubicBezTo>
                  <a:lnTo>
                    <a:pt x="3775" y="3215"/>
                  </a:lnTo>
                  <a:cubicBezTo>
                    <a:pt x="3775" y="3215"/>
                    <a:pt x="3765" y="3205"/>
                    <a:pt x="3754" y="3194"/>
                  </a:cubicBezTo>
                  <a:cubicBezTo>
                    <a:pt x="3860" y="3025"/>
                    <a:pt x="3934" y="2835"/>
                    <a:pt x="3976" y="2644"/>
                  </a:cubicBezTo>
                  <a:cubicBezTo>
                    <a:pt x="3987" y="2644"/>
                    <a:pt x="3997" y="2644"/>
                    <a:pt x="4008" y="2644"/>
                  </a:cubicBezTo>
                  <a:lnTo>
                    <a:pt x="4367" y="2644"/>
                  </a:lnTo>
                  <a:cubicBezTo>
                    <a:pt x="4420" y="2644"/>
                    <a:pt x="4473" y="2613"/>
                    <a:pt x="4515" y="2581"/>
                  </a:cubicBezTo>
                  <a:cubicBezTo>
                    <a:pt x="4547" y="2539"/>
                    <a:pt x="4568" y="2486"/>
                    <a:pt x="4568" y="2433"/>
                  </a:cubicBezTo>
                  <a:lnTo>
                    <a:pt x="4568" y="2073"/>
                  </a:lnTo>
                  <a:cubicBezTo>
                    <a:pt x="4568" y="1968"/>
                    <a:pt x="4473" y="1873"/>
                    <a:pt x="4357" y="1873"/>
                  </a:cubicBezTo>
                  <a:lnTo>
                    <a:pt x="3997" y="1883"/>
                  </a:lnTo>
                  <a:cubicBezTo>
                    <a:pt x="3987" y="1883"/>
                    <a:pt x="3976" y="1883"/>
                    <a:pt x="3965" y="1883"/>
                  </a:cubicBezTo>
                  <a:cubicBezTo>
                    <a:pt x="3923" y="1693"/>
                    <a:pt x="3849" y="1513"/>
                    <a:pt x="3733" y="1344"/>
                  </a:cubicBezTo>
                  <a:cubicBezTo>
                    <a:pt x="3743" y="1344"/>
                    <a:pt x="3754" y="1333"/>
                    <a:pt x="3765" y="1323"/>
                  </a:cubicBezTo>
                  <a:lnTo>
                    <a:pt x="4018" y="1069"/>
                  </a:lnTo>
                  <a:cubicBezTo>
                    <a:pt x="4092" y="984"/>
                    <a:pt x="4092" y="857"/>
                    <a:pt x="4018" y="783"/>
                  </a:cubicBezTo>
                  <a:lnTo>
                    <a:pt x="3754" y="530"/>
                  </a:lnTo>
                  <a:cubicBezTo>
                    <a:pt x="3680" y="456"/>
                    <a:pt x="3553" y="456"/>
                    <a:pt x="3468" y="530"/>
                  </a:cubicBezTo>
                  <a:close/>
                  <a:moveTo>
                    <a:pt x="2961" y="2951"/>
                  </a:moveTo>
                  <a:cubicBezTo>
                    <a:pt x="2591" y="3321"/>
                    <a:pt x="1988" y="3321"/>
                    <a:pt x="1618" y="2962"/>
                  </a:cubicBezTo>
                  <a:cubicBezTo>
                    <a:pt x="1248" y="2592"/>
                    <a:pt x="1248" y="1989"/>
                    <a:pt x="1607" y="1619"/>
                  </a:cubicBezTo>
                  <a:cubicBezTo>
                    <a:pt x="1977" y="1238"/>
                    <a:pt x="2580" y="1238"/>
                    <a:pt x="2950" y="1608"/>
                  </a:cubicBezTo>
                  <a:cubicBezTo>
                    <a:pt x="3331" y="1968"/>
                    <a:pt x="3331" y="2570"/>
                    <a:pt x="2961" y="29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35130" y="1127097"/>
              <a:ext cx="516010" cy="511744"/>
            </a:xfrm>
            <a:custGeom>
              <a:avLst/>
              <a:gdLst/>
              <a:ahLst/>
              <a:cxnLst/>
              <a:rect l="l" t="t" r="r" b="b"/>
              <a:pathLst>
                <a:path w="8387" h="8318" extrusionOk="0">
                  <a:moveTo>
                    <a:pt x="4193" y="2423"/>
                  </a:moveTo>
                  <a:cubicBezTo>
                    <a:pt x="4997" y="2423"/>
                    <a:pt x="5716" y="2984"/>
                    <a:pt x="5891" y="3794"/>
                  </a:cubicBezTo>
                  <a:cubicBezTo>
                    <a:pt x="6091" y="4735"/>
                    <a:pt x="5499" y="5655"/>
                    <a:pt x="4558" y="5856"/>
                  </a:cubicBezTo>
                  <a:cubicBezTo>
                    <a:pt x="4434" y="5882"/>
                    <a:pt x="4311" y="5895"/>
                    <a:pt x="4190" y="5895"/>
                  </a:cubicBezTo>
                  <a:cubicBezTo>
                    <a:pt x="3388" y="5895"/>
                    <a:pt x="2671" y="5341"/>
                    <a:pt x="2496" y="4524"/>
                  </a:cubicBezTo>
                  <a:cubicBezTo>
                    <a:pt x="2295" y="3582"/>
                    <a:pt x="2898" y="2662"/>
                    <a:pt x="3829" y="2462"/>
                  </a:cubicBezTo>
                  <a:cubicBezTo>
                    <a:pt x="3951" y="2435"/>
                    <a:pt x="4073" y="2423"/>
                    <a:pt x="4193" y="2423"/>
                  </a:cubicBezTo>
                  <a:close/>
                  <a:moveTo>
                    <a:pt x="3716" y="0"/>
                  </a:moveTo>
                  <a:cubicBezTo>
                    <a:pt x="3690" y="0"/>
                    <a:pt x="3664" y="3"/>
                    <a:pt x="3638" y="8"/>
                  </a:cubicBezTo>
                  <a:lnTo>
                    <a:pt x="3004" y="146"/>
                  </a:lnTo>
                  <a:cubicBezTo>
                    <a:pt x="2803" y="188"/>
                    <a:pt x="2676" y="378"/>
                    <a:pt x="2718" y="579"/>
                  </a:cubicBezTo>
                  <a:lnTo>
                    <a:pt x="2856" y="1224"/>
                  </a:lnTo>
                  <a:cubicBezTo>
                    <a:pt x="2856" y="1246"/>
                    <a:pt x="2866" y="1267"/>
                    <a:pt x="2877" y="1288"/>
                  </a:cubicBezTo>
                  <a:cubicBezTo>
                    <a:pt x="2528" y="1446"/>
                    <a:pt x="2232" y="1658"/>
                    <a:pt x="1967" y="1912"/>
                  </a:cubicBezTo>
                  <a:cubicBezTo>
                    <a:pt x="1957" y="1901"/>
                    <a:pt x="1936" y="1880"/>
                    <a:pt x="1915" y="1869"/>
                  </a:cubicBezTo>
                  <a:lnTo>
                    <a:pt x="1365" y="1520"/>
                  </a:lnTo>
                  <a:cubicBezTo>
                    <a:pt x="1302" y="1481"/>
                    <a:pt x="1233" y="1459"/>
                    <a:pt x="1163" y="1459"/>
                  </a:cubicBezTo>
                  <a:cubicBezTo>
                    <a:pt x="1139" y="1459"/>
                    <a:pt x="1114" y="1462"/>
                    <a:pt x="1090" y="1468"/>
                  </a:cubicBezTo>
                  <a:cubicBezTo>
                    <a:pt x="995" y="1489"/>
                    <a:pt x="910" y="1542"/>
                    <a:pt x="857" y="1626"/>
                  </a:cubicBezTo>
                  <a:lnTo>
                    <a:pt x="498" y="2176"/>
                  </a:lnTo>
                  <a:cubicBezTo>
                    <a:pt x="392" y="2356"/>
                    <a:pt x="445" y="2578"/>
                    <a:pt x="614" y="2694"/>
                  </a:cubicBezTo>
                  <a:lnTo>
                    <a:pt x="1164" y="3043"/>
                  </a:lnTo>
                  <a:cubicBezTo>
                    <a:pt x="1185" y="3054"/>
                    <a:pt x="1206" y="3064"/>
                    <a:pt x="1227" y="3075"/>
                  </a:cubicBezTo>
                  <a:cubicBezTo>
                    <a:pt x="1100" y="3403"/>
                    <a:pt x="1037" y="3762"/>
                    <a:pt x="1037" y="4132"/>
                  </a:cubicBezTo>
                  <a:lnTo>
                    <a:pt x="973" y="4132"/>
                  </a:lnTo>
                  <a:lnTo>
                    <a:pt x="328" y="4270"/>
                  </a:lnTo>
                  <a:cubicBezTo>
                    <a:pt x="128" y="4312"/>
                    <a:pt x="1" y="4513"/>
                    <a:pt x="43" y="4714"/>
                  </a:cubicBezTo>
                  <a:lnTo>
                    <a:pt x="180" y="5348"/>
                  </a:lnTo>
                  <a:cubicBezTo>
                    <a:pt x="217" y="5523"/>
                    <a:pt x="374" y="5642"/>
                    <a:pt x="547" y="5642"/>
                  </a:cubicBezTo>
                  <a:cubicBezTo>
                    <a:pt x="572" y="5642"/>
                    <a:pt x="598" y="5639"/>
                    <a:pt x="625" y="5634"/>
                  </a:cubicBezTo>
                  <a:lnTo>
                    <a:pt x="1259" y="5496"/>
                  </a:lnTo>
                  <a:cubicBezTo>
                    <a:pt x="1280" y="5496"/>
                    <a:pt x="1301" y="5486"/>
                    <a:pt x="1322" y="5486"/>
                  </a:cubicBezTo>
                  <a:cubicBezTo>
                    <a:pt x="1481" y="5824"/>
                    <a:pt x="1693" y="6120"/>
                    <a:pt x="1946" y="6385"/>
                  </a:cubicBezTo>
                  <a:cubicBezTo>
                    <a:pt x="1936" y="6395"/>
                    <a:pt x="1915" y="6416"/>
                    <a:pt x="1904" y="6437"/>
                  </a:cubicBezTo>
                  <a:lnTo>
                    <a:pt x="1555" y="6987"/>
                  </a:lnTo>
                  <a:cubicBezTo>
                    <a:pt x="1502" y="7072"/>
                    <a:pt x="1481" y="7167"/>
                    <a:pt x="1502" y="7262"/>
                  </a:cubicBezTo>
                  <a:cubicBezTo>
                    <a:pt x="1523" y="7357"/>
                    <a:pt x="1587" y="7442"/>
                    <a:pt x="1661" y="7495"/>
                  </a:cubicBezTo>
                  <a:lnTo>
                    <a:pt x="2221" y="7854"/>
                  </a:lnTo>
                  <a:cubicBezTo>
                    <a:pt x="2287" y="7895"/>
                    <a:pt x="2359" y="7911"/>
                    <a:pt x="2432" y="7911"/>
                  </a:cubicBezTo>
                  <a:cubicBezTo>
                    <a:pt x="2453" y="7911"/>
                    <a:pt x="2475" y="7910"/>
                    <a:pt x="2496" y="7907"/>
                  </a:cubicBezTo>
                  <a:cubicBezTo>
                    <a:pt x="2591" y="7886"/>
                    <a:pt x="2676" y="7823"/>
                    <a:pt x="2729" y="7738"/>
                  </a:cubicBezTo>
                  <a:lnTo>
                    <a:pt x="3088" y="7188"/>
                  </a:lnTo>
                  <a:cubicBezTo>
                    <a:pt x="3099" y="7167"/>
                    <a:pt x="3109" y="7146"/>
                    <a:pt x="3109" y="7125"/>
                  </a:cubicBezTo>
                  <a:cubicBezTo>
                    <a:pt x="3448" y="7252"/>
                    <a:pt x="3797" y="7315"/>
                    <a:pt x="4167" y="7326"/>
                  </a:cubicBezTo>
                  <a:cubicBezTo>
                    <a:pt x="4167" y="7347"/>
                    <a:pt x="4167" y="7368"/>
                    <a:pt x="4177" y="7389"/>
                  </a:cubicBezTo>
                  <a:lnTo>
                    <a:pt x="4315" y="8024"/>
                  </a:lnTo>
                  <a:cubicBezTo>
                    <a:pt x="4352" y="8198"/>
                    <a:pt x="4501" y="8317"/>
                    <a:pt x="4671" y="8317"/>
                  </a:cubicBezTo>
                  <a:cubicBezTo>
                    <a:pt x="4697" y="8317"/>
                    <a:pt x="4722" y="8315"/>
                    <a:pt x="4748" y="8309"/>
                  </a:cubicBezTo>
                  <a:lnTo>
                    <a:pt x="5394" y="8172"/>
                  </a:lnTo>
                  <a:cubicBezTo>
                    <a:pt x="5594" y="8129"/>
                    <a:pt x="5721" y="7928"/>
                    <a:pt x="5679" y="7738"/>
                  </a:cubicBezTo>
                  <a:lnTo>
                    <a:pt x="5542" y="7093"/>
                  </a:lnTo>
                  <a:cubicBezTo>
                    <a:pt x="5531" y="7072"/>
                    <a:pt x="5520" y="7051"/>
                    <a:pt x="5520" y="7030"/>
                  </a:cubicBezTo>
                  <a:cubicBezTo>
                    <a:pt x="5859" y="6871"/>
                    <a:pt x="6165" y="6660"/>
                    <a:pt x="6419" y="6406"/>
                  </a:cubicBezTo>
                  <a:cubicBezTo>
                    <a:pt x="6440" y="6416"/>
                    <a:pt x="6451" y="6437"/>
                    <a:pt x="6472" y="6448"/>
                  </a:cubicBezTo>
                  <a:lnTo>
                    <a:pt x="7022" y="6797"/>
                  </a:lnTo>
                  <a:cubicBezTo>
                    <a:pt x="7085" y="6836"/>
                    <a:pt x="7159" y="6858"/>
                    <a:pt x="7228" y="6858"/>
                  </a:cubicBezTo>
                  <a:cubicBezTo>
                    <a:pt x="7252" y="6858"/>
                    <a:pt x="7275" y="6855"/>
                    <a:pt x="7297" y="6850"/>
                  </a:cubicBezTo>
                  <a:cubicBezTo>
                    <a:pt x="7392" y="6829"/>
                    <a:pt x="7477" y="6776"/>
                    <a:pt x="7540" y="6691"/>
                  </a:cubicBezTo>
                  <a:lnTo>
                    <a:pt x="7889" y="6131"/>
                  </a:lnTo>
                  <a:cubicBezTo>
                    <a:pt x="7995" y="5962"/>
                    <a:pt x="7953" y="5729"/>
                    <a:pt x="7773" y="5623"/>
                  </a:cubicBezTo>
                  <a:lnTo>
                    <a:pt x="7223" y="5274"/>
                  </a:lnTo>
                  <a:cubicBezTo>
                    <a:pt x="7202" y="5253"/>
                    <a:pt x="7191" y="5253"/>
                    <a:pt x="7170" y="5243"/>
                  </a:cubicBezTo>
                  <a:cubicBezTo>
                    <a:pt x="7286" y="4904"/>
                    <a:pt x="7350" y="4555"/>
                    <a:pt x="7360" y="4185"/>
                  </a:cubicBezTo>
                  <a:lnTo>
                    <a:pt x="7424" y="4185"/>
                  </a:lnTo>
                  <a:lnTo>
                    <a:pt x="8058" y="4048"/>
                  </a:lnTo>
                  <a:cubicBezTo>
                    <a:pt x="8259" y="4005"/>
                    <a:pt x="8386" y="3804"/>
                    <a:pt x="8344" y="3604"/>
                  </a:cubicBezTo>
                  <a:lnTo>
                    <a:pt x="8206" y="2969"/>
                  </a:lnTo>
                  <a:cubicBezTo>
                    <a:pt x="8169" y="2794"/>
                    <a:pt x="8021" y="2675"/>
                    <a:pt x="7850" y="2675"/>
                  </a:cubicBezTo>
                  <a:cubicBezTo>
                    <a:pt x="7825" y="2675"/>
                    <a:pt x="7799" y="2678"/>
                    <a:pt x="7773" y="2684"/>
                  </a:cubicBezTo>
                  <a:lnTo>
                    <a:pt x="7128" y="2821"/>
                  </a:lnTo>
                  <a:cubicBezTo>
                    <a:pt x="7107" y="2821"/>
                    <a:pt x="7085" y="2832"/>
                    <a:pt x="7064" y="2832"/>
                  </a:cubicBezTo>
                  <a:cubicBezTo>
                    <a:pt x="6916" y="2493"/>
                    <a:pt x="6694" y="2197"/>
                    <a:pt x="6440" y="1933"/>
                  </a:cubicBezTo>
                  <a:cubicBezTo>
                    <a:pt x="6462" y="1922"/>
                    <a:pt x="6472" y="1901"/>
                    <a:pt x="6483" y="1880"/>
                  </a:cubicBezTo>
                  <a:lnTo>
                    <a:pt x="6842" y="1330"/>
                  </a:lnTo>
                  <a:cubicBezTo>
                    <a:pt x="6948" y="1161"/>
                    <a:pt x="6895" y="928"/>
                    <a:pt x="6726" y="823"/>
                  </a:cubicBezTo>
                  <a:lnTo>
                    <a:pt x="6176" y="463"/>
                  </a:lnTo>
                  <a:cubicBezTo>
                    <a:pt x="6113" y="426"/>
                    <a:pt x="6045" y="408"/>
                    <a:pt x="5978" y="408"/>
                  </a:cubicBezTo>
                  <a:cubicBezTo>
                    <a:pt x="5854" y="408"/>
                    <a:pt x="5734" y="469"/>
                    <a:pt x="5658" y="579"/>
                  </a:cubicBezTo>
                  <a:lnTo>
                    <a:pt x="5309" y="1129"/>
                  </a:lnTo>
                  <a:cubicBezTo>
                    <a:pt x="5298" y="1150"/>
                    <a:pt x="5288" y="1172"/>
                    <a:pt x="5277" y="1193"/>
                  </a:cubicBezTo>
                  <a:cubicBezTo>
                    <a:pt x="4949" y="1066"/>
                    <a:pt x="4590" y="1002"/>
                    <a:pt x="4230" y="992"/>
                  </a:cubicBezTo>
                  <a:cubicBezTo>
                    <a:pt x="4230" y="971"/>
                    <a:pt x="4220" y="949"/>
                    <a:pt x="4220" y="928"/>
                  </a:cubicBezTo>
                  <a:lnTo>
                    <a:pt x="4082" y="294"/>
                  </a:lnTo>
                  <a:cubicBezTo>
                    <a:pt x="4045" y="119"/>
                    <a:pt x="3889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29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51127" y="4822651"/>
            <a:ext cx="648043" cy="641680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D6E9E7-780F-0CFC-8E8F-84C0249A7582}"/>
              </a:ext>
            </a:extLst>
          </p:cNvPr>
          <p:cNvSpPr txBox="1"/>
          <p:nvPr/>
        </p:nvSpPr>
        <p:spPr>
          <a:xfrm>
            <a:off x="594088" y="4065230"/>
            <a:ext cx="449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rgbClr val="002060"/>
                </a:solidFill>
                <a:latin typeface="Golos Text ExtraBold" panose="020B0604020202020204" charset="0"/>
                <a:cs typeface="Golos Text ExtraBold" panose="020B0604020202020204" charset="0"/>
              </a:rPr>
              <a:t>Docente: </a:t>
            </a:r>
            <a:r>
              <a:rPr lang="es-PE" sz="1600" dirty="0">
                <a:solidFill>
                  <a:srgbClr val="002060"/>
                </a:solidFill>
                <a:latin typeface="Golos Text ExtraBold" panose="020B0604020202020204" charset="0"/>
                <a:cs typeface="Golos Text ExtraBold" panose="020B0604020202020204" charset="0"/>
              </a:rPr>
              <a:t>Torres Ramírez, Ethel Andrew</a:t>
            </a:r>
            <a:r>
              <a:rPr lang="es-PE" sz="1600" dirty="0">
                <a:solidFill>
                  <a:srgbClr val="002060"/>
                </a:solidFill>
                <a:latin typeface="Arial Black" panose="020B0A04020102020204" pitchFamily="34" charset="0"/>
              </a:rPr>
              <a:t>.</a:t>
            </a:r>
            <a:endParaRPr lang="es-ES" sz="16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BBDDB3-0325-DBC4-F241-F513FB2F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889" y="691560"/>
            <a:ext cx="1019932" cy="10196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67ED5B1-6FC0-4AC8-3824-BAD721084384}"/>
              </a:ext>
            </a:extLst>
          </p:cNvPr>
          <p:cNvSpPr txBox="1"/>
          <p:nvPr/>
        </p:nvSpPr>
        <p:spPr>
          <a:xfrm>
            <a:off x="1137492" y="1096527"/>
            <a:ext cx="71912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DM Sans" pitchFamily="2" charset="0"/>
              </a:rPr>
              <a:t>Compatibilidad con JSON</a:t>
            </a:r>
          </a:p>
          <a:p>
            <a:pPr algn="just"/>
            <a:r>
              <a:rPr lang="es-ES" dirty="0">
                <a:latin typeface="DM Sans" pitchFamily="2" charset="0"/>
              </a:rPr>
              <a:t>	- Utiliza un formato de datos fácil de leer y trabajar, especialmente para 	aplicaciones web y móviles.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1A0A8D2-A2AD-685B-6E44-4FBA78BF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674"/>
          <a:stretch/>
        </p:blipFill>
        <p:spPr>
          <a:xfrm>
            <a:off x="5107007" y="1835191"/>
            <a:ext cx="3490785" cy="24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4EDA2-6168-4B6C-3CD0-3B539952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B02FB-5565-2649-1880-D05962B42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15" y="-994736"/>
            <a:ext cx="8219824" cy="2189100"/>
          </a:xfrm>
        </p:spPr>
        <p:txBody>
          <a:bodyPr/>
          <a:lstStyle/>
          <a:p>
            <a:pPr algn="just"/>
            <a:r>
              <a:rPr lang="es-PE" sz="2400" dirty="0"/>
              <a:t>Lenguaje de consulta MongoDB (MQL)</a:t>
            </a: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33CF72-B4D0-CDC1-983F-CA579952E8D1}"/>
              </a:ext>
            </a:extLst>
          </p:cNvPr>
          <p:cNvSpPr txBox="1"/>
          <p:nvPr/>
        </p:nvSpPr>
        <p:spPr>
          <a:xfrm>
            <a:off x="723901" y="1392724"/>
            <a:ext cx="6086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Aquí hay un ejemplo de una operación INSERT en MQL :</a:t>
            </a:r>
          </a:p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DAE9D-FF17-328D-8060-4D95F881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688" y="2114304"/>
            <a:ext cx="4244027" cy="138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7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64062-EBED-C0C7-8E20-83606B898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11E15-1B50-0C26-D1E5-2A5CDBF6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15" y="-994736"/>
            <a:ext cx="8219824" cy="2189100"/>
          </a:xfrm>
        </p:spPr>
        <p:txBody>
          <a:bodyPr/>
          <a:lstStyle/>
          <a:p>
            <a:pPr algn="just"/>
            <a:r>
              <a:rPr lang="es-PE" sz="2400" dirty="0"/>
              <a:t>Operadores Comunes de MQL</a:t>
            </a: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0517E7-4DB0-2FCC-E1BB-29E7A8683E59}"/>
              </a:ext>
            </a:extLst>
          </p:cNvPr>
          <p:cNvSpPr txBox="1"/>
          <p:nvPr/>
        </p:nvSpPr>
        <p:spPr>
          <a:xfrm>
            <a:off x="812715" y="1315606"/>
            <a:ext cx="6086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Operadores de Comparación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EA4C44-8FA6-1771-BBFD-12579899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58" y="1744625"/>
            <a:ext cx="6426484" cy="2068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55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950EB-0AE4-5189-507B-F40B98DE2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DEC8D22-F5BB-1C8E-1E48-F944D20B031A}"/>
              </a:ext>
            </a:extLst>
          </p:cNvPr>
          <p:cNvSpPr txBox="1"/>
          <p:nvPr/>
        </p:nvSpPr>
        <p:spPr>
          <a:xfrm>
            <a:off x="801698" y="1073235"/>
            <a:ext cx="6086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Operadores Lógicos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FDE15F-3C3D-9BC6-7B2E-B77E7738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87" y="1645464"/>
            <a:ext cx="7494879" cy="18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8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E43B4-16DE-DBA1-EA78-3481E7045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C6C0366-ACC7-B5A7-D41C-C7A3689BDA10}"/>
              </a:ext>
            </a:extLst>
          </p:cNvPr>
          <p:cNvSpPr txBox="1"/>
          <p:nvPr/>
        </p:nvSpPr>
        <p:spPr>
          <a:xfrm>
            <a:off x="801698" y="1073235"/>
            <a:ext cx="6086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Operadores de Elemento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981452-79A6-096F-B71F-8C6D5FBD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7" y="1613400"/>
            <a:ext cx="7581235" cy="9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7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C3039-6D97-A22C-41A5-4C7B1945A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F04933-DA39-8353-3466-C461A7E2F28C}"/>
              </a:ext>
            </a:extLst>
          </p:cNvPr>
          <p:cNvSpPr txBox="1"/>
          <p:nvPr/>
        </p:nvSpPr>
        <p:spPr>
          <a:xfrm>
            <a:off x="801698" y="1073235"/>
            <a:ext cx="6086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Operadores de Array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C451C8-6FBE-00FF-6BF8-02E8B886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88" y="1676642"/>
            <a:ext cx="7446623" cy="17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8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D756-2909-2EF8-B079-701D9367E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15" y="-837968"/>
            <a:ext cx="8219824" cy="2189100"/>
          </a:xfrm>
        </p:spPr>
        <p:txBody>
          <a:bodyPr/>
          <a:lstStyle/>
          <a:p>
            <a:pPr algn="just"/>
            <a:r>
              <a:rPr lang="es-PE" sz="2400" dirty="0"/>
              <a:t>Atlas de MongoDB</a:t>
            </a:r>
          </a:p>
        </p:txBody>
      </p:sp>
      <p:pic>
        <p:nvPicPr>
          <p:cNvPr id="4098" name="Picture 2" descr="New to MongoDB Atlas: Pause/Resume Clusters, M200 Instance Size on AWS |  MongoDB">
            <a:extLst>
              <a:ext uri="{FF2B5EF4-FFF2-40B4-BE49-F238E27FC236}">
                <a16:creationId xmlns:a16="http://schemas.microsoft.com/office/drawing/2014/main" id="{B1E0ABEC-52DD-CEDE-8A16-C4E2BBAC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86" y="1544611"/>
            <a:ext cx="5705489" cy="29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76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836720C-B4E0-79B2-7C84-35D7C0B4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8" y="1024439"/>
            <a:ext cx="7861226" cy="32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78A1A-F0A8-18B6-80F3-327C5F4F6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15" y="-837968"/>
            <a:ext cx="8219824" cy="2189100"/>
          </a:xfrm>
        </p:spPr>
        <p:txBody>
          <a:bodyPr/>
          <a:lstStyle/>
          <a:p>
            <a:pPr algn="just"/>
            <a:r>
              <a:rPr lang="es-PE" sz="2400" dirty="0"/>
              <a:t>La arquitectura Nexus</a:t>
            </a:r>
          </a:p>
        </p:txBody>
      </p:sp>
      <p:pic>
        <p:nvPicPr>
          <p:cNvPr id="6146" name="Picture 2" descr="Nexus Architecture">
            <a:extLst>
              <a:ext uri="{FF2B5EF4-FFF2-40B4-BE49-F238E27FC236}">
                <a16:creationId xmlns:a16="http://schemas.microsoft.com/office/drawing/2014/main" id="{155DF8B8-21DE-B2D5-EB85-38E3E3E8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90" y="1351132"/>
            <a:ext cx="6544019" cy="306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0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ímbolo de servidor de alojamiento verde (icono png)">
            <a:extLst>
              <a:ext uri="{FF2B5EF4-FFF2-40B4-BE49-F238E27FC236}">
                <a16:creationId xmlns:a16="http://schemas.microsoft.com/office/drawing/2014/main" id="{87D01AE0-39D2-9A1E-8338-EF46E22DF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5" y="2137272"/>
            <a:ext cx="1224018" cy="12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se de datos - Interfaz de usuario y Gestos">
            <a:extLst>
              <a:ext uri="{FF2B5EF4-FFF2-40B4-BE49-F238E27FC236}">
                <a16:creationId xmlns:a16="http://schemas.microsoft.com/office/drawing/2014/main" id="{2038C656-AE30-5321-437D-5D5D36547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56" y="1968576"/>
            <a:ext cx="1561410" cy="156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 a color de MongoDB en PNG, SVG">
            <a:extLst>
              <a:ext uri="{FF2B5EF4-FFF2-40B4-BE49-F238E27FC236}">
                <a16:creationId xmlns:a16="http://schemas.microsoft.com/office/drawing/2014/main" id="{E698ED7C-05E1-4F05-6240-6D06B98E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15" y="2302525"/>
            <a:ext cx="970630" cy="9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warovski 5818 Round Half Drilled 6mm Neon Green (6 piezas)">
            <a:extLst>
              <a:ext uri="{FF2B5EF4-FFF2-40B4-BE49-F238E27FC236}">
                <a16:creationId xmlns:a16="http://schemas.microsoft.com/office/drawing/2014/main" id="{423EEED1-C218-2BDD-1021-62CEF2AEE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2" t="29772" r="27553" b="21178"/>
          <a:stretch/>
        </p:blipFill>
        <p:spPr bwMode="auto">
          <a:xfrm>
            <a:off x="4625225" y="2145075"/>
            <a:ext cx="1515691" cy="128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040F6A6-DD4C-1751-039C-6AAFDA8A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47" y="1871356"/>
            <a:ext cx="1854917" cy="164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BC32047-91A2-7D20-061D-B1F61D51017E}"/>
              </a:ext>
            </a:extLst>
          </p:cNvPr>
          <p:cNvSpPr/>
          <p:nvPr/>
        </p:nvSpPr>
        <p:spPr>
          <a:xfrm>
            <a:off x="2159306" y="2749281"/>
            <a:ext cx="632988" cy="291374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7935E91-BB98-C8AF-5016-09F527594282}"/>
              </a:ext>
            </a:extLst>
          </p:cNvPr>
          <p:cNvSpPr/>
          <p:nvPr/>
        </p:nvSpPr>
        <p:spPr>
          <a:xfrm>
            <a:off x="4124075" y="2706680"/>
            <a:ext cx="632988" cy="291374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EEAED5F2-776F-8EC8-C41B-D13B334D562A}"/>
              </a:ext>
            </a:extLst>
          </p:cNvPr>
          <p:cNvSpPr/>
          <p:nvPr/>
        </p:nvSpPr>
        <p:spPr>
          <a:xfrm>
            <a:off x="5984089" y="2706680"/>
            <a:ext cx="632988" cy="291374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348BF0-5955-1803-DA19-48CD1C01CE34}"/>
              </a:ext>
            </a:extLst>
          </p:cNvPr>
          <p:cNvSpPr txBox="1"/>
          <p:nvPr/>
        </p:nvSpPr>
        <p:spPr>
          <a:xfrm>
            <a:off x="831705" y="1019338"/>
            <a:ext cx="6086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Golos Text ExtraBold" panose="020B0604020202020204" charset="0"/>
                <a:cs typeface="Golos Text ExtraBold" panose="020B0604020202020204" charset="0"/>
              </a:rPr>
              <a:t>Diagrama de la Estructura de MongoDB</a:t>
            </a:r>
          </a:p>
        </p:txBody>
      </p:sp>
    </p:spTree>
    <p:extLst>
      <p:ext uri="{BB962C8B-B14F-4D97-AF65-F5344CB8AC3E}">
        <p14:creationId xmlns:p14="http://schemas.microsoft.com/office/powerpoint/2010/main" val="134967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>
            <a:spLocks noGrp="1"/>
          </p:cNvSpPr>
          <p:nvPr>
            <p:ph type="subTitle" idx="1"/>
          </p:nvPr>
        </p:nvSpPr>
        <p:spPr>
          <a:xfrm>
            <a:off x="1732850" y="1401569"/>
            <a:ext cx="4317076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INTRODUCCIÓN AL BACKEND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4" name="Google Shape;354;p31"/>
          <p:cNvSpPr txBox="1">
            <a:spLocks noGrp="1"/>
          </p:cNvSpPr>
          <p:nvPr>
            <p:ph type="title" idx="6"/>
          </p:nvPr>
        </p:nvSpPr>
        <p:spPr>
          <a:xfrm>
            <a:off x="610599" y="332691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TEMARIO</a:t>
            </a:r>
            <a:endParaRPr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subTitle" idx="3"/>
          </p:nvPr>
        </p:nvSpPr>
        <p:spPr>
          <a:xfrm>
            <a:off x="1732850" y="3669199"/>
            <a:ext cx="4072527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INTRODUCCIÓN A GIT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3"/>
          </p:nvPr>
        </p:nvSpPr>
        <p:spPr>
          <a:xfrm>
            <a:off x="1732850" y="2573734"/>
            <a:ext cx="7092173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HERRAMIENTAS DE DESARROLLO Y CONFIGURACIÓN DE ENTORNO DE TRABAJO</a:t>
            </a:r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829406" y="1401569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2"/>
          </p:nvPr>
        </p:nvSpPr>
        <p:spPr>
          <a:xfrm>
            <a:off x="829406" y="3649188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sldjump"/>
              </a:rPr>
              <a:t>03</a:t>
            </a:r>
            <a:endParaRPr dirty="0">
              <a:hlinkClick r:id="rId3" action="ppaction://hlinksldjump"/>
            </a:endParaRPr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9"/>
          </p:nvPr>
        </p:nvSpPr>
        <p:spPr>
          <a:xfrm>
            <a:off x="829406" y="2525376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 action="ppaction://hlinksldjump"/>
              </a:rPr>
              <a:t>02</a:t>
            </a:r>
            <a:endParaRPr dirty="0">
              <a:hlinkClick r:id="rId4" action="ppaction://hlinksldjump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238672-A582-EC46-5A6E-6283B67F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45" y="844043"/>
            <a:ext cx="6032710" cy="32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90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MongoDB? NoSQL database explained in an easy way.">
            <a:extLst>
              <a:ext uri="{FF2B5EF4-FFF2-40B4-BE49-F238E27FC236}">
                <a16:creationId xmlns:a16="http://schemas.microsoft.com/office/drawing/2014/main" id="{4918FF49-BFE8-038B-B3A1-81D706705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75" y="881596"/>
            <a:ext cx="1930686" cy="25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ómo puede servirle la programación web a mi marca?">
            <a:extLst>
              <a:ext uri="{FF2B5EF4-FFF2-40B4-BE49-F238E27FC236}">
                <a16:creationId xmlns:a16="http://schemas.microsoft.com/office/drawing/2014/main" id="{FAB8596E-A901-A6E9-F61F-018672E2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27" y="652405"/>
            <a:ext cx="3838689" cy="383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B8DB4F-D9A1-380F-E91E-BD938E9E4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176" y="2179961"/>
            <a:ext cx="8219824" cy="2189100"/>
          </a:xfrm>
        </p:spPr>
        <p:txBody>
          <a:bodyPr/>
          <a:lstStyle/>
          <a:p>
            <a:pPr algn="just"/>
            <a:r>
              <a:rPr lang="es-PE" sz="2400" dirty="0"/>
              <a:t>Instalación y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3754485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A9370CAC-21FC-C35C-6DE9-A6433C039061}"/>
              </a:ext>
            </a:extLst>
          </p:cNvPr>
          <p:cNvSpPr/>
          <p:nvPr/>
        </p:nvSpPr>
        <p:spPr>
          <a:xfrm>
            <a:off x="901511" y="1817782"/>
            <a:ext cx="738955" cy="1244906"/>
          </a:xfrm>
          <a:prstGeom prst="down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AA8762-4F54-CAB7-3175-F586C85F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70" y="759475"/>
            <a:ext cx="6425961" cy="3205909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E6725DB-846E-E8DD-06E6-6E0946FA3E0C}"/>
              </a:ext>
            </a:extLst>
          </p:cNvPr>
          <p:cNvSpPr txBox="1"/>
          <p:nvPr/>
        </p:nvSpPr>
        <p:spPr>
          <a:xfrm>
            <a:off x="1938969" y="4076248"/>
            <a:ext cx="664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1" dirty="0">
                <a:highlight>
                  <a:srgbClr val="00FF00"/>
                </a:highlight>
              </a:rPr>
              <a:t>https://www.mongodb.com/try/download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4F7E20-0EE4-586B-9C51-C7D05D8F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99" y="3202721"/>
            <a:ext cx="751767" cy="10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3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373761-2B18-F7DE-226F-14237C82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932" y="1004669"/>
            <a:ext cx="394390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4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A52055-B79B-C6A2-E45E-BEC964BF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98" y="831962"/>
            <a:ext cx="4721405" cy="36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3C0B78-1E8D-AEC3-48E9-EDAAD5AB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13" y="1028484"/>
            <a:ext cx="3934374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2FF78A-BC6E-E7BD-34EA-8D34AAD4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21" y="850218"/>
            <a:ext cx="4343558" cy="34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A1607D-E56D-CE5D-F654-CDAE0306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13" y="1042774"/>
            <a:ext cx="393437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30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7F8B21-0C6A-1825-A08D-4C1903DE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39" y="1047537"/>
            <a:ext cx="391532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7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0AAAD1C-8578-8B39-5D0D-B0563DAF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1047537"/>
            <a:ext cx="3905795" cy="30293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C5F3B9-485B-02F8-D2C8-A7BDA917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47" y="1047537"/>
            <a:ext cx="384863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>
          <a:extLst>
            <a:ext uri="{FF2B5EF4-FFF2-40B4-BE49-F238E27FC236}">
              <a16:creationId xmlns:a16="http://schemas.microsoft.com/office/drawing/2014/main" id="{E9E9A356-32E8-A437-963B-B47C433BC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C78AC65C-1122-6F78-445B-A830977FB2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2850" y="1401569"/>
            <a:ext cx="4317076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LÓGICA DE PROGRAMACIÓN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5" name="Google Shape;355;p31">
            <a:extLst>
              <a:ext uri="{FF2B5EF4-FFF2-40B4-BE49-F238E27FC236}">
                <a16:creationId xmlns:a16="http://schemas.microsoft.com/office/drawing/2014/main" id="{65D249CC-27DF-CB57-4932-62B4B61E085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732850" y="3669199"/>
            <a:ext cx="4072527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BASE DE DATOS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8" name="Google Shape;358;p31">
            <a:extLst>
              <a:ext uri="{FF2B5EF4-FFF2-40B4-BE49-F238E27FC236}">
                <a16:creationId xmlns:a16="http://schemas.microsoft.com/office/drawing/2014/main" id="{3FC9C378-0806-79CB-2BA9-40930B076B8E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732850" y="2573734"/>
            <a:ext cx="7092173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JAVASCRIPT – SINTAXIS Y VARIABLES</a:t>
            </a:r>
          </a:p>
        </p:txBody>
      </p:sp>
      <p:sp>
        <p:nvSpPr>
          <p:cNvPr id="362" name="Google Shape;362;p31">
            <a:extLst>
              <a:ext uri="{FF2B5EF4-FFF2-40B4-BE49-F238E27FC236}">
                <a16:creationId xmlns:a16="http://schemas.microsoft.com/office/drawing/2014/main" id="{E81E612E-F06A-ED75-A68D-2368CE4F5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9406" y="1401569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" action="ppaction://noaction"/>
              </a:rPr>
              <a:t>04</a:t>
            </a:r>
            <a:endParaRPr dirty="0">
              <a:hlinkClick r:id="" action="ppaction://noaction"/>
            </a:endParaRPr>
          </a:p>
        </p:txBody>
      </p:sp>
      <p:sp>
        <p:nvSpPr>
          <p:cNvPr id="363" name="Google Shape;363;p31">
            <a:extLst>
              <a:ext uri="{FF2B5EF4-FFF2-40B4-BE49-F238E27FC236}">
                <a16:creationId xmlns:a16="http://schemas.microsoft.com/office/drawing/2014/main" id="{105348AB-CCFC-72BB-E109-C7F55DF7A8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9406" y="3649188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" action="ppaction://noaction"/>
              </a:rPr>
              <a:t>06</a:t>
            </a:r>
            <a:endParaRPr dirty="0">
              <a:hlinkClick r:id="" action="ppaction://noaction"/>
            </a:endParaRPr>
          </a:p>
        </p:txBody>
      </p:sp>
      <p:sp>
        <p:nvSpPr>
          <p:cNvPr id="364" name="Google Shape;364;p31">
            <a:extLst>
              <a:ext uri="{FF2B5EF4-FFF2-40B4-BE49-F238E27FC236}">
                <a16:creationId xmlns:a16="http://schemas.microsoft.com/office/drawing/2014/main" id="{4266AF79-BA07-CABC-32F9-661F3AB83E76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829406" y="2525376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" action="ppaction://noaction"/>
              </a:rPr>
              <a:t>05</a:t>
            </a:r>
            <a:endParaRPr dirty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431108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5B73A2-CF4C-0777-0E98-EE9E4BFF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82" y="639188"/>
            <a:ext cx="7315200" cy="38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11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43"/>
          <p:cNvGrpSpPr/>
          <p:nvPr/>
        </p:nvGrpSpPr>
        <p:grpSpPr>
          <a:xfrm flipH="1">
            <a:off x="487350" y="566398"/>
            <a:ext cx="8169300" cy="4010705"/>
            <a:chOff x="487350" y="566398"/>
            <a:chExt cx="8169300" cy="4010705"/>
          </a:xfrm>
        </p:grpSpPr>
        <p:sp>
          <p:nvSpPr>
            <p:cNvPr id="662" name="Google Shape;662;p43"/>
            <p:cNvSpPr/>
            <p:nvPr/>
          </p:nvSpPr>
          <p:spPr>
            <a:xfrm rot="10800000">
              <a:off x="487350" y="627965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43"/>
            <p:cNvGrpSpPr/>
            <p:nvPr/>
          </p:nvGrpSpPr>
          <p:grpSpPr>
            <a:xfrm rot="10800000">
              <a:off x="4478151" y="4457913"/>
              <a:ext cx="118496" cy="119189"/>
              <a:chOff x="6916887" y="844381"/>
              <a:chExt cx="102870" cy="103481"/>
            </a:xfrm>
          </p:grpSpPr>
          <p:sp>
            <p:nvSpPr>
              <p:cNvPr id="664" name="Google Shape;664;p43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3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43"/>
            <p:cNvGrpSpPr/>
            <p:nvPr/>
          </p:nvGrpSpPr>
          <p:grpSpPr>
            <a:xfrm rot="10800000">
              <a:off x="6888914" y="566398"/>
              <a:ext cx="118496" cy="119189"/>
              <a:chOff x="6620258" y="1050444"/>
              <a:chExt cx="102870" cy="103481"/>
            </a:xfrm>
          </p:grpSpPr>
          <p:sp>
            <p:nvSpPr>
              <p:cNvPr id="667" name="Google Shape;667;p43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3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9" name="Google Shape;669;p43"/>
          <p:cNvSpPr txBox="1">
            <a:spLocks noGrp="1"/>
          </p:cNvSpPr>
          <p:nvPr>
            <p:ph type="title"/>
          </p:nvPr>
        </p:nvSpPr>
        <p:spPr>
          <a:xfrm>
            <a:off x="722299" y="1716600"/>
            <a:ext cx="3849600" cy="12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GRACIAS</a:t>
            </a:r>
            <a:endParaRPr sz="5400" dirty="0"/>
          </a:p>
        </p:txBody>
      </p:sp>
      <p:sp>
        <p:nvSpPr>
          <p:cNvPr id="671" name="Google Shape;671;p43"/>
          <p:cNvSpPr/>
          <p:nvPr/>
        </p:nvSpPr>
        <p:spPr>
          <a:xfrm>
            <a:off x="5106038" y="481050"/>
            <a:ext cx="2818500" cy="41814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3"/>
          <p:cNvGrpSpPr/>
          <p:nvPr/>
        </p:nvGrpSpPr>
        <p:grpSpPr>
          <a:xfrm>
            <a:off x="4718381" y="969507"/>
            <a:ext cx="3593814" cy="3204486"/>
            <a:chOff x="4958477" y="1119675"/>
            <a:chExt cx="3207331" cy="2859872"/>
          </a:xfrm>
        </p:grpSpPr>
        <p:grpSp>
          <p:nvGrpSpPr>
            <p:cNvPr id="673" name="Google Shape;673;p43"/>
            <p:cNvGrpSpPr/>
            <p:nvPr/>
          </p:nvGrpSpPr>
          <p:grpSpPr>
            <a:xfrm>
              <a:off x="4961661" y="2326591"/>
              <a:ext cx="560296" cy="632744"/>
              <a:chOff x="4961661" y="2326591"/>
              <a:chExt cx="560296" cy="632744"/>
            </a:xfrm>
          </p:grpSpPr>
          <p:sp>
            <p:nvSpPr>
              <p:cNvPr id="674" name="Google Shape;674;p43"/>
              <p:cNvSpPr/>
              <p:nvPr/>
            </p:nvSpPr>
            <p:spPr>
              <a:xfrm>
                <a:off x="4961661" y="2326591"/>
                <a:ext cx="560296" cy="193794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3226" extrusionOk="0">
                    <a:moveTo>
                      <a:pt x="339" y="1"/>
                    </a:moveTo>
                    <a:cubicBezTo>
                      <a:pt x="148" y="1"/>
                      <a:pt x="0" y="149"/>
                      <a:pt x="0" y="339"/>
                    </a:cubicBezTo>
                    <a:lnTo>
                      <a:pt x="0" y="2888"/>
                    </a:lnTo>
                    <a:cubicBezTo>
                      <a:pt x="0" y="3078"/>
                      <a:pt x="148" y="3226"/>
                      <a:pt x="339" y="3226"/>
                    </a:cubicBezTo>
                    <a:lnTo>
                      <a:pt x="8988" y="3226"/>
                    </a:lnTo>
                    <a:cubicBezTo>
                      <a:pt x="9179" y="3226"/>
                      <a:pt x="9327" y="3078"/>
                      <a:pt x="9327" y="2888"/>
                    </a:cubicBezTo>
                    <a:lnTo>
                      <a:pt x="9327" y="339"/>
                    </a:lnTo>
                    <a:cubicBezTo>
                      <a:pt x="9327" y="149"/>
                      <a:pt x="9179" y="1"/>
                      <a:pt x="8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3"/>
              <p:cNvSpPr/>
              <p:nvPr/>
            </p:nvSpPr>
            <p:spPr>
              <a:xfrm>
                <a:off x="5002931" y="2402823"/>
                <a:ext cx="40729" cy="4139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9" extrusionOk="0">
                    <a:moveTo>
                      <a:pt x="339" y="1"/>
                    </a:moveTo>
                    <a:cubicBezTo>
                      <a:pt x="149" y="1"/>
                      <a:pt x="1" y="159"/>
                      <a:pt x="1" y="350"/>
                    </a:cubicBezTo>
                    <a:cubicBezTo>
                      <a:pt x="1" y="529"/>
                      <a:pt x="149" y="688"/>
                      <a:pt x="339" y="688"/>
                    </a:cubicBezTo>
                    <a:cubicBezTo>
                      <a:pt x="529" y="688"/>
                      <a:pt x="677" y="529"/>
                      <a:pt x="677" y="350"/>
                    </a:cubicBezTo>
                    <a:cubicBezTo>
                      <a:pt x="677" y="159"/>
                      <a:pt x="529" y="1"/>
                      <a:pt x="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3"/>
              <p:cNvSpPr/>
              <p:nvPr/>
            </p:nvSpPr>
            <p:spPr>
              <a:xfrm>
                <a:off x="5093761" y="2402823"/>
                <a:ext cx="41330" cy="413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9" extrusionOk="0">
                    <a:moveTo>
                      <a:pt x="350" y="1"/>
                    </a:moveTo>
                    <a:cubicBezTo>
                      <a:pt x="159" y="1"/>
                      <a:pt x="1" y="159"/>
                      <a:pt x="1" y="350"/>
                    </a:cubicBezTo>
                    <a:cubicBezTo>
                      <a:pt x="1" y="529"/>
                      <a:pt x="159" y="688"/>
                      <a:pt x="350" y="688"/>
                    </a:cubicBezTo>
                    <a:cubicBezTo>
                      <a:pt x="529" y="688"/>
                      <a:pt x="688" y="529"/>
                      <a:pt x="688" y="350"/>
                    </a:cubicBezTo>
                    <a:cubicBezTo>
                      <a:pt x="688" y="159"/>
                      <a:pt x="529" y="1"/>
                      <a:pt x="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3"/>
              <p:cNvSpPr/>
              <p:nvPr/>
            </p:nvSpPr>
            <p:spPr>
              <a:xfrm>
                <a:off x="5185251" y="2402823"/>
                <a:ext cx="40729" cy="4139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9" extrusionOk="0">
                    <a:moveTo>
                      <a:pt x="339" y="1"/>
                    </a:moveTo>
                    <a:cubicBezTo>
                      <a:pt x="159" y="1"/>
                      <a:pt x="0" y="159"/>
                      <a:pt x="0" y="350"/>
                    </a:cubicBezTo>
                    <a:cubicBezTo>
                      <a:pt x="0" y="529"/>
                      <a:pt x="159" y="688"/>
                      <a:pt x="339" y="688"/>
                    </a:cubicBezTo>
                    <a:cubicBezTo>
                      <a:pt x="529" y="688"/>
                      <a:pt x="677" y="529"/>
                      <a:pt x="677" y="350"/>
                    </a:cubicBezTo>
                    <a:cubicBezTo>
                      <a:pt x="677" y="159"/>
                      <a:pt x="529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3"/>
              <p:cNvSpPr/>
              <p:nvPr/>
            </p:nvSpPr>
            <p:spPr>
              <a:xfrm>
                <a:off x="4961661" y="2546396"/>
                <a:ext cx="560296" cy="193193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3216" extrusionOk="0">
                    <a:moveTo>
                      <a:pt x="339" y="0"/>
                    </a:moveTo>
                    <a:cubicBezTo>
                      <a:pt x="148" y="0"/>
                      <a:pt x="0" y="149"/>
                      <a:pt x="0" y="328"/>
                    </a:cubicBezTo>
                    <a:lnTo>
                      <a:pt x="0" y="2887"/>
                    </a:lnTo>
                    <a:cubicBezTo>
                      <a:pt x="0" y="3067"/>
                      <a:pt x="148" y="3215"/>
                      <a:pt x="339" y="3215"/>
                    </a:cubicBezTo>
                    <a:lnTo>
                      <a:pt x="8988" y="3215"/>
                    </a:lnTo>
                    <a:cubicBezTo>
                      <a:pt x="9179" y="3215"/>
                      <a:pt x="9327" y="3067"/>
                      <a:pt x="9327" y="2887"/>
                    </a:cubicBezTo>
                    <a:lnTo>
                      <a:pt x="9327" y="328"/>
                    </a:lnTo>
                    <a:cubicBezTo>
                      <a:pt x="9327" y="149"/>
                      <a:pt x="9179" y="0"/>
                      <a:pt x="89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3"/>
              <p:cNvSpPr/>
              <p:nvPr/>
            </p:nvSpPr>
            <p:spPr>
              <a:xfrm>
                <a:off x="5002931" y="2622628"/>
                <a:ext cx="40729" cy="4072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8" extrusionOk="0">
                    <a:moveTo>
                      <a:pt x="339" y="0"/>
                    </a:moveTo>
                    <a:cubicBezTo>
                      <a:pt x="149" y="0"/>
                      <a:pt x="1" y="148"/>
                      <a:pt x="1" y="339"/>
                    </a:cubicBezTo>
                    <a:cubicBezTo>
                      <a:pt x="1" y="529"/>
                      <a:pt x="149" y="677"/>
                      <a:pt x="339" y="677"/>
                    </a:cubicBezTo>
                    <a:cubicBezTo>
                      <a:pt x="529" y="677"/>
                      <a:pt x="677" y="529"/>
                      <a:pt x="677" y="339"/>
                    </a:cubicBezTo>
                    <a:cubicBezTo>
                      <a:pt x="677" y="148"/>
                      <a:pt x="529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3"/>
              <p:cNvSpPr/>
              <p:nvPr/>
            </p:nvSpPr>
            <p:spPr>
              <a:xfrm>
                <a:off x="5093761" y="2622628"/>
                <a:ext cx="41330" cy="40729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8" extrusionOk="0">
                    <a:moveTo>
                      <a:pt x="350" y="0"/>
                    </a:moveTo>
                    <a:cubicBezTo>
                      <a:pt x="159" y="0"/>
                      <a:pt x="1" y="148"/>
                      <a:pt x="1" y="339"/>
                    </a:cubicBezTo>
                    <a:cubicBezTo>
                      <a:pt x="1" y="529"/>
                      <a:pt x="159" y="677"/>
                      <a:pt x="350" y="677"/>
                    </a:cubicBezTo>
                    <a:cubicBezTo>
                      <a:pt x="529" y="677"/>
                      <a:pt x="688" y="529"/>
                      <a:pt x="688" y="339"/>
                    </a:cubicBezTo>
                    <a:cubicBezTo>
                      <a:pt x="688" y="148"/>
                      <a:pt x="529" y="0"/>
                      <a:pt x="3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5185251" y="2622628"/>
                <a:ext cx="40729" cy="4072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8" extrusionOk="0">
                    <a:moveTo>
                      <a:pt x="339" y="0"/>
                    </a:moveTo>
                    <a:cubicBezTo>
                      <a:pt x="159" y="0"/>
                      <a:pt x="0" y="148"/>
                      <a:pt x="0" y="339"/>
                    </a:cubicBezTo>
                    <a:cubicBezTo>
                      <a:pt x="0" y="529"/>
                      <a:pt x="159" y="677"/>
                      <a:pt x="339" y="677"/>
                    </a:cubicBezTo>
                    <a:cubicBezTo>
                      <a:pt x="529" y="677"/>
                      <a:pt x="677" y="529"/>
                      <a:pt x="677" y="339"/>
                    </a:cubicBezTo>
                    <a:cubicBezTo>
                      <a:pt x="677" y="148"/>
                      <a:pt x="529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3"/>
              <p:cNvSpPr/>
              <p:nvPr/>
            </p:nvSpPr>
            <p:spPr>
              <a:xfrm>
                <a:off x="4961661" y="2765541"/>
                <a:ext cx="560296" cy="193794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3226" extrusionOk="0">
                    <a:moveTo>
                      <a:pt x="339" y="1"/>
                    </a:moveTo>
                    <a:cubicBezTo>
                      <a:pt x="148" y="1"/>
                      <a:pt x="0" y="149"/>
                      <a:pt x="0" y="328"/>
                    </a:cubicBezTo>
                    <a:lnTo>
                      <a:pt x="0" y="2887"/>
                    </a:lnTo>
                    <a:cubicBezTo>
                      <a:pt x="0" y="3078"/>
                      <a:pt x="148" y="3226"/>
                      <a:pt x="339" y="3226"/>
                    </a:cubicBezTo>
                    <a:lnTo>
                      <a:pt x="8988" y="3226"/>
                    </a:lnTo>
                    <a:cubicBezTo>
                      <a:pt x="9179" y="3226"/>
                      <a:pt x="9327" y="3078"/>
                      <a:pt x="9327" y="2887"/>
                    </a:cubicBezTo>
                    <a:lnTo>
                      <a:pt x="9327" y="328"/>
                    </a:lnTo>
                    <a:cubicBezTo>
                      <a:pt x="9327" y="149"/>
                      <a:pt x="9179" y="1"/>
                      <a:pt x="8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3"/>
              <p:cNvSpPr/>
              <p:nvPr/>
            </p:nvSpPr>
            <p:spPr>
              <a:xfrm>
                <a:off x="5002931" y="2841773"/>
                <a:ext cx="40729" cy="4133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9" y="1"/>
                    </a:moveTo>
                    <a:cubicBezTo>
                      <a:pt x="149" y="1"/>
                      <a:pt x="1" y="159"/>
                      <a:pt x="1" y="339"/>
                    </a:cubicBezTo>
                    <a:cubicBezTo>
                      <a:pt x="1" y="529"/>
                      <a:pt x="149" y="688"/>
                      <a:pt x="339" y="688"/>
                    </a:cubicBezTo>
                    <a:cubicBezTo>
                      <a:pt x="529" y="688"/>
                      <a:pt x="677" y="529"/>
                      <a:pt x="677" y="339"/>
                    </a:cubicBezTo>
                    <a:cubicBezTo>
                      <a:pt x="677" y="159"/>
                      <a:pt x="529" y="1"/>
                      <a:pt x="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3"/>
              <p:cNvSpPr/>
              <p:nvPr/>
            </p:nvSpPr>
            <p:spPr>
              <a:xfrm>
                <a:off x="5093761" y="2841773"/>
                <a:ext cx="41330" cy="4133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8" extrusionOk="0">
                    <a:moveTo>
                      <a:pt x="350" y="1"/>
                    </a:moveTo>
                    <a:cubicBezTo>
                      <a:pt x="159" y="1"/>
                      <a:pt x="1" y="159"/>
                      <a:pt x="1" y="349"/>
                    </a:cubicBezTo>
                    <a:cubicBezTo>
                      <a:pt x="1" y="529"/>
                      <a:pt x="159" y="688"/>
                      <a:pt x="350" y="688"/>
                    </a:cubicBezTo>
                    <a:cubicBezTo>
                      <a:pt x="529" y="688"/>
                      <a:pt x="688" y="529"/>
                      <a:pt x="688" y="349"/>
                    </a:cubicBezTo>
                    <a:cubicBezTo>
                      <a:pt x="688" y="159"/>
                      <a:pt x="529" y="1"/>
                      <a:pt x="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3"/>
              <p:cNvSpPr/>
              <p:nvPr/>
            </p:nvSpPr>
            <p:spPr>
              <a:xfrm>
                <a:off x="5185251" y="2841773"/>
                <a:ext cx="40729" cy="4133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9" y="1"/>
                    </a:moveTo>
                    <a:cubicBezTo>
                      <a:pt x="159" y="1"/>
                      <a:pt x="0" y="159"/>
                      <a:pt x="0" y="339"/>
                    </a:cubicBezTo>
                    <a:cubicBezTo>
                      <a:pt x="0" y="529"/>
                      <a:pt x="159" y="688"/>
                      <a:pt x="339" y="688"/>
                    </a:cubicBezTo>
                    <a:cubicBezTo>
                      <a:pt x="529" y="688"/>
                      <a:pt x="677" y="529"/>
                      <a:pt x="677" y="339"/>
                    </a:cubicBezTo>
                    <a:cubicBezTo>
                      <a:pt x="677" y="159"/>
                      <a:pt x="529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43"/>
            <p:cNvSpPr/>
            <p:nvPr/>
          </p:nvSpPr>
          <p:spPr>
            <a:xfrm>
              <a:off x="6798738" y="1307701"/>
              <a:ext cx="725496" cy="724835"/>
            </a:xfrm>
            <a:custGeom>
              <a:avLst/>
              <a:gdLst/>
              <a:ahLst/>
              <a:cxnLst/>
              <a:rect l="l" t="t" r="r" b="b"/>
              <a:pathLst>
                <a:path w="12077" h="12066" extrusionOk="0">
                  <a:moveTo>
                    <a:pt x="6038" y="3332"/>
                  </a:moveTo>
                  <a:cubicBezTo>
                    <a:pt x="7529" y="3332"/>
                    <a:pt x="8735" y="4537"/>
                    <a:pt x="8735" y="6028"/>
                  </a:cubicBezTo>
                  <a:cubicBezTo>
                    <a:pt x="8735" y="7519"/>
                    <a:pt x="7529" y="8735"/>
                    <a:pt x="6038" y="8735"/>
                  </a:cubicBezTo>
                  <a:cubicBezTo>
                    <a:pt x="4547" y="8735"/>
                    <a:pt x="3342" y="7519"/>
                    <a:pt x="3342" y="6028"/>
                  </a:cubicBezTo>
                  <a:cubicBezTo>
                    <a:pt x="3342" y="4537"/>
                    <a:pt x="4547" y="3332"/>
                    <a:pt x="6038" y="3332"/>
                  </a:cubicBezTo>
                  <a:close/>
                  <a:moveTo>
                    <a:pt x="5541" y="1"/>
                  </a:moveTo>
                  <a:cubicBezTo>
                    <a:pt x="5097" y="1"/>
                    <a:pt x="4727" y="360"/>
                    <a:pt x="4727" y="815"/>
                  </a:cubicBezTo>
                  <a:lnTo>
                    <a:pt x="4727" y="2031"/>
                  </a:lnTo>
                  <a:cubicBezTo>
                    <a:pt x="4558" y="2084"/>
                    <a:pt x="4388" y="2147"/>
                    <a:pt x="4230" y="2232"/>
                  </a:cubicBezTo>
                  <a:lnTo>
                    <a:pt x="3394" y="1344"/>
                  </a:lnTo>
                  <a:cubicBezTo>
                    <a:pt x="3236" y="1174"/>
                    <a:pt x="3021" y="1090"/>
                    <a:pt x="2805" y="1090"/>
                  </a:cubicBezTo>
                  <a:cubicBezTo>
                    <a:pt x="2603" y="1090"/>
                    <a:pt x="2400" y="1164"/>
                    <a:pt x="2242" y="1312"/>
                  </a:cubicBezTo>
                  <a:lnTo>
                    <a:pt x="1523" y="1999"/>
                  </a:lnTo>
                  <a:cubicBezTo>
                    <a:pt x="1195" y="2306"/>
                    <a:pt x="1184" y="2824"/>
                    <a:pt x="1491" y="3141"/>
                  </a:cubicBezTo>
                  <a:lnTo>
                    <a:pt x="2337" y="4029"/>
                  </a:lnTo>
                  <a:cubicBezTo>
                    <a:pt x="2210" y="4251"/>
                    <a:pt x="2115" y="4484"/>
                    <a:pt x="2030" y="4727"/>
                  </a:cubicBezTo>
                  <a:lnTo>
                    <a:pt x="814" y="4727"/>
                  </a:lnTo>
                  <a:cubicBezTo>
                    <a:pt x="370" y="4727"/>
                    <a:pt x="0" y="5087"/>
                    <a:pt x="0" y="5531"/>
                  </a:cubicBezTo>
                  <a:lnTo>
                    <a:pt x="0" y="6525"/>
                  </a:lnTo>
                  <a:cubicBezTo>
                    <a:pt x="0" y="6980"/>
                    <a:pt x="370" y="7339"/>
                    <a:pt x="814" y="7339"/>
                  </a:cubicBezTo>
                  <a:lnTo>
                    <a:pt x="2030" y="7339"/>
                  </a:lnTo>
                  <a:cubicBezTo>
                    <a:pt x="2115" y="7582"/>
                    <a:pt x="2210" y="7815"/>
                    <a:pt x="2337" y="8037"/>
                  </a:cubicBezTo>
                  <a:lnTo>
                    <a:pt x="1491" y="8915"/>
                  </a:lnTo>
                  <a:cubicBezTo>
                    <a:pt x="1184" y="9243"/>
                    <a:pt x="1195" y="9761"/>
                    <a:pt x="1523" y="10067"/>
                  </a:cubicBezTo>
                  <a:lnTo>
                    <a:pt x="2242" y="10755"/>
                  </a:lnTo>
                  <a:cubicBezTo>
                    <a:pt x="2399" y="10902"/>
                    <a:pt x="2597" y="10973"/>
                    <a:pt x="2796" y="10973"/>
                  </a:cubicBezTo>
                  <a:cubicBezTo>
                    <a:pt x="3012" y="10973"/>
                    <a:pt x="3229" y="10888"/>
                    <a:pt x="3394" y="10723"/>
                  </a:cubicBezTo>
                  <a:lnTo>
                    <a:pt x="4230" y="9835"/>
                  </a:lnTo>
                  <a:cubicBezTo>
                    <a:pt x="4388" y="9909"/>
                    <a:pt x="4558" y="9983"/>
                    <a:pt x="4727" y="10036"/>
                  </a:cubicBezTo>
                  <a:lnTo>
                    <a:pt x="4727" y="11252"/>
                  </a:lnTo>
                  <a:cubicBezTo>
                    <a:pt x="4727" y="11706"/>
                    <a:pt x="5097" y="12066"/>
                    <a:pt x="5541" y="12066"/>
                  </a:cubicBezTo>
                  <a:lnTo>
                    <a:pt x="6535" y="12066"/>
                  </a:lnTo>
                  <a:cubicBezTo>
                    <a:pt x="6979" y="12066"/>
                    <a:pt x="7349" y="11706"/>
                    <a:pt x="7349" y="11252"/>
                  </a:cubicBezTo>
                  <a:lnTo>
                    <a:pt x="7349" y="10036"/>
                  </a:lnTo>
                  <a:cubicBezTo>
                    <a:pt x="7518" y="9983"/>
                    <a:pt x="7688" y="9909"/>
                    <a:pt x="7846" y="9835"/>
                  </a:cubicBezTo>
                  <a:lnTo>
                    <a:pt x="8682" y="10723"/>
                  </a:lnTo>
                  <a:cubicBezTo>
                    <a:pt x="8841" y="10888"/>
                    <a:pt x="9059" y="10973"/>
                    <a:pt x="9277" y="10973"/>
                  </a:cubicBezTo>
                  <a:cubicBezTo>
                    <a:pt x="9477" y="10973"/>
                    <a:pt x="9677" y="10902"/>
                    <a:pt x="9834" y="10755"/>
                  </a:cubicBezTo>
                  <a:lnTo>
                    <a:pt x="10553" y="10067"/>
                  </a:lnTo>
                  <a:cubicBezTo>
                    <a:pt x="10881" y="9761"/>
                    <a:pt x="10892" y="9243"/>
                    <a:pt x="10585" y="8915"/>
                  </a:cubicBezTo>
                  <a:lnTo>
                    <a:pt x="9739" y="8037"/>
                  </a:lnTo>
                  <a:cubicBezTo>
                    <a:pt x="9866" y="7815"/>
                    <a:pt x="9961" y="7582"/>
                    <a:pt x="10046" y="7339"/>
                  </a:cubicBezTo>
                  <a:lnTo>
                    <a:pt x="11262" y="7339"/>
                  </a:lnTo>
                  <a:cubicBezTo>
                    <a:pt x="11706" y="7339"/>
                    <a:pt x="12076" y="6980"/>
                    <a:pt x="12076" y="6525"/>
                  </a:cubicBezTo>
                  <a:lnTo>
                    <a:pt x="12076" y="5531"/>
                  </a:lnTo>
                  <a:cubicBezTo>
                    <a:pt x="12076" y="5087"/>
                    <a:pt x="11706" y="4727"/>
                    <a:pt x="11262" y="4727"/>
                  </a:cubicBezTo>
                  <a:lnTo>
                    <a:pt x="10046" y="4727"/>
                  </a:lnTo>
                  <a:cubicBezTo>
                    <a:pt x="9961" y="4484"/>
                    <a:pt x="9866" y="4251"/>
                    <a:pt x="9739" y="4029"/>
                  </a:cubicBezTo>
                  <a:lnTo>
                    <a:pt x="10585" y="3141"/>
                  </a:lnTo>
                  <a:cubicBezTo>
                    <a:pt x="10892" y="2824"/>
                    <a:pt x="10881" y="2306"/>
                    <a:pt x="10553" y="1999"/>
                  </a:cubicBezTo>
                  <a:lnTo>
                    <a:pt x="9834" y="1312"/>
                  </a:lnTo>
                  <a:cubicBezTo>
                    <a:pt x="9676" y="1164"/>
                    <a:pt x="9473" y="1090"/>
                    <a:pt x="9271" y="1090"/>
                  </a:cubicBezTo>
                  <a:cubicBezTo>
                    <a:pt x="9055" y="1090"/>
                    <a:pt x="8840" y="1174"/>
                    <a:pt x="8682" y="1344"/>
                  </a:cubicBezTo>
                  <a:lnTo>
                    <a:pt x="7846" y="2232"/>
                  </a:lnTo>
                  <a:cubicBezTo>
                    <a:pt x="7677" y="2147"/>
                    <a:pt x="7518" y="2084"/>
                    <a:pt x="7349" y="2031"/>
                  </a:cubicBezTo>
                  <a:lnTo>
                    <a:pt x="7349" y="815"/>
                  </a:lnTo>
                  <a:cubicBezTo>
                    <a:pt x="7349" y="360"/>
                    <a:pt x="6979" y="1"/>
                    <a:pt x="6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43422" y="1673603"/>
              <a:ext cx="2478711" cy="1772980"/>
            </a:xfrm>
            <a:custGeom>
              <a:avLst/>
              <a:gdLst/>
              <a:ahLst/>
              <a:cxnLst/>
              <a:rect l="l" t="t" r="r" b="b"/>
              <a:pathLst>
                <a:path w="41262" h="29514" extrusionOk="0">
                  <a:moveTo>
                    <a:pt x="1502" y="0"/>
                  </a:moveTo>
                  <a:cubicBezTo>
                    <a:pt x="667" y="0"/>
                    <a:pt x="0" y="677"/>
                    <a:pt x="0" y="1513"/>
                  </a:cubicBezTo>
                  <a:lnTo>
                    <a:pt x="0" y="28012"/>
                  </a:lnTo>
                  <a:cubicBezTo>
                    <a:pt x="0" y="28847"/>
                    <a:pt x="667" y="29513"/>
                    <a:pt x="1502" y="29513"/>
                  </a:cubicBezTo>
                  <a:lnTo>
                    <a:pt x="39749" y="29513"/>
                  </a:lnTo>
                  <a:cubicBezTo>
                    <a:pt x="40585" y="29513"/>
                    <a:pt x="41261" y="28847"/>
                    <a:pt x="41261" y="28012"/>
                  </a:cubicBezTo>
                  <a:lnTo>
                    <a:pt x="41261" y="1513"/>
                  </a:lnTo>
                  <a:cubicBezTo>
                    <a:pt x="41261" y="677"/>
                    <a:pt x="40585" y="0"/>
                    <a:pt x="39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43422" y="1803179"/>
              <a:ext cx="2478711" cy="1643403"/>
            </a:xfrm>
            <a:custGeom>
              <a:avLst/>
              <a:gdLst/>
              <a:ahLst/>
              <a:cxnLst/>
              <a:rect l="l" t="t" r="r" b="b"/>
              <a:pathLst>
                <a:path w="41262" h="27357" extrusionOk="0">
                  <a:moveTo>
                    <a:pt x="0" y="1"/>
                  </a:moveTo>
                  <a:lnTo>
                    <a:pt x="0" y="26204"/>
                  </a:lnTo>
                  <a:cubicBezTo>
                    <a:pt x="0" y="26838"/>
                    <a:pt x="519" y="27356"/>
                    <a:pt x="1153" y="27356"/>
                  </a:cubicBezTo>
                  <a:lnTo>
                    <a:pt x="40098" y="27356"/>
                  </a:lnTo>
                  <a:cubicBezTo>
                    <a:pt x="40743" y="27356"/>
                    <a:pt x="41261" y="26838"/>
                    <a:pt x="41261" y="26204"/>
                  </a:cubicBezTo>
                  <a:lnTo>
                    <a:pt x="4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35513" y="1729470"/>
              <a:ext cx="34361" cy="34361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5"/>
                    <a:pt x="128" y="572"/>
                    <a:pt x="286" y="572"/>
                  </a:cubicBezTo>
                  <a:cubicBezTo>
                    <a:pt x="445" y="572"/>
                    <a:pt x="572" y="445"/>
                    <a:pt x="572" y="286"/>
                  </a:cubicBezTo>
                  <a:cubicBezTo>
                    <a:pt x="572" y="128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42262" y="1729470"/>
              <a:ext cx="34361" cy="34361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86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5"/>
                    <a:pt x="127" y="572"/>
                    <a:pt x="286" y="572"/>
                  </a:cubicBezTo>
                  <a:cubicBezTo>
                    <a:pt x="444" y="572"/>
                    <a:pt x="571" y="445"/>
                    <a:pt x="571" y="286"/>
                  </a:cubicBezTo>
                  <a:cubicBezTo>
                    <a:pt x="571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48951" y="1729470"/>
              <a:ext cx="34361" cy="34361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5"/>
                    <a:pt x="128" y="572"/>
                    <a:pt x="286" y="572"/>
                  </a:cubicBezTo>
                  <a:cubicBezTo>
                    <a:pt x="445" y="572"/>
                    <a:pt x="572" y="445"/>
                    <a:pt x="572" y="286"/>
                  </a:cubicBezTo>
                  <a:cubicBezTo>
                    <a:pt x="572" y="128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7687391" y="1726227"/>
              <a:ext cx="42651" cy="41450"/>
            </a:xfrm>
            <a:custGeom>
              <a:avLst/>
              <a:gdLst/>
              <a:ahLst/>
              <a:cxnLst/>
              <a:rect l="l" t="t" r="r" b="b"/>
              <a:pathLst>
                <a:path w="710" h="690" extrusionOk="0">
                  <a:moveTo>
                    <a:pt x="55" y="0"/>
                  </a:moveTo>
                  <a:cubicBezTo>
                    <a:pt x="41" y="0"/>
                    <a:pt x="28" y="7"/>
                    <a:pt x="22" y="13"/>
                  </a:cubicBezTo>
                  <a:cubicBezTo>
                    <a:pt x="1" y="34"/>
                    <a:pt x="11" y="66"/>
                    <a:pt x="22" y="87"/>
                  </a:cubicBezTo>
                  <a:lnTo>
                    <a:pt x="297" y="340"/>
                  </a:lnTo>
                  <a:lnTo>
                    <a:pt x="22" y="605"/>
                  </a:lnTo>
                  <a:cubicBezTo>
                    <a:pt x="11" y="626"/>
                    <a:pt x="11" y="647"/>
                    <a:pt x="22" y="668"/>
                  </a:cubicBezTo>
                  <a:cubicBezTo>
                    <a:pt x="32" y="679"/>
                    <a:pt x="43" y="689"/>
                    <a:pt x="53" y="689"/>
                  </a:cubicBezTo>
                  <a:cubicBezTo>
                    <a:pt x="64" y="689"/>
                    <a:pt x="75" y="679"/>
                    <a:pt x="85" y="679"/>
                  </a:cubicBezTo>
                  <a:lnTo>
                    <a:pt x="360" y="404"/>
                  </a:lnTo>
                  <a:lnTo>
                    <a:pt x="635" y="679"/>
                  </a:lnTo>
                  <a:cubicBezTo>
                    <a:pt x="635" y="679"/>
                    <a:pt x="646" y="689"/>
                    <a:pt x="656" y="689"/>
                  </a:cubicBezTo>
                  <a:cubicBezTo>
                    <a:pt x="667" y="689"/>
                    <a:pt x="677" y="679"/>
                    <a:pt x="688" y="668"/>
                  </a:cubicBezTo>
                  <a:cubicBezTo>
                    <a:pt x="709" y="647"/>
                    <a:pt x="709" y="626"/>
                    <a:pt x="688" y="605"/>
                  </a:cubicBezTo>
                  <a:lnTo>
                    <a:pt x="424" y="340"/>
                  </a:lnTo>
                  <a:lnTo>
                    <a:pt x="688" y="87"/>
                  </a:lnTo>
                  <a:cubicBezTo>
                    <a:pt x="709" y="66"/>
                    <a:pt x="709" y="34"/>
                    <a:pt x="688" y="13"/>
                  </a:cubicBezTo>
                  <a:cubicBezTo>
                    <a:pt x="682" y="7"/>
                    <a:pt x="669" y="0"/>
                    <a:pt x="657" y="0"/>
                  </a:cubicBezTo>
                  <a:cubicBezTo>
                    <a:pt x="648" y="0"/>
                    <a:pt x="640" y="4"/>
                    <a:pt x="635" y="13"/>
                  </a:cubicBezTo>
                  <a:lnTo>
                    <a:pt x="360" y="277"/>
                  </a:lnTo>
                  <a:lnTo>
                    <a:pt x="85" y="13"/>
                  </a:lnTo>
                  <a:cubicBezTo>
                    <a:pt x="76" y="4"/>
                    <a:pt x="65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399950" y="1878751"/>
              <a:ext cx="833446" cy="1480186"/>
            </a:xfrm>
            <a:custGeom>
              <a:avLst/>
              <a:gdLst/>
              <a:ahLst/>
              <a:cxnLst/>
              <a:rect l="l" t="t" r="r" b="b"/>
              <a:pathLst>
                <a:path w="13874" h="24640" extrusionOk="0">
                  <a:moveTo>
                    <a:pt x="0" y="1"/>
                  </a:moveTo>
                  <a:lnTo>
                    <a:pt x="0" y="24639"/>
                  </a:lnTo>
                  <a:lnTo>
                    <a:pt x="13874" y="24639"/>
                  </a:lnTo>
                  <a:lnTo>
                    <a:pt x="138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6289924" y="1878751"/>
              <a:ext cx="1459161" cy="802388"/>
            </a:xfrm>
            <a:custGeom>
              <a:avLst/>
              <a:gdLst/>
              <a:ahLst/>
              <a:cxnLst/>
              <a:rect l="l" t="t" r="r" b="b"/>
              <a:pathLst>
                <a:path w="24290" h="13357" extrusionOk="0">
                  <a:moveTo>
                    <a:pt x="0" y="1"/>
                  </a:moveTo>
                  <a:lnTo>
                    <a:pt x="0" y="13356"/>
                  </a:lnTo>
                  <a:lnTo>
                    <a:pt x="24289" y="13356"/>
                  </a:lnTo>
                  <a:lnTo>
                    <a:pt x="242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6289924" y="2722349"/>
              <a:ext cx="1459161" cy="636588"/>
            </a:xfrm>
            <a:custGeom>
              <a:avLst/>
              <a:gdLst/>
              <a:ahLst/>
              <a:cxnLst/>
              <a:rect l="l" t="t" r="r" b="b"/>
              <a:pathLst>
                <a:path w="24290" h="10597" extrusionOk="0">
                  <a:moveTo>
                    <a:pt x="0" y="1"/>
                  </a:moveTo>
                  <a:lnTo>
                    <a:pt x="0" y="10596"/>
                  </a:lnTo>
                  <a:lnTo>
                    <a:pt x="24289" y="10596"/>
                  </a:lnTo>
                  <a:lnTo>
                    <a:pt x="242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6018036" y="1412468"/>
              <a:ext cx="552066" cy="502446"/>
            </a:xfrm>
            <a:custGeom>
              <a:avLst/>
              <a:gdLst/>
              <a:ahLst/>
              <a:cxnLst/>
              <a:rect l="l" t="t" r="r" b="b"/>
              <a:pathLst>
                <a:path w="9190" h="8364" extrusionOk="0">
                  <a:moveTo>
                    <a:pt x="4587" y="0"/>
                  </a:moveTo>
                  <a:cubicBezTo>
                    <a:pt x="2687" y="0"/>
                    <a:pt x="964" y="1319"/>
                    <a:pt x="518" y="3248"/>
                  </a:cubicBezTo>
                  <a:cubicBezTo>
                    <a:pt x="0" y="5500"/>
                    <a:pt x="1417" y="7742"/>
                    <a:pt x="3670" y="8260"/>
                  </a:cubicBezTo>
                  <a:cubicBezTo>
                    <a:pt x="3979" y="8330"/>
                    <a:pt x="4288" y="8363"/>
                    <a:pt x="4592" y="8363"/>
                  </a:cubicBezTo>
                  <a:cubicBezTo>
                    <a:pt x="6497" y="8363"/>
                    <a:pt x="8225" y="7050"/>
                    <a:pt x="8671" y="5109"/>
                  </a:cubicBezTo>
                  <a:cubicBezTo>
                    <a:pt x="9189" y="2856"/>
                    <a:pt x="7772" y="615"/>
                    <a:pt x="5520" y="107"/>
                  </a:cubicBezTo>
                  <a:cubicBezTo>
                    <a:pt x="5207" y="35"/>
                    <a:pt x="4895" y="0"/>
                    <a:pt x="4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6073303" y="1442384"/>
              <a:ext cx="441533" cy="442194"/>
            </a:xfrm>
            <a:custGeom>
              <a:avLst/>
              <a:gdLst/>
              <a:ahLst/>
              <a:cxnLst/>
              <a:rect l="l" t="t" r="r" b="b"/>
              <a:pathLst>
                <a:path w="7350" h="7361" extrusionOk="0">
                  <a:moveTo>
                    <a:pt x="3680" y="318"/>
                  </a:moveTo>
                  <a:cubicBezTo>
                    <a:pt x="5531" y="318"/>
                    <a:pt x="7032" y="1830"/>
                    <a:pt x="7032" y="3680"/>
                  </a:cubicBezTo>
                  <a:cubicBezTo>
                    <a:pt x="7032" y="5541"/>
                    <a:pt x="5531" y="7043"/>
                    <a:pt x="3680" y="7043"/>
                  </a:cubicBezTo>
                  <a:cubicBezTo>
                    <a:pt x="1819" y="7043"/>
                    <a:pt x="317" y="5541"/>
                    <a:pt x="317" y="3680"/>
                  </a:cubicBezTo>
                  <a:cubicBezTo>
                    <a:pt x="317" y="1830"/>
                    <a:pt x="1819" y="318"/>
                    <a:pt x="3680" y="318"/>
                  </a:cubicBezTo>
                  <a:close/>
                  <a:moveTo>
                    <a:pt x="3680" y="0"/>
                  </a:moveTo>
                  <a:cubicBezTo>
                    <a:pt x="1650" y="0"/>
                    <a:pt x="0" y="1650"/>
                    <a:pt x="0" y="3680"/>
                  </a:cubicBezTo>
                  <a:cubicBezTo>
                    <a:pt x="0" y="5710"/>
                    <a:pt x="1650" y="7360"/>
                    <a:pt x="3680" y="7360"/>
                  </a:cubicBezTo>
                  <a:cubicBezTo>
                    <a:pt x="5700" y="7360"/>
                    <a:pt x="7349" y="5710"/>
                    <a:pt x="7349" y="3680"/>
                  </a:cubicBezTo>
                  <a:cubicBezTo>
                    <a:pt x="7349" y="1650"/>
                    <a:pt x="5700" y="0"/>
                    <a:pt x="3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43"/>
            <p:cNvGrpSpPr/>
            <p:nvPr/>
          </p:nvGrpSpPr>
          <p:grpSpPr>
            <a:xfrm>
              <a:off x="7677239" y="1866736"/>
              <a:ext cx="488570" cy="488510"/>
              <a:chOff x="7677239" y="1866736"/>
              <a:chExt cx="488570" cy="488510"/>
            </a:xfrm>
          </p:grpSpPr>
          <p:sp>
            <p:nvSpPr>
              <p:cNvPr id="699" name="Google Shape;699;p43"/>
              <p:cNvSpPr/>
              <p:nvPr/>
            </p:nvSpPr>
            <p:spPr>
              <a:xfrm>
                <a:off x="7677239" y="1866736"/>
                <a:ext cx="488570" cy="488510"/>
              </a:xfrm>
              <a:custGeom>
                <a:avLst/>
                <a:gdLst/>
                <a:ahLst/>
                <a:cxnLst/>
                <a:rect l="l" t="t" r="r" b="b"/>
                <a:pathLst>
                  <a:path w="8133" h="8132" extrusionOk="0">
                    <a:moveTo>
                      <a:pt x="4061" y="254"/>
                    </a:moveTo>
                    <a:cubicBezTo>
                      <a:pt x="4103" y="254"/>
                      <a:pt x="4146" y="254"/>
                      <a:pt x="4188" y="264"/>
                    </a:cubicBezTo>
                    <a:cubicBezTo>
                      <a:pt x="4452" y="264"/>
                      <a:pt x="4706" y="307"/>
                      <a:pt x="4960" y="360"/>
                    </a:cubicBezTo>
                    <a:cubicBezTo>
                      <a:pt x="5700" y="539"/>
                      <a:pt x="6356" y="941"/>
                      <a:pt x="6863" y="1491"/>
                    </a:cubicBezTo>
                    <a:cubicBezTo>
                      <a:pt x="6916" y="1554"/>
                      <a:pt x="6979" y="1618"/>
                      <a:pt x="7032" y="1681"/>
                    </a:cubicBezTo>
                    <a:cubicBezTo>
                      <a:pt x="7529" y="2305"/>
                      <a:pt x="7836" y="3088"/>
                      <a:pt x="7868" y="3934"/>
                    </a:cubicBezTo>
                    <a:cubicBezTo>
                      <a:pt x="7868" y="3976"/>
                      <a:pt x="7868" y="4018"/>
                      <a:pt x="7868" y="4061"/>
                    </a:cubicBezTo>
                    <a:cubicBezTo>
                      <a:pt x="7868" y="4103"/>
                      <a:pt x="7868" y="4145"/>
                      <a:pt x="7868" y="4187"/>
                    </a:cubicBezTo>
                    <a:cubicBezTo>
                      <a:pt x="7836" y="5086"/>
                      <a:pt x="7498" y="5900"/>
                      <a:pt x="6958" y="6535"/>
                    </a:cubicBezTo>
                    <a:cubicBezTo>
                      <a:pt x="6905" y="6598"/>
                      <a:pt x="6842" y="6672"/>
                      <a:pt x="6779" y="6725"/>
                    </a:cubicBezTo>
                    <a:cubicBezTo>
                      <a:pt x="6292" y="7233"/>
                      <a:pt x="5658" y="7603"/>
                      <a:pt x="4960" y="7762"/>
                    </a:cubicBezTo>
                    <a:cubicBezTo>
                      <a:pt x="4706" y="7825"/>
                      <a:pt x="4452" y="7867"/>
                      <a:pt x="4188" y="7867"/>
                    </a:cubicBezTo>
                    <a:cubicBezTo>
                      <a:pt x="4146" y="7878"/>
                      <a:pt x="4103" y="7878"/>
                      <a:pt x="4061" y="7878"/>
                    </a:cubicBezTo>
                    <a:cubicBezTo>
                      <a:pt x="4019" y="7878"/>
                      <a:pt x="3976" y="7878"/>
                      <a:pt x="3934" y="7867"/>
                    </a:cubicBezTo>
                    <a:cubicBezTo>
                      <a:pt x="3670" y="7867"/>
                      <a:pt x="3416" y="7825"/>
                      <a:pt x="3162" y="7772"/>
                    </a:cubicBezTo>
                    <a:cubicBezTo>
                      <a:pt x="2464" y="7603"/>
                      <a:pt x="1830" y="7233"/>
                      <a:pt x="1343" y="6725"/>
                    </a:cubicBezTo>
                    <a:cubicBezTo>
                      <a:pt x="1280" y="6662"/>
                      <a:pt x="1216" y="6598"/>
                      <a:pt x="1164" y="6535"/>
                    </a:cubicBezTo>
                    <a:cubicBezTo>
                      <a:pt x="624" y="5900"/>
                      <a:pt x="286" y="5086"/>
                      <a:pt x="254" y="4198"/>
                    </a:cubicBezTo>
                    <a:cubicBezTo>
                      <a:pt x="254" y="4156"/>
                      <a:pt x="254" y="4103"/>
                      <a:pt x="254" y="4061"/>
                    </a:cubicBezTo>
                    <a:cubicBezTo>
                      <a:pt x="254" y="4018"/>
                      <a:pt x="254" y="3976"/>
                      <a:pt x="254" y="3934"/>
                    </a:cubicBezTo>
                    <a:cubicBezTo>
                      <a:pt x="286" y="3088"/>
                      <a:pt x="593" y="2305"/>
                      <a:pt x="1090" y="1692"/>
                    </a:cubicBezTo>
                    <a:cubicBezTo>
                      <a:pt x="1142" y="1618"/>
                      <a:pt x="1195" y="1554"/>
                      <a:pt x="1259" y="1491"/>
                    </a:cubicBezTo>
                    <a:cubicBezTo>
                      <a:pt x="1756" y="941"/>
                      <a:pt x="2422" y="539"/>
                      <a:pt x="3162" y="360"/>
                    </a:cubicBezTo>
                    <a:cubicBezTo>
                      <a:pt x="3416" y="307"/>
                      <a:pt x="3670" y="264"/>
                      <a:pt x="3934" y="264"/>
                    </a:cubicBezTo>
                    <a:cubicBezTo>
                      <a:pt x="3976" y="254"/>
                      <a:pt x="4019" y="254"/>
                      <a:pt x="4061" y="254"/>
                    </a:cubicBezTo>
                    <a:close/>
                    <a:moveTo>
                      <a:pt x="4061" y="0"/>
                    </a:moveTo>
                    <a:cubicBezTo>
                      <a:pt x="2866" y="0"/>
                      <a:pt x="1787" y="518"/>
                      <a:pt x="1047" y="1343"/>
                    </a:cubicBezTo>
                    <a:cubicBezTo>
                      <a:pt x="984" y="1406"/>
                      <a:pt x="931" y="1470"/>
                      <a:pt x="878" y="1544"/>
                    </a:cubicBezTo>
                    <a:cubicBezTo>
                      <a:pt x="328" y="2231"/>
                      <a:pt x="0" y="3109"/>
                      <a:pt x="0" y="4071"/>
                    </a:cubicBezTo>
                    <a:cubicBezTo>
                      <a:pt x="0" y="5023"/>
                      <a:pt x="360" y="5974"/>
                      <a:pt x="952" y="6683"/>
                    </a:cubicBezTo>
                    <a:cubicBezTo>
                      <a:pt x="1005" y="6746"/>
                      <a:pt x="1068" y="6810"/>
                      <a:pt x="1121" y="6873"/>
                    </a:cubicBezTo>
                    <a:cubicBezTo>
                      <a:pt x="1862" y="7645"/>
                      <a:pt x="2908" y="8132"/>
                      <a:pt x="4061" y="8132"/>
                    </a:cubicBezTo>
                    <a:cubicBezTo>
                      <a:pt x="5214" y="8132"/>
                      <a:pt x="6260" y="7645"/>
                      <a:pt x="7001" y="6873"/>
                    </a:cubicBezTo>
                    <a:cubicBezTo>
                      <a:pt x="7064" y="6810"/>
                      <a:pt x="7117" y="6746"/>
                      <a:pt x="7170" y="6683"/>
                    </a:cubicBezTo>
                    <a:cubicBezTo>
                      <a:pt x="7773" y="5974"/>
                      <a:pt x="8132" y="5055"/>
                      <a:pt x="8132" y="4071"/>
                    </a:cubicBezTo>
                    <a:cubicBezTo>
                      <a:pt x="8132" y="3077"/>
                      <a:pt x="7794" y="2231"/>
                      <a:pt x="7244" y="1544"/>
                    </a:cubicBezTo>
                    <a:cubicBezTo>
                      <a:pt x="7191" y="1470"/>
                      <a:pt x="7138" y="1406"/>
                      <a:pt x="7075" y="1343"/>
                    </a:cubicBezTo>
                    <a:cubicBezTo>
                      <a:pt x="6334" y="518"/>
                      <a:pt x="5256" y="0"/>
                      <a:pt x="40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3"/>
              <p:cNvSpPr/>
              <p:nvPr/>
            </p:nvSpPr>
            <p:spPr>
              <a:xfrm>
                <a:off x="7793479" y="1866736"/>
                <a:ext cx="255428" cy="48851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8132" extrusionOk="0">
                    <a:moveTo>
                      <a:pt x="2126" y="264"/>
                    </a:moveTo>
                    <a:cubicBezTo>
                      <a:pt x="2168" y="264"/>
                      <a:pt x="2211" y="264"/>
                      <a:pt x="2253" y="275"/>
                    </a:cubicBezTo>
                    <a:cubicBezTo>
                      <a:pt x="2877" y="360"/>
                      <a:pt x="3405" y="1047"/>
                      <a:pt x="3723" y="2062"/>
                    </a:cubicBezTo>
                    <a:cubicBezTo>
                      <a:pt x="3744" y="2147"/>
                      <a:pt x="3765" y="2231"/>
                      <a:pt x="3786" y="2316"/>
                    </a:cubicBezTo>
                    <a:cubicBezTo>
                      <a:pt x="3913" y="2802"/>
                      <a:pt x="3987" y="3352"/>
                      <a:pt x="3998" y="3944"/>
                    </a:cubicBezTo>
                    <a:cubicBezTo>
                      <a:pt x="3998" y="3987"/>
                      <a:pt x="3998" y="4029"/>
                      <a:pt x="3998" y="4071"/>
                    </a:cubicBezTo>
                    <a:cubicBezTo>
                      <a:pt x="3998" y="4113"/>
                      <a:pt x="3998" y="4156"/>
                      <a:pt x="3998" y="4198"/>
                    </a:cubicBezTo>
                    <a:cubicBezTo>
                      <a:pt x="3987" y="4832"/>
                      <a:pt x="3902" y="5435"/>
                      <a:pt x="3754" y="5953"/>
                    </a:cubicBezTo>
                    <a:cubicBezTo>
                      <a:pt x="3733" y="6038"/>
                      <a:pt x="3702" y="6112"/>
                      <a:pt x="3680" y="6197"/>
                    </a:cubicBezTo>
                    <a:cubicBezTo>
                      <a:pt x="3363" y="7138"/>
                      <a:pt x="2845" y="7783"/>
                      <a:pt x="2253" y="7867"/>
                    </a:cubicBezTo>
                    <a:cubicBezTo>
                      <a:pt x="2211" y="7867"/>
                      <a:pt x="2168" y="7878"/>
                      <a:pt x="2126" y="7878"/>
                    </a:cubicBezTo>
                    <a:cubicBezTo>
                      <a:pt x="2084" y="7878"/>
                      <a:pt x="2041" y="7867"/>
                      <a:pt x="1999" y="7867"/>
                    </a:cubicBezTo>
                    <a:cubicBezTo>
                      <a:pt x="1407" y="7783"/>
                      <a:pt x="889" y="7138"/>
                      <a:pt x="572" y="6197"/>
                    </a:cubicBezTo>
                    <a:cubicBezTo>
                      <a:pt x="550" y="6112"/>
                      <a:pt x="519" y="6038"/>
                      <a:pt x="498" y="5953"/>
                    </a:cubicBezTo>
                    <a:cubicBezTo>
                      <a:pt x="349" y="5425"/>
                      <a:pt x="265" y="4832"/>
                      <a:pt x="254" y="4198"/>
                    </a:cubicBezTo>
                    <a:cubicBezTo>
                      <a:pt x="254" y="4156"/>
                      <a:pt x="254" y="4113"/>
                      <a:pt x="254" y="4071"/>
                    </a:cubicBezTo>
                    <a:cubicBezTo>
                      <a:pt x="254" y="4029"/>
                      <a:pt x="254" y="3987"/>
                      <a:pt x="254" y="3944"/>
                    </a:cubicBezTo>
                    <a:cubicBezTo>
                      <a:pt x="265" y="3352"/>
                      <a:pt x="339" y="2802"/>
                      <a:pt x="466" y="2316"/>
                    </a:cubicBezTo>
                    <a:cubicBezTo>
                      <a:pt x="487" y="2231"/>
                      <a:pt x="508" y="2147"/>
                      <a:pt x="540" y="2062"/>
                    </a:cubicBezTo>
                    <a:cubicBezTo>
                      <a:pt x="846" y="1057"/>
                      <a:pt x="1375" y="360"/>
                      <a:pt x="1999" y="275"/>
                    </a:cubicBezTo>
                    <a:cubicBezTo>
                      <a:pt x="2041" y="264"/>
                      <a:pt x="2084" y="264"/>
                      <a:pt x="2126" y="264"/>
                    </a:cubicBezTo>
                    <a:close/>
                    <a:moveTo>
                      <a:pt x="2126" y="0"/>
                    </a:moveTo>
                    <a:cubicBezTo>
                      <a:pt x="1798" y="0"/>
                      <a:pt x="1502" y="127"/>
                      <a:pt x="1227" y="370"/>
                    </a:cubicBezTo>
                    <a:cubicBezTo>
                      <a:pt x="836" y="708"/>
                      <a:pt x="508" y="1269"/>
                      <a:pt x="286" y="1977"/>
                    </a:cubicBezTo>
                    <a:cubicBezTo>
                      <a:pt x="265" y="2062"/>
                      <a:pt x="244" y="2147"/>
                      <a:pt x="223" y="2231"/>
                    </a:cubicBezTo>
                    <a:cubicBezTo>
                      <a:pt x="85" y="2739"/>
                      <a:pt x="11" y="3320"/>
                      <a:pt x="1" y="3934"/>
                    </a:cubicBezTo>
                    <a:cubicBezTo>
                      <a:pt x="1" y="3976"/>
                      <a:pt x="1" y="4029"/>
                      <a:pt x="1" y="4071"/>
                    </a:cubicBezTo>
                    <a:cubicBezTo>
                      <a:pt x="1" y="4113"/>
                      <a:pt x="1" y="4156"/>
                      <a:pt x="1" y="4198"/>
                    </a:cubicBezTo>
                    <a:cubicBezTo>
                      <a:pt x="11" y="4864"/>
                      <a:pt x="96" y="5488"/>
                      <a:pt x="254" y="6027"/>
                    </a:cubicBezTo>
                    <a:cubicBezTo>
                      <a:pt x="275" y="6112"/>
                      <a:pt x="307" y="6197"/>
                      <a:pt x="328" y="6281"/>
                    </a:cubicBezTo>
                    <a:cubicBezTo>
                      <a:pt x="550" y="6926"/>
                      <a:pt x="857" y="7444"/>
                      <a:pt x="1227" y="7772"/>
                    </a:cubicBezTo>
                    <a:cubicBezTo>
                      <a:pt x="1502" y="8005"/>
                      <a:pt x="1798" y="8132"/>
                      <a:pt x="2126" y="8132"/>
                    </a:cubicBezTo>
                    <a:cubicBezTo>
                      <a:pt x="2443" y="8132"/>
                      <a:pt x="2750" y="8005"/>
                      <a:pt x="3025" y="7762"/>
                    </a:cubicBezTo>
                    <a:cubicBezTo>
                      <a:pt x="3395" y="7444"/>
                      <a:pt x="3702" y="6926"/>
                      <a:pt x="3924" y="6281"/>
                    </a:cubicBezTo>
                    <a:cubicBezTo>
                      <a:pt x="3945" y="6197"/>
                      <a:pt x="3976" y="6112"/>
                      <a:pt x="3998" y="6027"/>
                    </a:cubicBezTo>
                    <a:cubicBezTo>
                      <a:pt x="4156" y="5488"/>
                      <a:pt x="4241" y="4864"/>
                      <a:pt x="4251" y="4198"/>
                    </a:cubicBezTo>
                    <a:cubicBezTo>
                      <a:pt x="4251" y="4156"/>
                      <a:pt x="4251" y="4113"/>
                      <a:pt x="4251" y="4071"/>
                    </a:cubicBezTo>
                    <a:cubicBezTo>
                      <a:pt x="4251" y="4029"/>
                      <a:pt x="4251" y="3976"/>
                      <a:pt x="4251" y="3934"/>
                    </a:cubicBezTo>
                    <a:cubicBezTo>
                      <a:pt x="4251" y="3320"/>
                      <a:pt x="4167" y="2739"/>
                      <a:pt x="4029" y="2231"/>
                    </a:cubicBezTo>
                    <a:cubicBezTo>
                      <a:pt x="4008" y="2147"/>
                      <a:pt x="3987" y="2062"/>
                      <a:pt x="3966" y="1977"/>
                    </a:cubicBezTo>
                    <a:cubicBezTo>
                      <a:pt x="3744" y="1269"/>
                      <a:pt x="3416" y="708"/>
                      <a:pt x="3025" y="370"/>
                    </a:cubicBezTo>
                    <a:cubicBezTo>
                      <a:pt x="2750" y="127"/>
                      <a:pt x="2443" y="0"/>
                      <a:pt x="2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3"/>
              <p:cNvSpPr/>
              <p:nvPr/>
            </p:nvSpPr>
            <p:spPr>
              <a:xfrm>
                <a:off x="7729982" y="1947353"/>
                <a:ext cx="382422" cy="73769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1228" extrusionOk="0">
                    <a:moveTo>
                      <a:pt x="169" y="1"/>
                    </a:moveTo>
                    <a:cubicBezTo>
                      <a:pt x="106" y="64"/>
                      <a:pt x="53" y="128"/>
                      <a:pt x="0" y="202"/>
                    </a:cubicBezTo>
                    <a:cubicBezTo>
                      <a:pt x="74" y="255"/>
                      <a:pt x="138" y="297"/>
                      <a:pt x="212" y="339"/>
                    </a:cubicBezTo>
                    <a:cubicBezTo>
                      <a:pt x="550" y="561"/>
                      <a:pt x="899" y="741"/>
                      <a:pt x="1280" y="889"/>
                    </a:cubicBezTo>
                    <a:cubicBezTo>
                      <a:pt x="1364" y="910"/>
                      <a:pt x="1438" y="942"/>
                      <a:pt x="1523" y="963"/>
                    </a:cubicBezTo>
                    <a:cubicBezTo>
                      <a:pt x="2009" y="1122"/>
                      <a:pt x="2527" y="1217"/>
                      <a:pt x="3056" y="1228"/>
                    </a:cubicBezTo>
                    <a:lnTo>
                      <a:pt x="3310" y="1228"/>
                    </a:lnTo>
                    <a:cubicBezTo>
                      <a:pt x="3849" y="1217"/>
                      <a:pt x="4357" y="1122"/>
                      <a:pt x="4843" y="963"/>
                    </a:cubicBezTo>
                    <a:cubicBezTo>
                      <a:pt x="4928" y="942"/>
                      <a:pt x="5012" y="910"/>
                      <a:pt x="5086" y="889"/>
                    </a:cubicBezTo>
                    <a:cubicBezTo>
                      <a:pt x="5467" y="741"/>
                      <a:pt x="5827" y="561"/>
                      <a:pt x="6154" y="339"/>
                    </a:cubicBezTo>
                    <a:cubicBezTo>
                      <a:pt x="6228" y="297"/>
                      <a:pt x="6302" y="244"/>
                      <a:pt x="6366" y="202"/>
                    </a:cubicBezTo>
                    <a:cubicBezTo>
                      <a:pt x="6313" y="128"/>
                      <a:pt x="6260" y="64"/>
                      <a:pt x="6197" y="1"/>
                    </a:cubicBezTo>
                    <a:cubicBezTo>
                      <a:pt x="6133" y="54"/>
                      <a:pt x="6059" y="96"/>
                      <a:pt x="5985" y="149"/>
                    </a:cubicBezTo>
                    <a:cubicBezTo>
                      <a:pt x="5689" y="339"/>
                      <a:pt x="5361" y="509"/>
                      <a:pt x="5023" y="635"/>
                    </a:cubicBezTo>
                    <a:cubicBezTo>
                      <a:pt x="4938" y="667"/>
                      <a:pt x="4854" y="699"/>
                      <a:pt x="4780" y="720"/>
                    </a:cubicBezTo>
                    <a:cubicBezTo>
                      <a:pt x="4314" y="868"/>
                      <a:pt x="3817" y="953"/>
                      <a:pt x="3310" y="963"/>
                    </a:cubicBezTo>
                    <a:cubicBezTo>
                      <a:pt x="3268" y="974"/>
                      <a:pt x="3225" y="974"/>
                      <a:pt x="3183" y="974"/>
                    </a:cubicBezTo>
                    <a:cubicBezTo>
                      <a:pt x="3141" y="974"/>
                      <a:pt x="3098" y="974"/>
                      <a:pt x="3056" y="963"/>
                    </a:cubicBezTo>
                    <a:cubicBezTo>
                      <a:pt x="2549" y="953"/>
                      <a:pt x="2052" y="868"/>
                      <a:pt x="1597" y="720"/>
                    </a:cubicBezTo>
                    <a:cubicBezTo>
                      <a:pt x="1512" y="699"/>
                      <a:pt x="1428" y="667"/>
                      <a:pt x="1354" y="635"/>
                    </a:cubicBezTo>
                    <a:cubicBezTo>
                      <a:pt x="1005" y="509"/>
                      <a:pt x="687" y="339"/>
                      <a:pt x="381" y="149"/>
                    </a:cubicBezTo>
                    <a:cubicBezTo>
                      <a:pt x="307" y="107"/>
                      <a:pt x="243" y="54"/>
                      <a:pt x="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7734428" y="2209089"/>
                <a:ext cx="373531" cy="70585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175" extrusionOk="0">
                    <a:moveTo>
                      <a:pt x="2982" y="1"/>
                    </a:moveTo>
                    <a:cubicBezTo>
                      <a:pt x="2464" y="11"/>
                      <a:pt x="1956" y="106"/>
                      <a:pt x="1481" y="244"/>
                    </a:cubicBezTo>
                    <a:cubicBezTo>
                      <a:pt x="1396" y="275"/>
                      <a:pt x="1322" y="307"/>
                      <a:pt x="1237" y="328"/>
                    </a:cubicBezTo>
                    <a:cubicBezTo>
                      <a:pt x="878" y="466"/>
                      <a:pt x="539" y="635"/>
                      <a:pt x="212" y="836"/>
                    </a:cubicBezTo>
                    <a:cubicBezTo>
                      <a:pt x="138" y="878"/>
                      <a:pt x="74" y="931"/>
                      <a:pt x="0" y="984"/>
                    </a:cubicBezTo>
                    <a:cubicBezTo>
                      <a:pt x="53" y="1047"/>
                      <a:pt x="106" y="1111"/>
                      <a:pt x="169" y="1174"/>
                    </a:cubicBezTo>
                    <a:cubicBezTo>
                      <a:pt x="243" y="1121"/>
                      <a:pt x="317" y="1079"/>
                      <a:pt x="391" y="1026"/>
                    </a:cubicBezTo>
                    <a:cubicBezTo>
                      <a:pt x="677" y="846"/>
                      <a:pt x="994" y="698"/>
                      <a:pt x="1311" y="582"/>
                    </a:cubicBezTo>
                    <a:cubicBezTo>
                      <a:pt x="1396" y="550"/>
                      <a:pt x="1481" y="519"/>
                      <a:pt x="1555" y="498"/>
                    </a:cubicBezTo>
                    <a:cubicBezTo>
                      <a:pt x="2009" y="349"/>
                      <a:pt x="2485" y="275"/>
                      <a:pt x="2982" y="265"/>
                    </a:cubicBezTo>
                    <a:lnTo>
                      <a:pt x="3236" y="265"/>
                    </a:lnTo>
                    <a:cubicBezTo>
                      <a:pt x="3733" y="275"/>
                      <a:pt x="4209" y="360"/>
                      <a:pt x="4663" y="498"/>
                    </a:cubicBezTo>
                    <a:cubicBezTo>
                      <a:pt x="4737" y="519"/>
                      <a:pt x="4822" y="550"/>
                      <a:pt x="4907" y="582"/>
                    </a:cubicBezTo>
                    <a:cubicBezTo>
                      <a:pt x="5224" y="698"/>
                      <a:pt x="5530" y="857"/>
                      <a:pt x="5827" y="1037"/>
                    </a:cubicBezTo>
                    <a:cubicBezTo>
                      <a:pt x="5901" y="1079"/>
                      <a:pt x="5975" y="1121"/>
                      <a:pt x="6049" y="1174"/>
                    </a:cubicBezTo>
                    <a:cubicBezTo>
                      <a:pt x="6112" y="1111"/>
                      <a:pt x="6165" y="1047"/>
                      <a:pt x="6218" y="984"/>
                    </a:cubicBezTo>
                    <a:cubicBezTo>
                      <a:pt x="6144" y="931"/>
                      <a:pt x="6080" y="889"/>
                      <a:pt x="6006" y="836"/>
                    </a:cubicBezTo>
                    <a:cubicBezTo>
                      <a:pt x="5689" y="635"/>
                      <a:pt x="5340" y="466"/>
                      <a:pt x="4981" y="328"/>
                    </a:cubicBezTo>
                    <a:cubicBezTo>
                      <a:pt x="4896" y="307"/>
                      <a:pt x="4822" y="275"/>
                      <a:pt x="4737" y="254"/>
                    </a:cubicBezTo>
                    <a:cubicBezTo>
                      <a:pt x="4262" y="106"/>
                      <a:pt x="3765" y="11"/>
                      <a:pt x="3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3"/>
              <p:cNvSpPr/>
              <p:nvPr/>
            </p:nvSpPr>
            <p:spPr>
              <a:xfrm>
                <a:off x="7684868" y="2103001"/>
                <a:ext cx="472650" cy="15919"/>
              </a:xfrm>
              <a:custGeom>
                <a:avLst/>
                <a:gdLst/>
                <a:ahLst/>
                <a:cxnLst/>
                <a:rect l="l" t="t" r="r" b="b"/>
                <a:pathLst>
                  <a:path w="7868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7868" y="265"/>
                    </a:lnTo>
                    <a:lnTo>
                      <a:pt x="78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7913564" y="1874305"/>
                <a:ext cx="15258" cy="47331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7879" extrusionOk="0">
                    <a:moveTo>
                      <a:pt x="0" y="1"/>
                    </a:moveTo>
                    <a:lnTo>
                      <a:pt x="0" y="7879"/>
                    </a:lnTo>
                    <a:lnTo>
                      <a:pt x="254" y="7879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43"/>
            <p:cNvGrpSpPr/>
            <p:nvPr/>
          </p:nvGrpSpPr>
          <p:grpSpPr>
            <a:xfrm>
              <a:off x="5375200" y="1934017"/>
              <a:ext cx="807434" cy="357071"/>
              <a:chOff x="5375200" y="1934017"/>
              <a:chExt cx="807434" cy="357071"/>
            </a:xfrm>
          </p:grpSpPr>
          <p:sp>
            <p:nvSpPr>
              <p:cNvPr id="706" name="Google Shape;706;p43"/>
              <p:cNvSpPr/>
              <p:nvPr/>
            </p:nvSpPr>
            <p:spPr>
              <a:xfrm>
                <a:off x="5375200" y="1934017"/>
                <a:ext cx="807434" cy="357071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5944" extrusionOk="0">
                    <a:moveTo>
                      <a:pt x="0" y="1"/>
                    </a:moveTo>
                    <a:lnTo>
                      <a:pt x="0" y="5944"/>
                    </a:lnTo>
                    <a:lnTo>
                      <a:pt x="13440" y="5944"/>
                    </a:lnTo>
                    <a:lnTo>
                      <a:pt x="134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5438036" y="1995652"/>
                <a:ext cx="233862" cy="234463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3903" extrusionOk="0">
                    <a:moveTo>
                      <a:pt x="2074" y="561"/>
                    </a:moveTo>
                    <a:cubicBezTo>
                      <a:pt x="2084" y="561"/>
                      <a:pt x="2095" y="561"/>
                      <a:pt x="2105" y="572"/>
                    </a:cubicBezTo>
                    <a:cubicBezTo>
                      <a:pt x="2126" y="572"/>
                      <a:pt x="2148" y="572"/>
                      <a:pt x="2179" y="582"/>
                    </a:cubicBezTo>
                    <a:lnTo>
                      <a:pt x="2222" y="582"/>
                    </a:lnTo>
                    <a:cubicBezTo>
                      <a:pt x="2243" y="593"/>
                      <a:pt x="2253" y="593"/>
                      <a:pt x="2264" y="593"/>
                    </a:cubicBezTo>
                    <a:cubicBezTo>
                      <a:pt x="2274" y="593"/>
                      <a:pt x="2285" y="603"/>
                      <a:pt x="2285" y="603"/>
                    </a:cubicBezTo>
                    <a:cubicBezTo>
                      <a:pt x="2306" y="603"/>
                      <a:pt x="2317" y="614"/>
                      <a:pt x="2338" y="614"/>
                    </a:cubicBezTo>
                    <a:cubicBezTo>
                      <a:pt x="2338" y="614"/>
                      <a:pt x="2348" y="614"/>
                      <a:pt x="2359" y="624"/>
                    </a:cubicBezTo>
                    <a:cubicBezTo>
                      <a:pt x="2380" y="624"/>
                      <a:pt x="2401" y="635"/>
                      <a:pt x="2412" y="635"/>
                    </a:cubicBezTo>
                    <a:lnTo>
                      <a:pt x="2433" y="646"/>
                    </a:lnTo>
                    <a:cubicBezTo>
                      <a:pt x="2444" y="656"/>
                      <a:pt x="2465" y="656"/>
                      <a:pt x="2475" y="667"/>
                    </a:cubicBezTo>
                    <a:cubicBezTo>
                      <a:pt x="2486" y="667"/>
                      <a:pt x="2496" y="677"/>
                      <a:pt x="2507" y="677"/>
                    </a:cubicBezTo>
                    <a:cubicBezTo>
                      <a:pt x="2528" y="677"/>
                      <a:pt x="2539" y="688"/>
                      <a:pt x="2549" y="698"/>
                    </a:cubicBezTo>
                    <a:cubicBezTo>
                      <a:pt x="2560" y="698"/>
                      <a:pt x="2570" y="698"/>
                      <a:pt x="2581" y="709"/>
                    </a:cubicBezTo>
                    <a:cubicBezTo>
                      <a:pt x="2592" y="709"/>
                      <a:pt x="2602" y="720"/>
                      <a:pt x="2613" y="730"/>
                    </a:cubicBezTo>
                    <a:cubicBezTo>
                      <a:pt x="2623" y="730"/>
                      <a:pt x="2634" y="741"/>
                      <a:pt x="2645" y="741"/>
                    </a:cubicBezTo>
                    <a:cubicBezTo>
                      <a:pt x="2655" y="751"/>
                      <a:pt x="2666" y="762"/>
                      <a:pt x="2676" y="762"/>
                    </a:cubicBezTo>
                    <a:cubicBezTo>
                      <a:pt x="2687" y="773"/>
                      <a:pt x="2697" y="783"/>
                      <a:pt x="2719" y="783"/>
                    </a:cubicBezTo>
                    <a:cubicBezTo>
                      <a:pt x="2719" y="794"/>
                      <a:pt x="2729" y="794"/>
                      <a:pt x="2729" y="794"/>
                    </a:cubicBezTo>
                    <a:cubicBezTo>
                      <a:pt x="2750" y="804"/>
                      <a:pt x="2761" y="815"/>
                      <a:pt x="2771" y="825"/>
                    </a:cubicBezTo>
                    <a:cubicBezTo>
                      <a:pt x="2793" y="847"/>
                      <a:pt x="2803" y="857"/>
                      <a:pt x="2824" y="868"/>
                    </a:cubicBezTo>
                    <a:cubicBezTo>
                      <a:pt x="2835" y="878"/>
                      <a:pt x="2856" y="889"/>
                      <a:pt x="2867" y="899"/>
                    </a:cubicBezTo>
                    <a:cubicBezTo>
                      <a:pt x="2877" y="910"/>
                      <a:pt x="2888" y="921"/>
                      <a:pt x="2898" y="931"/>
                    </a:cubicBezTo>
                    <a:cubicBezTo>
                      <a:pt x="2909" y="942"/>
                      <a:pt x="2919" y="952"/>
                      <a:pt x="2919" y="952"/>
                    </a:cubicBezTo>
                    <a:cubicBezTo>
                      <a:pt x="2930" y="963"/>
                      <a:pt x="2941" y="973"/>
                      <a:pt x="2941" y="973"/>
                    </a:cubicBezTo>
                    <a:cubicBezTo>
                      <a:pt x="2972" y="1005"/>
                      <a:pt x="3004" y="1047"/>
                      <a:pt x="3036" y="1079"/>
                    </a:cubicBezTo>
                    <a:cubicBezTo>
                      <a:pt x="3216" y="1312"/>
                      <a:pt x="3332" y="1597"/>
                      <a:pt x="3332" y="1904"/>
                    </a:cubicBezTo>
                    <a:lnTo>
                      <a:pt x="3332" y="1946"/>
                    </a:lnTo>
                    <a:cubicBezTo>
                      <a:pt x="3332" y="2020"/>
                      <a:pt x="3332" y="2094"/>
                      <a:pt x="3321" y="2158"/>
                    </a:cubicBezTo>
                    <a:lnTo>
                      <a:pt x="3321" y="2168"/>
                    </a:lnTo>
                    <a:cubicBezTo>
                      <a:pt x="3216" y="2824"/>
                      <a:pt x="2645" y="3331"/>
                      <a:pt x="1947" y="3331"/>
                    </a:cubicBezTo>
                    <a:cubicBezTo>
                      <a:pt x="1714" y="3331"/>
                      <a:pt x="1492" y="3279"/>
                      <a:pt x="1302" y="3173"/>
                    </a:cubicBezTo>
                    <a:cubicBezTo>
                      <a:pt x="1291" y="3162"/>
                      <a:pt x="1270" y="3162"/>
                      <a:pt x="1259" y="3152"/>
                    </a:cubicBezTo>
                    <a:lnTo>
                      <a:pt x="1196" y="3120"/>
                    </a:lnTo>
                    <a:cubicBezTo>
                      <a:pt x="1154" y="3088"/>
                      <a:pt x="1111" y="3057"/>
                      <a:pt x="1080" y="3025"/>
                    </a:cubicBezTo>
                    <a:cubicBezTo>
                      <a:pt x="1058" y="3004"/>
                      <a:pt x="1037" y="2993"/>
                      <a:pt x="1016" y="2972"/>
                    </a:cubicBezTo>
                    <a:cubicBezTo>
                      <a:pt x="984" y="2951"/>
                      <a:pt x="963" y="2919"/>
                      <a:pt x="931" y="2898"/>
                    </a:cubicBezTo>
                    <a:cubicBezTo>
                      <a:pt x="921" y="2877"/>
                      <a:pt x="910" y="2866"/>
                      <a:pt x="900" y="2856"/>
                    </a:cubicBezTo>
                    <a:cubicBezTo>
                      <a:pt x="879" y="2834"/>
                      <a:pt x="857" y="2813"/>
                      <a:pt x="847" y="2782"/>
                    </a:cubicBezTo>
                    <a:cubicBezTo>
                      <a:pt x="836" y="2771"/>
                      <a:pt x="826" y="2760"/>
                      <a:pt x="815" y="2750"/>
                    </a:cubicBezTo>
                    <a:cubicBezTo>
                      <a:pt x="794" y="2718"/>
                      <a:pt x="783" y="2697"/>
                      <a:pt x="762" y="2665"/>
                    </a:cubicBezTo>
                    <a:cubicBezTo>
                      <a:pt x="752" y="2655"/>
                      <a:pt x="752" y="2644"/>
                      <a:pt x="741" y="2634"/>
                    </a:cubicBezTo>
                    <a:cubicBezTo>
                      <a:pt x="731" y="2623"/>
                      <a:pt x="731" y="2602"/>
                      <a:pt x="720" y="2591"/>
                    </a:cubicBezTo>
                    <a:cubicBezTo>
                      <a:pt x="709" y="2581"/>
                      <a:pt x="709" y="2570"/>
                      <a:pt x="709" y="2560"/>
                    </a:cubicBezTo>
                    <a:cubicBezTo>
                      <a:pt x="699" y="2549"/>
                      <a:pt x="688" y="2528"/>
                      <a:pt x="678" y="2507"/>
                    </a:cubicBezTo>
                    <a:cubicBezTo>
                      <a:pt x="667" y="2496"/>
                      <a:pt x="667" y="2475"/>
                      <a:pt x="657" y="2454"/>
                    </a:cubicBezTo>
                    <a:cubicBezTo>
                      <a:pt x="646" y="2433"/>
                      <a:pt x="635" y="2412"/>
                      <a:pt x="635" y="2390"/>
                    </a:cubicBezTo>
                    <a:cubicBezTo>
                      <a:pt x="625" y="2369"/>
                      <a:pt x="614" y="2348"/>
                      <a:pt x="614" y="2337"/>
                    </a:cubicBezTo>
                    <a:cubicBezTo>
                      <a:pt x="614" y="2327"/>
                      <a:pt x="604" y="2316"/>
                      <a:pt x="604" y="2306"/>
                    </a:cubicBezTo>
                    <a:cubicBezTo>
                      <a:pt x="604" y="2285"/>
                      <a:pt x="604" y="2274"/>
                      <a:pt x="593" y="2253"/>
                    </a:cubicBezTo>
                    <a:cubicBezTo>
                      <a:pt x="593" y="2232"/>
                      <a:pt x="583" y="2211"/>
                      <a:pt x="583" y="2189"/>
                    </a:cubicBezTo>
                    <a:cubicBezTo>
                      <a:pt x="583" y="2179"/>
                      <a:pt x="572" y="2158"/>
                      <a:pt x="572" y="2147"/>
                    </a:cubicBezTo>
                    <a:cubicBezTo>
                      <a:pt x="572" y="2126"/>
                      <a:pt x="572" y="2115"/>
                      <a:pt x="572" y="2094"/>
                    </a:cubicBezTo>
                    <a:cubicBezTo>
                      <a:pt x="561" y="2073"/>
                      <a:pt x="561" y="2052"/>
                      <a:pt x="561" y="2031"/>
                    </a:cubicBezTo>
                    <a:lnTo>
                      <a:pt x="561" y="2020"/>
                    </a:lnTo>
                    <a:cubicBezTo>
                      <a:pt x="561" y="1999"/>
                      <a:pt x="561" y="1978"/>
                      <a:pt x="561" y="1946"/>
                    </a:cubicBezTo>
                    <a:cubicBezTo>
                      <a:pt x="561" y="1185"/>
                      <a:pt x="1185" y="561"/>
                      <a:pt x="1947" y="561"/>
                    </a:cubicBezTo>
                    <a:close/>
                    <a:moveTo>
                      <a:pt x="1947" y="1"/>
                    </a:moveTo>
                    <a:cubicBezTo>
                      <a:pt x="868" y="1"/>
                      <a:pt x="1" y="878"/>
                      <a:pt x="1" y="1946"/>
                    </a:cubicBezTo>
                    <a:cubicBezTo>
                      <a:pt x="1" y="2591"/>
                      <a:pt x="308" y="3162"/>
                      <a:pt x="794" y="3522"/>
                    </a:cubicBezTo>
                    <a:cubicBezTo>
                      <a:pt x="1111" y="3754"/>
                      <a:pt x="1513" y="3902"/>
                      <a:pt x="1947" y="3902"/>
                    </a:cubicBezTo>
                    <a:cubicBezTo>
                      <a:pt x="2951" y="3902"/>
                      <a:pt x="3776" y="3141"/>
                      <a:pt x="3882" y="2168"/>
                    </a:cubicBezTo>
                    <a:cubicBezTo>
                      <a:pt x="3892" y="2105"/>
                      <a:pt x="3892" y="2041"/>
                      <a:pt x="3892" y="1978"/>
                    </a:cubicBezTo>
                    <a:lnTo>
                      <a:pt x="3892" y="1946"/>
                    </a:lnTo>
                    <a:cubicBezTo>
                      <a:pt x="3892" y="1418"/>
                      <a:pt x="3681" y="942"/>
                      <a:pt x="3342" y="593"/>
                    </a:cubicBezTo>
                    <a:lnTo>
                      <a:pt x="3342" y="582"/>
                    </a:lnTo>
                    <a:cubicBezTo>
                      <a:pt x="3300" y="540"/>
                      <a:pt x="3237" y="487"/>
                      <a:pt x="3184" y="434"/>
                    </a:cubicBezTo>
                    <a:cubicBezTo>
                      <a:pt x="3163" y="424"/>
                      <a:pt x="3152" y="413"/>
                      <a:pt x="3131" y="402"/>
                    </a:cubicBezTo>
                    <a:cubicBezTo>
                      <a:pt x="3110" y="381"/>
                      <a:pt x="3089" y="360"/>
                      <a:pt x="3067" y="350"/>
                    </a:cubicBezTo>
                    <a:cubicBezTo>
                      <a:pt x="3046" y="328"/>
                      <a:pt x="3025" y="318"/>
                      <a:pt x="2993" y="307"/>
                    </a:cubicBezTo>
                    <a:cubicBezTo>
                      <a:pt x="2993" y="307"/>
                      <a:pt x="2993" y="297"/>
                      <a:pt x="2993" y="297"/>
                    </a:cubicBezTo>
                    <a:cubicBezTo>
                      <a:pt x="2972" y="286"/>
                      <a:pt x="2951" y="276"/>
                      <a:pt x="2930" y="265"/>
                    </a:cubicBezTo>
                    <a:cubicBezTo>
                      <a:pt x="2919" y="254"/>
                      <a:pt x="2909" y="254"/>
                      <a:pt x="2909" y="244"/>
                    </a:cubicBezTo>
                    <a:cubicBezTo>
                      <a:pt x="2888" y="244"/>
                      <a:pt x="2877" y="233"/>
                      <a:pt x="2867" y="223"/>
                    </a:cubicBezTo>
                    <a:cubicBezTo>
                      <a:pt x="2845" y="212"/>
                      <a:pt x="2835" y="212"/>
                      <a:pt x="2814" y="201"/>
                    </a:cubicBezTo>
                    <a:lnTo>
                      <a:pt x="2782" y="180"/>
                    </a:lnTo>
                    <a:cubicBezTo>
                      <a:pt x="2771" y="180"/>
                      <a:pt x="2750" y="170"/>
                      <a:pt x="2729" y="159"/>
                    </a:cubicBezTo>
                    <a:cubicBezTo>
                      <a:pt x="2719" y="149"/>
                      <a:pt x="2697" y="149"/>
                      <a:pt x="2687" y="138"/>
                    </a:cubicBezTo>
                    <a:cubicBezTo>
                      <a:pt x="2676" y="138"/>
                      <a:pt x="2666" y="127"/>
                      <a:pt x="2655" y="127"/>
                    </a:cubicBezTo>
                    <a:cubicBezTo>
                      <a:pt x="2623" y="117"/>
                      <a:pt x="2602" y="106"/>
                      <a:pt x="2581" y="106"/>
                    </a:cubicBezTo>
                    <a:cubicBezTo>
                      <a:pt x="2549" y="96"/>
                      <a:pt x="2518" y="85"/>
                      <a:pt x="2486" y="75"/>
                    </a:cubicBezTo>
                    <a:cubicBezTo>
                      <a:pt x="2465" y="64"/>
                      <a:pt x="2433" y="53"/>
                      <a:pt x="2401" y="53"/>
                    </a:cubicBezTo>
                    <a:cubicBezTo>
                      <a:pt x="2370" y="43"/>
                      <a:pt x="2348" y="43"/>
                      <a:pt x="2327" y="32"/>
                    </a:cubicBezTo>
                    <a:lnTo>
                      <a:pt x="2317" y="32"/>
                    </a:lnTo>
                    <a:cubicBezTo>
                      <a:pt x="2296" y="32"/>
                      <a:pt x="2264" y="22"/>
                      <a:pt x="2232" y="22"/>
                    </a:cubicBezTo>
                    <a:cubicBezTo>
                      <a:pt x="2222" y="22"/>
                      <a:pt x="2211" y="11"/>
                      <a:pt x="2200" y="11"/>
                    </a:cubicBezTo>
                    <a:lnTo>
                      <a:pt x="2116" y="11"/>
                    </a:lnTo>
                    <a:cubicBezTo>
                      <a:pt x="2095" y="1"/>
                      <a:pt x="2063" y="1"/>
                      <a:pt x="2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/>
              <p:cNvSpPr/>
              <p:nvPr/>
            </p:nvSpPr>
            <p:spPr>
              <a:xfrm>
                <a:off x="5438036" y="1995652"/>
                <a:ext cx="200822" cy="21542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586" extrusionOk="0">
                    <a:moveTo>
                      <a:pt x="1947" y="1"/>
                    </a:moveTo>
                    <a:cubicBezTo>
                      <a:pt x="868" y="1"/>
                      <a:pt x="1" y="878"/>
                      <a:pt x="1" y="1946"/>
                    </a:cubicBezTo>
                    <a:cubicBezTo>
                      <a:pt x="1" y="2591"/>
                      <a:pt x="308" y="3162"/>
                      <a:pt x="794" y="3522"/>
                    </a:cubicBezTo>
                    <a:cubicBezTo>
                      <a:pt x="847" y="3564"/>
                      <a:pt x="910" y="3585"/>
                      <a:pt x="984" y="3585"/>
                    </a:cubicBezTo>
                    <a:cubicBezTo>
                      <a:pt x="1154" y="3585"/>
                      <a:pt x="1280" y="3448"/>
                      <a:pt x="1280" y="3279"/>
                    </a:cubicBezTo>
                    <a:cubicBezTo>
                      <a:pt x="1280" y="3247"/>
                      <a:pt x="1280" y="3215"/>
                      <a:pt x="1270" y="3194"/>
                    </a:cubicBezTo>
                    <a:cubicBezTo>
                      <a:pt x="1270" y="3183"/>
                      <a:pt x="1259" y="3162"/>
                      <a:pt x="1259" y="3152"/>
                    </a:cubicBezTo>
                    <a:cubicBezTo>
                      <a:pt x="1217" y="3131"/>
                      <a:pt x="1175" y="3109"/>
                      <a:pt x="1132" y="3078"/>
                    </a:cubicBezTo>
                    <a:cubicBezTo>
                      <a:pt x="1132" y="3078"/>
                      <a:pt x="1132" y="3078"/>
                      <a:pt x="1122" y="3067"/>
                    </a:cubicBezTo>
                    <a:cubicBezTo>
                      <a:pt x="1090" y="3046"/>
                      <a:pt x="1048" y="3014"/>
                      <a:pt x="1016" y="2983"/>
                    </a:cubicBezTo>
                    <a:cubicBezTo>
                      <a:pt x="984" y="2951"/>
                      <a:pt x="953" y="2919"/>
                      <a:pt x="931" y="2898"/>
                    </a:cubicBezTo>
                    <a:cubicBezTo>
                      <a:pt x="921" y="2887"/>
                      <a:pt x="910" y="2877"/>
                      <a:pt x="900" y="2866"/>
                    </a:cubicBezTo>
                    <a:cubicBezTo>
                      <a:pt x="879" y="2834"/>
                      <a:pt x="857" y="2813"/>
                      <a:pt x="836" y="2782"/>
                    </a:cubicBezTo>
                    <a:cubicBezTo>
                      <a:pt x="826" y="2771"/>
                      <a:pt x="815" y="2760"/>
                      <a:pt x="815" y="2750"/>
                    </a:cubicBezTo>
                    <a:cubicBezTo>
                      <a:pt x="794" y="2729"/>
                      <a:pt x="773" y="2697"/>
                      <a:pt x="752" y="2665"/>
                    </a:cubicBezTo>
                    <a:cubicBezTo>
                      <a:pt x="752" y="2655"/>
                      <a:pt x="741" y="2644"/>
                      <a:pt x="741" y="2634"/>
                    </a:cubicBezTo>
                    <a:cubicBezTo>
                      <a:pt x="731" y="2623"/>
                      <a:pt x="720" y="2612"/>
                      <a:pt x="709" y="2591"/>
                    </a:cubicBezTo>
                    <a:cubicBezTo>
                      <a:pt x="709" y="2581"/>
                      <a:pt x="699" y="2581"/>
                      <a:pt x="699" y="2570"/>
                    </a:cubicBezTo>
                    <a:cubicBezTo>
                      <a:pt x="688" y="2549"/>
                      <a:pt x="678" y="2528"/>
                      <a:pt x="678" y="2507"/>
                    </a:cubicBezTo>
                    <a:cubicBezTo>
                      <a:pt x="667" y="2496"/>
                      <a:pt x="657" y="2475"/>
                      <a:pt x="646" y="2454"/>
                    </a:cubicBezTo>
                    <a:cubicBezTo>
                      <a:pt x="646" y="2433"/>
                      <a:pt x="635" y="2412"/>
                      <a:pt x="625" y="2390"/>
                    </a:cubicBezTo>
                    <a:cubicBezTo>
                      <a:pt x="625" y="2369"/>
                      <a:pt x="614" y="2348"/>
                      <a:pt x="614" y="2337"/>
                    </a:cubicBezTo>
                    <a:cubicBezTo>
                      <a:pt x="604" y="2327"/>
                      <a:pt x="604" y="2316"/>
                      <a:pt x="604" y="2306"/>
                    </a:cubicBezTo>
                    <a:cubicBezTo>
                      <a:pt x="593" y="2285"/>
                      <a:pt x="593" y="2274"/>
                      <a:pt x="593" y="2263"/>
                    </a:cubicBezTo>
                    <a:cubicBezTo>
                      <a:pt x="583" y="2242"/>
                      <a:pt x="583" y="2211"/>
                      <a:pt x="572" y="2189"/>
                    </a:cubicBezTo>
                    <a:cubicBezTo>
                      <a:pt x="572" y="2179"/>
                      <a:pt x="572" y="2158"/>
                      <a:pt x="572" y="2147"/>
                    </a:cubicBezTo>
                    <a:cubicBezTo>
                      <a:pt x="561" y="2126"/>
                      <a:pt x="561" y="2115"/>
                      <a:pt x="561" y="2094"/>
                    </a:cubicBezTo>
                    <a:cubicBezTo>
                      <a:pt x="561" y="2073"/>
                      <a:pt x="561" y="2052"/>
                      <a:pt x="561" y="2031"/>
                    </a:cubicBezTo>
                    <a:lnTo>
                      <a:pt x="561" y="2020"/>
                    </a:lnTo>
                    <a:cubicBezTo>
                      <a:pt x="561" y="1999"/>
                      <a:pt x="551" y="1978"/>
                      <a:pt x="551" y="1946"/>
                    </a:cubicBezTo>
                    <a:cubicBezTo>
                      <a:pt x="551" y="1185"/>
                      <a:pt x="1175" y="561"/>
                      <a:pt x="1947" y="561"/>
                    </a:cubicBezTo>
                    <a:lnTo>
                      <a:pt x="2074" y="561"/>
                    </a:lnTo>
                    <a:cubicBezTo>
                      <a:pt x="2074" y="561"/>
                      <a:pt x="2084" y="572"/>
                      <a:pt x="2095" y="572"/>
                    </a:cubicBezTo>
                    <a:cubicBezTo>
                      <a:pt x="2126" y="572"/>
                      <a:pt x="2148" y="572"/>
                      <a:pt x="2169" y="582"/>
                    </a:cubicBezTo>
                    <a:cubicBezTo>
                      <a:pt x="2190" y="582"/>
                      <a:pt x="2200" y="582"/>
                      <a:pt x="2222" y="593"/>
                    </a:cubicBezTo>
                    <a:lnTo>
                      <a:pt x="2253" y="593"/>
                    </a:lnTo>
                    <a:cubicBezTo>
                      <a:pt x="2264" y="593"/>
                      <a:pt x="2274" y="603"/>
                      <a:pt x="2285" y="603"/>
                    </a:cubicBezTo>
                    <a:cubicBezTo>
                      <a:pt x="2296" y="603"/>
                      <a:pt x="2317" y="614"/>
                      <a:pt x="2327" y="614"/>
                    </a:cubicBezTo>
                    <a:cubicBezTo>
                      <a:pt x="2338" y="614"/>
                      <a:pt x="2348" y="624"/>
                      <a:pt x="2359" y="624"/>
                    </a:cubicBezTo>
                    <a:cubicBezTo>
                      <a:pt x="2370" y="624"/>
                      <a:pt x="2391" y="635"/>
                      <a:pt x="2412" y="635"/>
                    </a:cubicBezTo>
                    <a:lnTo>
                      <a:pt x="2433" y="646"/>
                    </a:lnTo>
                    <a:cubicBezTo>
                      <a:pt x="2444" y="656"/>
                      <a:pt x="2454" y="656"/>
                      <a:pt x="2475" y="667"/>
                    </a:cubicBezTo>
                    <a:lnTo>
                      <a:pt x="2507" y="677"/>
                    </a:lnTo>
                    <a:cubicBezTo>
                      <a:pt x="2518" y="688"/>
                      <a:pt x="2528" y="688"/>
                      <a:pt x="2539" y="698"/>
                    </a:cubicBezTo>
                    <a:cubicBezTo>
                      <a:pt x="2549" y="698"/>
                      <a:pt x="2560" y="709"/>
                      <a:pt x="2570" y="709"/>
                    </a:cubicBezTo>
                    <a:cubicBezTo>
                      <a:pt x="2581" y="720"/>
                      <a:pt x="2592" y="720"/>
                      <a:pt x="2613" y="730"/>
                    </a:cubicBezTo>
                    <a:cubicBezTo>
                      <a:pt x="2623" y="730"/>
                      <a:pt x="2634" y="741"/>
                      <a:pt x="2645" y="741"/>
                    </a:cubicBezTo>
                    <a:cubicBezTo>
                      <a:pt x="2655" y="751"/>
                      <a:pt x="2666" y="762"/>
                      <a:pt x="2676" y="762"/>
                    </a:cubicBezTo>
                    <a:cubicBezTo>
                      <a:pt x="2687" y="773"/>
                      <a:pt x="2697" y="783"/>
                      <a:pt x="2708" y="783"/>
                    </a:cubicBezTo>
                    <a:cubicBezTo>
                      <a:pt x="2719" y="794"/>
                      <a:pt x="2719" y="794"/>
                      <a:pt x="2729" y="804"/>
                    </a:cubicBezTo>
                    <a:cubicBezTo>
                      <a:pt x="2740" y="815"/>
                      <a:pt x="2761" y="825"/>
                      <a:pt x="2771" y="836"/>
                    </a:cubicBezTo>
                    <a:cubicBezTo>
                      <a:pt x="2782" y="847"/>
                      <a:pt x="2803" y="857"/>
                      <a:pt x="2814" y="868"/>
                    </a:cubicBezTo>
                    <a:cubicBezTo>
                      <a:pt x="2835" y="878"/>
                      <a:pt x="2845" y="889"/>
                      <a:pt x="2867" y="910"/>
                    </a:cubicBezTo>
                    <a:cubicBezTo>
                      <a:pt x="2877" y="910"/>
                      <a:pt x="2888" y="921"/>
                      <a:pt x="2898" y="931"/>
                    </a:cubicBezTo>
                    <a:cubicBezTo>
                      <a:pt x="2898" y="942"/>
                      <a:pt x="2909" y="952"/>
                      <a:pt x="2919" y="952"/>
                    </a:cubicBezTo>
                    <a:cubicBezTo>
                      <a:pt x="2919" y="963"/>
                      <a:pt x="2930" y="973"/>
                      <a:pt x="2941" y="973"/>
                    </a:cubicBezTo>
                    <a:cubicBezTo>
                      <a:pt x="2972" y="1016"/>
                      <a:pt x="3004" y="1047"/>
                      <a:pt x="3036" y="1090"/>
                    </a:cubicBezTo>
                    <a:lnTo>
                      <a:pt x="3342" y="582"/>
                    </a:lnTo>
                    <a:cubicBezTo>
                      <a:pt x="3292" y="532"/>
                      <a:pt x="3242" y="491"/>
                      <a:pt x="3182" y="441"/>
                    </a:cubicBezTo>
                    <a:lnTo>
                      <a:pt x="3182" y="441"/>
                    </a:lnTo>
                    <a:cubicBezTo>
                      <a:pt x="3171" y="422"/>
                      <a:pt x="3151" y="412"/>
                      <a:pt x="3131" y="402"/>
                    </a:cubicBezTo>
                    <a:cubicBezTo>
                      <a:pt x="3110" y="381"/>
                      <a:pt x="3089" y="371"/>
                      <a:pt x="3067" y="350"/>
                    </a:cubicBezTo>
                    <a:cubicBezTo>
                      <a:pt x="3046" y="339"/>
                      <a:pt x="3025" y="318"/>
                      <a:pt x="2993" y="307"/>
                    </a:cubicBezTo>
                    <a:cubicBezTo>
                      <a:pt x="2993" y="307"/>
                      <a:pt x="2993" y="297"/>
                      <a:pt x="2993" y="297"/>
                    </a:cubicBezTo>
                    <a:cubicBezTo>
                      <a:pt x="2972" y="286"/>
                      <a:pt x="2951" y="276"/>
                      <a:pt x="2930" y="265"/>
                    </a:cubicBezTo>
                    <a:cubicBezTo>
                      <a:pt x="2919" y="254"/>
                      <a:pt x="2919" y="254"/>
                      <a:pt x="2909" y="244"/>
                    </a:cubicBezTo>
                    <a:cubicBezTo>
                      <a:pt x="2888" y="244"/>
                      <a:pt x="2877" y="233"/>
                      <a:pt x="2867" y="223"/>
                    </a:cubicBezTo>
                    <a:cubicBezTo>
                      <a:pt x="2845" y="212"/>
                      <a:pt x="2835" y="212"/>
                      <a:pt x="2814" y="201"/>
                    </a:cubicBezTo>
                    <a:lnTo>
                      <a:pt x="2782" y="180"/>
                    </a:lnTo>
                    <a:cubicBezTo>
                      <a:pt x="2771" y="180"/>
                      <a:pt x="2750" y="170"/>
                      <a:pt x="2729" y="159"/>
                    </a:cubicBezTo>
                    <a:cubicBezTo>
                      <a:pt x="2719" y="149"/>
                      <a:pt x="2708" y="149"/>
                      <a:pt x="2687" y="138"/>
                    </a:cubicBezTo>
                    <a:cubicBezTo>
                      <a:pt x="2676" y="138"/>
                      <a:pt x="2666" y="127"/>
                      <a:pt x="2655" y="127"/>
                    </a:cubicBezTo>
                    <a:cubicBezTo>
                      <a:pt x="2634" y="117"/>
                      <a:pt x="2602" y="106"/>
                      <a:pt x="2581" y="106"/>
                    </a:cubicBezTo>
                    <a:cubicBezTo>
                      <a:pt x="2549" y="96"/>
                      <a:pt x="2518" y="85"/>
                      <a:pt x="2496" y="75"/>
                    </a:cubicBezTo>
                    <a:lnTo>
                      <a:pt x="2486" y="75"/>
                    </a:lnTo>
                    <a:cubicBezTo>
                      <a:pt x="2465" y="64"/>
                      <a:pt x="2433" y="53"/>
                      <a:pt x="2401" y="53"/>
                    </a:cubicBezTo>
                    <a:cubicBezTo>
                      <a:pt x="2380" y="43"/>
                      <a:pt x="2348" y="43"/>
                      <a:pt x="2327" y="32"/>
                    </a:cubicBezTo>
                    <a:cubicBezTo>
                      <a:pt x="2296" y="32"/>
                      <a:pt x="2264" y="22"/>
                      <a:pt x="2232" y="22"/>
                    </a:cubicBezTo>
                    <a:cubicBezTo>
                      <a:pt x="2222" y="22"/>
                      <a:pt x="2211" y="11"/>
                      <a:pt x="2200" y="11"/>
                    </a:cubicBezTo>
                    <a:lnTo>
                      <a:pt x="2126" y="11"/>
                    </a:lnTo>
                    <a:cubicBezTo>
                      <a:pt x="2095" y="1"/>
                      <a:pt x="2063" y="1"/>
                      <a:pt x="20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/>
              <p:cNvSpPr/>
              <p:nvPr/>
            </p:nvSpPr>
            <p:spPr>
              <a:xfrm>
                <a:off x="5547969" y="1995652"/>
                <a:ext cx="123930" cy="141230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351" extrusionOk="0">
                    <a:moveTo>
                      <a:pt x="191" y="1"/>
                    </a:moveTo>
                    <a:cubicBezTo>
                      <a:pt x="138" y="22"/>
                      <a:pt x="95" y="64"/>
                      <a:pt x="64" y="106"/>
                    </a:cubicBezTo>
                    <a:cubicBezTo>
                      <a:pt x="21" y="159"/>
                      <a:pt x="0" y="233"/>
                      <a:pt x="11" y="297"/>
                    </a:cubicBezTo>
                    <a:cubicBezTo>
                      <a:pt x="11" y="413"/>
                      <a:pt x="85" y="519"/>
                      <a:pt x="191" y="561"/>
                    </a:cubicBezTo>
                    <a:lnTo>
                      <a:pt x="244" y="561"/>
                    </a:lnTo>
                    <a:cubicBezTo>
                      <a:pt x="254" y="561"/>
                      <a:pt x="265" y="561"/>
                      <a:pt x="265" y="572"/>
                    </a:cubicBezTo>
                    <a:cubicBezTo>
                      <a:pt x="296" y="572"/>
                      <a:pt x="318" y="572"/>
                      <a:pt x="349" y="582"/>
                    </a:cubicBezTo>
                    <a:lnTo>
                      <a:pt x="392" y="582"/>
                    </a:lnTo>
                    <a:cubicBezTo>
                      <a:pt x="402" y="593"/>
                      <a:pt x="413" y="593"/>
                      <a:pt x="434" y="593"/>
                    </a:cubicBezTo>
                    <a:cubicBezTo>
                      <a:pt x="434" y="593"/>
                      <a:pt x="444" y="603"/>
                      <a:pt x="455" y="603"/>
                    </a:cubicBezTo>
                    <a:cubicBezTo>
                      <a:pt x="476" y="603"/>
                      <a:pt x="487" y="614"/>
                      <a:pt x="497" y="614"/>
                    </a:cubicBezTo>
                    <a:cubicBezTo>
                      <a:pt x="508" y="614"/>
                      <a:pt x="518" y="614"/>
                      <a:pt x="529" y="624"/>
                    </a:cubicBezTo>
                    <a:cubicBezTo>
                      <a:pt x="550" y="624"/>
                      <a:pt x="561" y="635"/>
                      <a:pt x="582" y="635"/>
                    </a:cubicBezTo>
                    <a:lnTo>
                      <a:pt x="603" y="646"/>
                    </a:lnTo>
                    <a:cubicBezTo>
                      <a:pt x="614" y="656"/>
                      <a:pt x="624" y="656"/>
                      <a:pt x="645" y="667"/>
                    </a:cubicBezTo>
                    <a:cubicBezTo>
                      <a:pt x="656" y="667"/>
                      <a:pt x="666" y="677"/>
                      <a:pt x="677" y="677"/>
                    </a:cubicBezTo>
                    <a:cubicBezTo>
                      <a:pt x="688" y="677"/>
                      <a:pt x="698" y="688"/>
                      <a:pt x="719" y="698"/>
                    </a:cubicBezTo>
                    <a:cubicBezTo>
                      <a:pt x="730" y="698"/>
                      <a:pt x="730" y="698"/>
                      <a:pt x="740" y="709"/>
                    </a:cubicBezTo>
                    <a:cubicBezTo>
                      <a:pt x="762" y="709"/>
                      <a:pt x="772" y="720"/>
                      <a:pt x="783" y="730"/>
                    </a:cubicBezTo>
                    <a:cubicBezTo>
                      <a:pt x="793" y="730"/>
                      <a:pt x="804" y="741"/>
                      <a:pt x="815" y="741"/>
                    </a:cubicBezTo>
                    <a:cubicBezTo>
                      <a:pt x="825" y="751"/>
                      <a:pt x="836" y="762"/>
                      <a:pt x="846" y="762"/>
                    </a:cubicBezTo>
                    <a:cubicBezTo>
                      <a:pt x="857" y="773"/>
                      <a:pt x="867" y="783"/>
                      <a:pt x="878" y="783"/>
                    </a:cubicBezTo>
                    <a:cubicBezTo>
                      <a:pt x="889" y="794"/>
                      <a:pt x="889" y="794"/>
                      <a:pt x="899" y="794"/>
                    </a:cubicBezTo>
                    <a:cubicBezTo>
                      <a:pt x="910" y="804"/>
                      <a:pt x="931" y="815"/>
                      <a:pt x="941" y="825"/>
                    </a:cubicBezTo>
                    <a:cubicBezTo>
                      <a:pt x="963" y="847"/>
                      <a:pt x="973" y="857"/>
                      <a:pt x="994" y="868"/>
                    </a:cubicBezTo>
                    <a:cubicBezTo>
                      <a:pt x="1005" y="878"/>
                      <a:pt x="1015" y="889"/>
                      <a:pt x="1037" y="899"/>
                    </a:cubicBezTo>
                    <a:cubicBezTo>
                      <a:pt x="1047" y="910"/>
                      <a:pt x="1058" y="921"/>
                      <a:pt x="1068" y="931"/>
                    </a:cubicBezTo>
                    <a:cubicBezTo>
                      <a:pt x="1079" y="942"/>
                      <a:pt x="1079" y="952"/>
                      <a:pt x="1089" y="952"/>
                    </a:cubicBezTo>
                    <a:cubicBezTo>
                      <a:pt x="1100" y="963"/>
                      <a:pt x="1100" y="973"/>
                      <a:pt x="1111" y="973"/>
                    </a:cubicBezTo>
                    <a:cubicBezTo>
                      <a:pt x="1142" y="1005"/>
                      <a:pt x="1174" y="1047"/>
                      <a:pt x="1206" y="1079"/>
                    </a:cubicBezTo>
                    <a:cubicBezTo>
                      <a:pt x="1386" y="1312"/>
                      <a:pt x="1502" y="1597"/>
                      <a:pt x="1502" y="1904"/>
                    </a:cubicBezTo>
                    <a:lnTo>
                      <a:pt x="1502" y="1946"/>
                    </a:lnTo>
                    <a:cubicBezTo>
                      <a:pt x="1502" y="2020"/>
                      <a:pt x="1502" y="2094"/>
                      <a:pt x="1491" y="2158"/>
                    </a:cubicBezTo>
                    <a:cubicBezTo>
                      <a:pt x="1534" y="2274"/>
                      <a:pt x="1639" y="2348"/>
                      <a:pt x="1756" y="2348"/>
                    </a:cubicBezTo>
                    <a:cubicBezTo>
                      <a:pt x="1768" y="2350"/>
                      <a:pt x="1781" y="2351"/>
                      <a:pt x="1793" y="2351"/>
                    </a:cubicBezTo>
                    <a:cubicBezTo>
                      <a:pt x="1851" y="2351"/>
                      <a:pt x="1902" y="2330"/>
                      <a:pt x="1946" y="2295"/>
                    </a:cubicBezTo>
                    <a:cubicBezTo>
                      <a:pt x="1988" y="2263"/>
                      <a:pt x="2031" y="2211"/>
                      <a:pt x="2052" y="2158"/>
                    </a:cubicBezTo>
                    <a:cubicBezTo>
                      <a:pt x="2062" y="2094"/>
                      <a:pt x="2062" y="2031"/>
                      <a:pt x="2062" y="1967"/>
                    </a:cubicBezTo>
                    <a:lnTo>
                      <a:pt x="2062" y="1946"/>
                    </a:lnTo>
                    <a:cubicBezTo>
                      <a:pt x="2062" y="1418"/>
                      <a:pt x="1851" y="942"/>
                      <a:pt x="1512" y="582"/>
                    </a:cubicBezTo>
                    <a:cubicBezTo>
                      <a:pt x="1470" y="540"/>
                      <a:pt x="1407" y="487"/>
                      <a:pt x="1354" y="434"/>
                    </a:cubicBezTo>
                    <a:cubicBezTo>
                      <a:pt x="1333" y="424"/>
                      <a:pt x="1322" y="413"/>
                      <a:pt x="1301" y="402"/>
                    </a:cubicBezTo>
                    <a:cubicBezTo>
                      <a:pt x="1280" y="381"/>
                      <a:pt x="1259" y="360"/>
                      <a:pt x="1237" y="350"/>
                    </a:cubicBezTo>
                    <a:cubicBezTo>
                      <a:pt x="1216" y="328"/>
                      <a:pt x="1195" y="318"/>
                      <a:pt x="1163" y="307"/>
                    </a:cubicBezTo>
                    <a:cubicBezTo>
                      <a:pt x="1163" y="307"/>
                      <a:pt x="1163" y="297"/>
                      <a:pt x="1163" y="297"/>
                    </a:cubicBezTo>
                    <a:cubicBezTo>
                      <a:pt x="1142" y="286"/>
                      <a:pt x="1121" y="276"/>
                      <a:pt x="1100" y="265"/>
                    </a:cubicBezTo>
                    <a:cubicBezTo>
                      <a:pt x="1089" y="254"/>
                      <a:pt x="1079" y="254"/>
                      <a:pt x="1079" y="244"/>
                    </a:cubicBezTo>
                    <a:cubicBezTo>
                      <a:pt x="1058" y="244"/>
                      <a:pt x="1047" y="233"/>
                      <a:pt x="1037" y="223"/>
                    </a:cubicBezTo>
                    <a:cubicBezTo>
                      <a:pt x="1015" y="212"/>
                      <a:pt x="1005" y="212"/>
                      <a:pt x="984" y="201"/>
                    </a:cubicBezTo>
                    <a:lnTo>
                      <a:pt x="952" y="180"/>
                    </a:lnTo>
                    <a:cubicBezTo>
                      <a:pt x="941" y="180"/>
                      <a:pt x="920" y="170"/>
                      <a:pt x="899" y="159"/>
                    </a:cubicBezTo>
                    <a:cubicBezTo>
                      <a:pt x="889" y="149"/>
                      <a:pt x="867" y="149"/>
                      <a:pt x="857" y="138"/>
                    </a:cubicBezTo>
                    <a:cubicBezTo>
                      <a:pt x="846" y="138"/>
                      <a:pt x="836" y="127"/>
                      <a:pt x="825" y="127"/>
                    </a:cubicBezTo>
                    <a:cubicBezTo>
                      <a:pt x="793" y="117"/>
                      <a:pt x="772" y="106"/>
                      <a:pt x="751" y="106"/>
                    </a:cubicBezTo>
                    <a:cubicBezTo>
                      <a:pt x="719" y="96"/>
                      <a:pt x="688" y="85"/>
                      <a:pt x="656" y="75"/>
                    </a:cubicBezTo>
                    <a:cubicBezTo>
                      <a:pt x="635" y="64"/>
                      <a:pt x="603" y="53"/>
                      <a:pt x="571" y="53"/>
                    </a:cubicBezTo>
                    <a:cubicBezTo>
                      <a:pt x="540" y="43"/>
                      <a:pt x="518" y="43"/>
                      <a:pt x="497" y="32"/>
                    </a:cubicBezTo>
                    <a:lnTo>
                      <a:pt x="487" y="32"/>
                    </a:lnTo>
                    <a:cubicBezTo>
                      <a:pt x="466" y="32"/>
                      <a:pt x="434" y="22"/>
                      <a:pt x="402" y="22"/>
                    </a:cubicBezTo>
                    <a:cubicBezTo>
                      <a:pt x="392" y="22"/>
                      <a:pt x="381" y="11"/>
                      <a:pt x="370" y="11"/>
                    </a:cubicBezTo>
                    <a:lnTo>
                      <a:pt x="286" y="11"/>
                    </a:lnTo>
                    <a:cubicBezTo>
                      <a:pt x="265" y="1"/>
                      <a:pt x="233" y="1"/>
                      <a:pt x="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0" name="Google Shape;710;p43"/>
              <p:cNvGrpSpPr/>
              <p:nvPr/>
            </p:nvGrpSpPr>
            <p:grpSpPr>
              <a:xfrm>
                <a:off x="5720737" y="2005804"/>
                <a:ext cx="399002" cy="213498"/>
                <a:chOff x="5720737" y="2005804"/>
                <a:chExt cx="399002" cy="213498"/>
              </a:xfrm>
            </p:grpSpPr>
            <p:sp>
              <p:nvSpPr>
                <p:cNvPr id="711" name="Google Shape;711;p43"/>
                <p:cNvSpPr/>
                <p:nvPr/>
              </p:nvSpPr>
              <p:spPr>
                <a:xfrm>
                  <a:off x="5720737" y="2005804"/>
                  <a:ext cx="173489" cy="23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" h="393" extrusionOk="0">
                      <a:moveTo>
                        <a:pt x="1" y="1"/>
                      </a:moveTo>
                      <a:lnTo>
                        <a:pt x="1" y="392"/>
                      </a:lnTo>
                      <a:lnTo>
                        <a:pt x="2887" y="392"/>
                      </a:lnTo>
                      <a:lnTo>
                        <a:pt x="28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43"/>
                <p:cNvSpPr/>
                <p:nvPr/>
              </p:nvSpPr>
              <p:spPr>
                <a:xfrm>
                  <a:off x="5720737" y="2053441"/>
                  <a:ext cx="399002" cy="23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2" h="393" extrusionOk="0">
                      <a:moveTo>
                        <a:pt x="1" y="1"/>
                      </a:moveTo>
                      <a:lnTo>
                        <a:pt x="1" y="392"/>
                      </a:lnTo>
                      <a:lnTo>
                        <a:pt x="6641" y="392"/>
                      </a:lnTo>
                      <a:lnTo>
                        <a:pt x="66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43"/>
                <p:cNvSpPr/>
                <p:nvPr/>
              </p:nvSpPr>
              <p:spPr>
                <a:xfrm>
                  <a:off x="5720737" y="2101079"/>
                  <a:ext cx="298620" cy="2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1" h="382" extrusionOk="0">
                      <a:moveTo>
                        <a:pt x="1" y="1"/>
                      </a:moveTo>
                      <a:lnTo>
                        <a:pt x="1" y="382"/>
                      </a:lnTo>
                      <a:lnTo>
                        <a:pt x="4970" y="382"/>
                      </a:lnTo>
                      <a:lnTo>
                        <a:pt x="497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43"/>
                <p:cNvSpPr/>
                <p:nvPr/>
              </p:nvSpPr>
              <p:spPr>
                <a:xfrm>
                  <a:off x="5720737" y="2148116"/>
                  <a:ext cx="355149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2" h="392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5912" y="392"/>
                      </a:lnTo>
                      <a:lnTo>
                        <a:pt x="59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43"/>
                <p:cNvSpPr/>
                <p:nvPr/>
              </p:nvSpPr>
              <p:spPr>
                <a:xfrm>
                  <a:off x="5720737" y="2195753"/>
                  <a:ext cx="290991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4" h="392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4844" y="392"/>
                      </a:lnTo>
                      <a:lnTo>
                        <a:pt x="48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43"/>
                <p:cNvSpPr/>
                <p:nvPr/>
              </p:nvSpPr>
              <p:spPr>
                <a:xfrm>
                  <a:off x="6031973" y="2195753"/>
                  <a:ext cx="87766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392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1460" y="392"/>
                      </a:lnTo>
                      <a:lnTo>
                        <a:pt x="1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7" name="Google Shape;717;p43"/>
            <p:cNvGrpSpPr/>
            <p:nvPr/>
          </p:nvGrpSpPr>
          <p:grpSpPr>
            <a:xfrm>
              <a:off x="5375200" y="2328513"/>
              <a:ext cx="807434" cy="357071"/>
              <a:chOff x="5375200" y="2328513"/>
              <a:chExt cx="807434" cy="357071"/>
            </a:xfrm>
          </p:grpSpPr>
          <p:sp>
            <p:nvSpPr>
              <p:cNvPr id="718" name="Google Shape;718;p43"/>
              <p:cNvSpPr/>
              <p:nvPr/>
            </p:nvSpPr>
            <p:spPr>
              <a:xfrm>
                <a:off x="5375200" y="2328513"/>
                <a:ext cx="807434" cy="357071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5944" extrusionOk="0">
                    <a:moveTo>
                      <a:pt x="0" y="1"/>
                    </a:moveTo>
                    <a:lnTo>
                      <a:pt x="0" y="5943"/>
                    </a:lnTo>
                    <a:lnTo>
                      <a:pt x="13440" y="5943"/>
                    </a:lnTo>
                    <a:lnTo>
                      <a:pt x="134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3"/>
              <p:cNvSpPr/>
              <p:nvPr/>
            </p:nvSpPr>
            <p:spPr>
              <a:xfrm>
                <a:off x="5432990" y="2390208"/>
                <a:ext cx="243954" cy="234103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3897" extrusionOk="0">
                    <a:moveTo>
                      <a:pt x="2158" y="560"/>
                    </a:moveTo>
                    <a:cubicBezTo>
                      <a:pt x="2919" y="623"/>
                      <a:pt x="3490" y="1300"/>
                      <a:pt x="3416" y="2061"/>
                    </a:cubicBezTo>
                    <a:cubicBezTo>
                      <a:pt x="3416" y="2082"/>
                      <a:pt x="3416" y="2114"/>
                      <a:pt x="3416" y="2135"/>
                    </a:cubicBezTo>
                    <a:lnTo>
                      <a:pt x="3416" y="2146"/>
                    </a:lnTo>
                    <a:cubicBezTo>
                      <a:pt x="3416" y="2146"/>
                      <a:pt x="3416" y="2146"/>
                      <a:pt x="3416" y="2156"/>
                    </a:cubicBezTo>
                    <a:lnTo>
                      <a:pt x="3416" y="2167"/>
                    </a:lnTo>
                    <a:cubicBezTo>
                      <a:pt x="3405" y="2167"/>
                      <a:pt x="3405" y="2178"/>
                      <a:pt x="3405" y="2188"/>
                    </a:cubicBezTo>
                    <a:cubicBezTo>
                      <a:pt x="3405" y="2199"/>
                      <a:pt x="3405" y="2209"/>
                      <a:pt x="3405" y="2220"/>
                    </a:cubicBezTo>
                    <a:cubicBezTo>
                      <a:pt x="3395" y="2241"/>
                      <a:pt x="3395" y="2262"/>
                      <a:pt x="3384" y="2294"/>
                    </a:cubicBezTo>
                    <a:cubicBezTo>
                      <a:pt x="3384" y="2304"/>
                      <a:pt x="3374" y="2326"/>
                      <a:pt x="3374" y="2336"/>
                    </a:cubicBezTo>
                    <a:cubicBezTo>
                      <a:pt x="3363" y="2347"/>
                      <a:pt x="3363" y="2368"/>
                      <a:pt x="3363" y="2378"/>
                    </a:cubicBezTo>
                    <a:cubicBezTo>
                      <a:pt x="3352" y="2378"/>
                      <a:pt x="3352" y="2389"/>
                      <a:pt x="3352" y="2400"/>
                    </a:cubicBezTo>
                    <a:cubicBezTo>
                      <a:pt x="3342" y="2410"/>
                      <a:pt x="3342" y="2431"/>
                      <a:pt x="3331" y="2442"/>
                    </a:cubicBezTo>
                    <a:cubicBezTo>
                      <a:pt x="3331" y="2452"/>
                      <a:pt x="3331" y="2463"/>
                      <a:pt x="3321" y="2474"/>
                    </a:cubicBezTo>
                    <a:cubicBezTo>
                      <a:pt x="3321" y="2484"/>
                      <a:pt x="3310" y="2505"/>
                      <a:pt x="3300" y="2526"/>
                    </a:cubicBezTo>
                    <a:cubicBezTo>
                      <a:pt x="3300" y="2526"/>
                      <a:pt x="3300" y="2537"/>
                      <a:pt x="3289" y="2548"/>
                    </a:cubicBezTo>
                    <a:cubicBezTo>
                      <a:pt x="3289" y="2558"/>
                      <a:pt x="3278" y="2569"/>
                      <a:pt x="3278" y="2579"/>
                    </a:cubicBezTo>
                    <a:cubicBezTo>
                      <a:pt x="3268" y="2600"/>
                      <a:pt x="3257" y="2611"/>
                      <a:pt x="3257" y="2622"/>
                    </a:cubicBezTo>
                    <a:cubicBezTo>
                      <a:pt x="3247" y="2632"/>
                      <a:pt x="3247" y="2643"/>
                      <a:pt x="3236" y="2653"/>
                    </a:cubicBezTo>
                    <a:cubicBezTo>
                      <a:pt x="3226" y="2664"/>
                      <a:pt x="3226" y="2675"/>
                      <a:pt x="3215" y="2685"/>
                    </a:cubicBezTo>
                    <a:cubicBezTo>
                      <a:pt x="3215" y="2696"/>
                      <a:pt x="3204" y="2706"/>
                      <a:pt x="3194" y="2717"/>
                    </a:cubicBezTo>
                    <a:cubicBezTo>
                      <a:pt x="3194" y="2727"/>
                      <a:pt x="3183" y="2738"/>
                      <a:pt x="3173" y="2749"/>
                    </a:cubicBezTo>
                    <a:cubicBezTo>
                      <a:pt x="3173" y="2759"/>
                      <a:pt x="3162" y="2770"/>
                      <a:pt x="3151" y="2780"/>
                    </a:cubicBezTo>
                    <a:lnTo>
                      <a:pt x="3130" y="2812"/>
                    </a:lnTo>
                    <a:cubicBezTo>
                      <a:pt x="3120" y="2812"/>
                      <a:pt x="3120" y="2823"/>
                      <a:pt x="3120" y="2823"/>
                    </a:cubicBezTo>
                    <a:cubicBezTo>
                      <a:pt x="3099" y="2844"/>
                      <a:pt x="3088" y="2854"/>
                      <a:pt x="3077" y="2865"/>
                    </a:cubicBezTo>
                    <a:lnTo>
                      <a:pt x="3035" y="2907"/>
                    </a:lnTo>
                    <a:cubicBezTo>
                      <a:pt x="3025" y="2928"/>
                      <a:pt x="3014" y="2939"/>
                      <a:pt x="2993" y="2949"/>
                    </a:cubicBezTo>
                    <a:cubicBezTo>
                      <a:pt x="2993" y="2960"/>
                      <a:pt x="2982" y="2971"/>
                      <a:pt x="2972" y="2981"/>
                    </a:cubicBezTo>
                    <a:cubicBezTo>
                      <a:pt x="2961" y="2992"/>
                      <a:pt x="2951" y="2992"/>
                      <a:pt x="2940" y="3002"/>
                    </a:cubicBezTo>
                    <a:cubicBezTo>
                      <a:pt x="2940" y="3013"/>
                      <a:pt x="2929" y="3013"/>
                      <a:pt x="2919" y="3023"/>
                    </a:cubicBezTo>
                    <a:cubicBezTo>
                      <a:pt x="2887" y="3055"/>
                      <a:pt x="2845" y="3076"/>
                      <a:pt x="2803" y="3108"/>
                    </a:cubicBezTo>
                    <a:cubicBezTo>
                      <a:pt x="2573" y="3258"/>
                      <a:pt x="2296" y="3342"/>
                      <a:pt x="2008" y="3342"/>
                    </a:cubicBezTo>
                    <a:cubicBezTo>
                      <a:pt x="1991" y="3342"/>
                      <a:pt x="1974" y="3341"/>
                      <a:pt x="1957" y="3341"/>
                    </a:cubicBezTo>
                    <a:cubicBezTo>
                      <a:pt x="1946" y="3341"/>
                      <a:pt x="1935" y="3330"/>
                      <a:pt x="1925" y="3330"/>
                    </a:cubicBezTo>
                    <a:cubicBezTo>
                      <a:pt x="1851" y="3330"/>
                      <a:pt x="1777" y="3320"/>
                      <a:pt x="1703" y="3298"/>
                    </a:cubicBezTo>
                    <a:cubicBezTo>
                      <a:pt x="1047" y="3140"/>
                      <a:pt x="593" y="2526"/>
                      <a:pt x="656" y="1829"/>
                    </a:cubicBezTo>
                    <a:cubicBezTo>
                      <a:pt x="667" y="1596"/>
                      <a:pt x="751" y="1384"/>
                      <a:pt x="867" y="1194"/>
                    </a:cubicBezTo>
                    <a:cubicBezTo>
                      <a:pt x="878" y="1184"/>
                      <a:pt x="878" y="1173"/>
                      <a:pt x="889" y="1162"/>
                    </a:cubicBezTo>
                    <a:lnTo>
                      <a:pt x="899" y="1162"/>
                    </a:lnTo>
                    <a:cubicBezTo>
                      <a:pt x="910" y="1141"/>
                      <a:pt x="920" y="1120"/>
                      <a:pt x="931" y="1099"/>
                    </a:cubicBezTo>
                    <a:cubicBezTo>
                      <a:pt x="963" y="1057"/>
                      <a:pt x="994" y="1025"/>
                      <a:pt x="1037" y="983"/>
                    </a:cubicBezTo>
                    <a:cubicBezTo>
                      <a:pt x="1047" y="972"/>
                      <a:pt x="1068" y="951"/>
                      <a:pt x="1089" y="930"/>
                    </a:cubicBezTo>
                    <a:cubicBezTo>
                      <a:pt x="1121" y="909"/>
                      <a:pt x="1142" y="877"/>
                      <a:pt x="1174" y="856"/>
                    </a:cubicBezTo>
                    <a:lnTo>
                      <a:pt x="1216" y="824"/>
                    </a:lnTo>
                    <a:cubicBezTo>
                      <a:pt x="1238" y="803"/>
                      <a:pt x="1269" y="792"/>
                      <a:pt x="1290" y="771"/>
                    </a:cubicBezTo>
                    <a:cubicBezTo>
                      <a:pt x="1312" y="761"/>
                      <a:pt x="1322" y="761"/>
                      <a:pt x="1333" y="750"/>
                    </a:cubicBezTo>
                    <a:cubicBezTo>
                      <a:pt x="1364" y="729"/>
                      <a:pt x="1386" y="718"/>
                      <a:pt x="1417" y="708"/>
                    </a:cubicBezTo>
                    <a:cubicBezTo>
                      <a:pt x="1428" y="697"/>
                      <a:pt x="1449" y="687"/>
                      <a:pt x="1460" y="687"/>
                    </a:cubicBezTo>
                    <a:lnTo>
                      <a:pt x="1502" y="665"/>
                    </a:lnTo>
                    <a:cubicBezTo>
                      <a:pt x="1512" y="665"/>
                      <a:pt x="1523" y="655"/>
                      <a:pt x="1523" y="655"/>
                    </a:cubicBezTo>
                    <a:cubicBezTo>
                      <a:pt x="1544" y="644"/>
                      <a:pt x="1565" y="644"/>
                      <a:pt x="1586" y="634"/>
                    </a:cubicBezTo>
                    <a:cubicBezTo>
                      <a:pt x="1608" y="623"/>
                      <a:pt x="1618" y="623"/>
                      <a:pt x="1639" y="613"/>
                    </a:cubicBezTo>
                    <a:cubicBezTo>
                      <a:pt x="1661" y="613"/>
                      <a:pt x="1692" y="602"/>
                      <a:pt x="1713" y="602"/>
                    </a:cubicBezTo>
                    <a:cubicBezTo>
                      <a:pt x="1724" y="591"/>
                      <a:pt x="1745" y="591"/>
                      <a:pt x="1766" y="581"/>
                    </a:cubicBezTo>
                    <a:lnTo>
                      <a:pt x="1798" y="581"/>
                    </a:lnTo>
                    <a:cubicBezTo>
                      <a:pt x="1809" y="581"/>
                      <a:pt x="1830" y="570"/>
                      <a:pt x="1840" y="570"/>
                    </a:cubicBezTo>
                    <a:lnTo>
                      <a:pt x="1914" y="560"/>
                    </a:lnTo>
                    <a:close/>
                    <a:moveTo>
                      <a:pt x="2002" y="0"/>
                    </a:moveTo>
                    <a:cubicBezTo>
                      <a:pt x="1438" y="0"/>
                      <a:pt x="913" y="256"/>
                      <a:pt x="561" y="665"/>
                    </a:cubicBezTo>
                    <a:cubicBezTo>
                      <a:pt x="296" y="972"/>
                      <a:pt x="127" y="1353"/>
                      <a:pt x="85" y="1786"/>
                    </a:cubicBezTo>
                    <a:cubicBezTo>
                      <a:pt x="0" y="2780"/>
                      <a:pt x="688" y="3668"/>
                      <a:pt x="1650" y="3859"/>
                    </a:cubicBezTo>
                    <a:cubicBezTo>
                      <a:pt x="1713" y="3869"/>
                      <a:pt x="1777" y="3880"/>
                      <a:pt x="1840" y="3891"/>
                    </a:cubicBezTo>
                    <a:lnTo>
                      <a:pt x="1861" y="3891"/>
                    </a:lnTo>
                    <a:cubicBezTo>
                      <a:pt x="1915" y="3895"/>
                      <a:pt x="1969" y="3897"/>
                      <a:pt x="2022" y="3897"/>
                    </a:cubicBezTo>
                    <a:cubicBezTo>
                      <a:pt x="2490" y="3897"/>
                      <a:pt x="2926" y="3732"/>
                      <a:pt x="3268" y="3457"/>
                    </a:cubicBezTo>
                    <a:cubicBezTo>
                      <a:pt x="3331" y="3404"/>
                      <a:pt x="3384" y="3362"/>
                      <a:pt x="3426" y="3309"/>
                    </a:cubicBezTo>
                    <a:cubicBezTo>
                      <a:pt x="3448" y="3288"/>
                      <a:pt x="3458" y="3277"/>
                      <a:pt x="3479" y="3256"/>
                    </a:cubicBezTo>
                    <a:cubicBezTo>
                      <a:pt x="3500" y="3235"/>
                      <a:pt x="3511" y="3214"/>
                      <a:pt x="3532" y="3193"/>
                    </a:cubicBezTo>
                    <a:cubicBezTo>
                      <a:pt x="3543" y="3172"/>
                      <a:pt x="3564" y="3150"/>
                      <a:pt x="3585" y="3129"/>
                    </a:cubicBezTo>
                    <a:cubicBezTo>
                      <a:pt x="3596" y="3108"/>
                      <a:pt x="3617" y="3087"/>
                      <a:pt x="3627" y="3066"/>
                    </a:cubicBezTo>
                    <a:cubicBezTo>
                      <a:pt x="3638" y="3055"/>
                      <a:pt x="3638" y="3055"/>
                      <a:pt x="3648" y="3045"/>
                    </a:cubicBezTo>
                    <a:cubicBezTo>
                      <a:pt x="3648" y="3034"/>
                      <a:pt x="3659" y="3023"/>
                      <a:pt x="3670" y="3002"/>
                    </a:cubicBezTo>
                    <a:cubicBezTo>
                      <a:pt x="3680" y="2992"/>
                      <a:pt x="3691" y="2971"/>
                      <a:pt x="3701" y="2960"/>
                    </a:cubicBezTo>
                    <a:cubicBezTo>
                      <a:pt x="3701" y="2949"/>
                      <a:pt x="3712" y="2939"/>
                      <a:pt x="3712" y="2928"/>
                    </a:cubicBezTo>
                    <a:cubicBezTo>
                      <a:pt x="3723" y="2918"/>
                      <a:pt x="3733" y="2897"/>
                      <a:pt x="3744" y="2875"/>
                    </a:cubicBezTo>
                    <a:cubicBezTo>
                      <a:pt x="3754" y="2865"/>
                      <a:pt x="3765" y="2854"/>
                      <a:pt x="3765" y="2833"/>
                    </a:cubicBezTo>
                    <a:cubicBezTo>
                      <a:pt x="3775" y="2823"/>
                      <a:pt x="3775" y="2812"/>
                      <a:pt x="3786" y="2801"/>
                    </a:cubicBezTo>
                    <a:cubicBezTo>
                      <a:pt x="3797" y="2780"/>
                      <a:pt x="3807" y="2759"/>
                      <a:pt x="3818" y="2738"/>
                    </a:cubicBezTo>
                    <a:cubicBezTo>
                      <a:pt x="3828" y="2706"/>
                      <a:pt x="3839" y="2675"/>
                      <a:pt x="3849" y="2643"/>
                    </a:cubicBezTo>
                    <a:cubicBezTo>
                      <a:pt x="3871" y="2622"/>
                      <a:pt x="3871" y="2590"/>
                      <a:pt x="3881" y="2558"/>
                    </a:cubicBezTo>
                    <a:cubicBezTo>
                      <a:pt x="3892" y="2537"/>
                      <a:pt x="3902" y="2505"/>
                      <a:pt x="3902" y="2484"/>
                    </a:cubicBezTo>
                    <a:cubicBezTo>
                      <a:pt x="3913" y="2452"/>
                      <a:pt x="3923" y="2421"/>
                      <a:pt x="3923" y="2400"/>
                    </a:cubicBezTo>
                    <a:cubicBezTo>
                      <a:pt x="3934" y="2389"/>
                      <a:pt x="3934" y="2378"/>
                      <a:pt x="3934" y="2368"/>
                    </a:cubicBezTo>
                    <a:cubicBezTo>
                      <a:pt x="3945" y="2336"/>
                      <a:pt x="3945" y="2315"/>
                      <a:pt x="3955" y="2283"/>
                    </a:cubicBezTo>
                    <a:cubicBezTo>
                      <a:pt x="3955" y="2252"/>
                      <a:pt x="3955" y="2220"/>
                      <a:pt x="3966" y="2188"/>
                    </a:cubicBezTo>
                    <a:cubicBezTo>
                      <a:pt x="3966" y="2167"/>
                      <a:pt x="3976" y="2135"/>
                      <a:pt x="3976" y="2114"/>
                    </a:cubicBezTo>
                    <a:cubicBezTo>
                      <a:pt x="4061" y="1046"/>
                      <a:pt x="3268" y="94"/>
                      <a:pt x="2189" y="10"/>
                    </a:cubicBezTo>
                    <a:cubicBezTo>
                      <a:pt x="2127" y="4"/>
                      <a:pt x="2064" y="0"/>
                      <a:pt x="2002" y="0"/>
                    </a:cubicBezTo>
                    <a:close/>
                  </a:path>
                </a:pathLst>
              </a:custGeom>
              <a:solidFill>
                <a:srgbClr val="F61B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3"/>
              <p:cNvSpPr/>
              <p:nvPr/>
            </p:nvSpPr>
            <p:spPr>
              <a:xfrm>
                <a:off x="5460924" y="2390208"/>
                <a:ext cx="216021" cy="207731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458" extrusionOk="0">
                    <a:moveTo>
                      <a:pt x="1537" y="0"/>
                    </a:moveTo>
                    <a:cubicBezTo>
                      <a:pt x="973" y="0"/>
                      <a:pt x="448" y="256"/>
                      <a:pt x="96" y="665"/>
                    </a:cubicBezTo>
                    <a:cubicBezTo>
                      <a:pt x="53" y="718"/>
                      <a:pt x="22" y="782"/>
                      <a:pt x="11" y="845"/>
                    </a:cubicBezTo>
                    <a:cubicBezTo>
                      <a:pt x="1" y="1014"/>
                      <a:pt x="128" y="1162"/>
                      <a:pt x="297" y="1173"/>
                    </a:cubicBezTo>
                    <a:cubicBezTo>
                      <a:pt x="307" y="1176"/>
                      <a:pt x="317" y="1178"/>
                      <a:pt x="326" y="1178"/>
                    </a:cubicBezTo>
                    <a:cubicBezTo>
                      <a:pt x="344" y="1178"/>
                      <a:pt x="360" y="1173"/>
                      <a:pt x="381" y="1173"/>
                    </a:cubicBezTo>
                    <a:cubicBezTo>
                      <a:pt x="392" y="1162"/>
                      <a:pt x="402" y="1162"/>
                      <a:pt x="424" y="1162"/>
                    </a:cubicBezTo>
                    <a:cubicBezTo>
                      <a:pt x="445" y="1120"/>
                      <a:pt x="476" y="1078"/>
                      <a:pt x="508" y="1046"/>
                    </a:cubicBezTo>
                    <a:cubicBezTo>
                      <a:pt x="508" y="1046"/>
                      <a:pt x="508" y="1035"/>
                      <a:pt x="519" y="1035"/>
                    </a:cubicBezTo>
                    <a:cubicBezTo>
                      <a:pt x="550" y="1004"/>
                      <a:pt x="582" y="961"/>
                      <a:pt x="614" y="930"/>
                    </a:cubicBezTo>
                    <a:cubicBezTo>
                      <a:pt x="646" y="898"/>
                      <a:pt x="677" y="877"/>
                      <a:pt x="709" y="856"/>
                    </a:cubicBezTo>
                    <a:lnTo>
                      <a:pt x="741" y="824"/>
                    </a:lnTo>
                    <a:cubicBezTo>
                      <a:pt x="773" y="803"/>
                      <a:pt x="794" y="792"/>
                      <a:pt x="825" y="771"/>
                    </a:cubicBezTo>
                    <a:cubicBezTo>
                      <a:pt x="836" y="761"/>
                      <a:pt x="847" y="761"/>
                      <a:pt x="857" y="750"/>
                    </a:cubicBezTo>
                    <a:cubicBezTo>
                      <a:pt x="889" y="729"/>
                      <a:pt x="921" y="718"/>
                      <a:pt x="952" y="697"/>
                    </a:cubicBezTo>
                    <a:cubicBezTo>
                      <a:pt x="963" y="697"/>
                      <a:pt x="973" y="687"/>
                      <a:pt x="984" y="687"/>
                    </a:cubicBezTo>
                    <a:lnTo>
                      <a:pt x="1026" y="665"/>
                    </a:lnTo>
                    <a:cubicBezTo>
                      <a:pt x="1037" y="665"/>
                      <a:pt x="1047" y="655"/>
                      <a:pt x="1058" y="655"/>
                    </a:cubicBezTo>
                    <a:cubicBezTo>
                      <a:pt x="1079" y="644"/>
                      <a:pt x="1090" y="634"/>
                      <a:pt x="1111" y="634"/>
                    </a:cubicBezTo>
                    <a:cubicBezTo>
                      <a:pt x="1132" y="623"/>
                      <a:pt x="1153" y="623"/>
                      <a:pt x="1174" y="613"/>
                    </a:cubicBezTo>
                    <a:cubicBezTo>
                      <a:pt x="1196" y="602"/>
                      <a:pt x="1217" y="602"/>
                      <a:pt x="1238" y="591"/>
                    </a:cubicBezTo>
                    <a:cubicBezTo>
                      <a:pt x="1259" y="591"/>
                      <a:pt x="1280" y="591"/>
                      <a:pt x="1291" y="581"/>
                    </a:cubicBezTo>
                    <a:lnTo>
                      <a:pt x="1322" y="581"/>
                    </a:lnTo>
                    <a:cubicBezTo>
                      <a:pt x="1344" y="570"/>
                      <a:pt x="1354" y="570"/>
                      <a:pt x="1375" y="570"/>
                    </a:cubicBezTo>
                    <a:lnTo>
                      <a:pt x="1439" y="560"/>
                    </a:lnTo>
                    <a:lnTo>
                      <a:pt x="1682" y="560"/>
                    </a:lnTo>
                    <a:cubicBezTo>
                      <a:pt x="2443" y="623"/>
                      <a:pt x="3014" y="1300"/>
                      <a:pt x="2951" y="2061"/>
                    </a:cubicBezTo>
                    <a:cubicBezTo>
                      <a:pt x="2951" y="2082"/>
                      <a:pt x="2940" y="2104"/>
                      <a:pt x="2940" y="2135"/>
                    </a:cubicBezTo>
                    <a:cubicBezTo>
                      <a:pt x="2940" y="2135"/>
                      <a:pt x="2940" y="2146"/>
                      <a:pt x="2940" y="2146"/>
                    </a:cubicBezTo>
                    <a:lnTo>
                      <a:pt x="2940" y="2156"/>
                    </a:lnTo>
                    <a:cubicBezTo>
                      <a:pt x="2940" y="2167"/>
                      <a:pt x="2940" y="2178"/>
                      <a:pt x="2930" y="2188"/>
                    </a:cubicBezTo>
                    <a:cubicBezTo>
                      <a:pt x="2930" y="2199"/>
                      <a:pt x="2930" y="2209"/>
                      <a:pt x="2930" y="2220"/>
                    </a:cubicBezTo>
                    <a:cubicBezTo>
                      <a:pt x="2919" y="2241"/>
                      <a:pt x="2919" y="2262"/>
                      <a:pt x="2909" y="2294"/>
                    </a:cubicBezTo>
                    <a:cubicBezTo>
                      <a:pt x="2909" y="2304"/>
                      <a:pt x="2909" y="2326"/>
                      <a:pt x="2898" y="2336"/>
                    </a:cubicBezTo>
                    <a:cubicBezTo>
                      <a:pt x="2898" y="2347"/>
                      <a:pt x="2898" y="2357"/>
                      <a:pt x="2887" y="2378"/>
                    </a:cubicBezTo>
                    <a:cubicBezTo>
                      <a:pt x="2887" y="2378"/>
                      <a:pt x="2887" y="2389"/>
                      <a:pt x="2877" y="2400"/>
                    </a:cubicBezTo>
                    <a:cubicBezTo>
                      <a:pt x="2877" y="2410"/>
                      <a:pt x="2866" y="2431"/>
                      <a:pt x="2866" y="2442"/>
                    </a:cubicBezTo>
                    <a:cubicBezTo>
                      <a:pt x="2866" y="2452"/>
                      <a:pt x="2856" y="2463"/>
                      <a:pt x="2856" y="2474"/>
                    </a:cubicBezTo>
                    <a:cubicBezTo>
                      <a:pt x="2845" y="2484"/>
                      <a:pt x="2835" y="2505"/>
                      <a:pt x="2835" y="2526"/>
                    </a:cubicBezTo>
                    <a:cubicBezTo>
                      <a:pt x="2824" y="2526"/>
                      <a:pt x="2824" y="2537"/>
                      <a:pt x="2824" y="2537"/>
                    </a:cubicBezTo>
                    <a:cubicBezTo>
                      <a:pt x="2813" y="2558"/>
                      <a:pt x="2813" y="2569"/>
                      <a:pt x="2803" y="2579"/>
                    </a:cubicBezTo>
                    <a:cubicBezTo>
                      <a:pt x="2792" y="2590"/>
                      <a:pt x="2792" y="2611"/>
                      <a:pt x="2782" y="2622"/>
                    </a:cubicBezTo>
                    <a:cubicBezTo>
                      <a:pt x="2782" y="2632"/>
                      <a:pt x="2771" y="2643"/>
                      <a:pt x="2761" y="2653"/>
                    </a:cubicBezTo>
                    <a:cubicBezTo>
                      <a:pt x="2761" y="2664"/>
                      <a:pt x="2750" y="2675"/>
                      <a:pt x="2750" y="2685"/>
                    </a:cubicBezTo>
                    <a:cubicBezTo>
                      <a:pt x="2739" y="2696"/>
                      <a:pt x="2729" y="2706"/>
                      <a:pt x="2729" y="2717"/>
                    </a:cubicBezTo>
                    <a:cubicBezTo>
                      <a:pt x="2718" y="2727"/>
                      <a:pt x="2718" y="2738"/>
                      <a:pt x="2708" y="2749"/>
                    </a:cubicBezTo>
                    <a:cubicBezTo>
                      <a:pt x="2697" y="2759"/>
                      <a:pt x="2686" y="2770"/>
                      <a:pt x="2676" y="2780"/>
                    </a:cubicBezTo>
                    <a:lnTo>
                      <a:pt x="2655" y="2812"/>
                    </a:lnTo>
                    <a:cubicBezTo>
                      <a:pt x="2655" y="2812"/>
                      <a:pt x="2644" y="2823"/>
                      <a:pt x="2644" y="2823"/>
                    </a:cubicBezTo>
                    <a:cubicBezTo>
                      <a:pt x="2634" y="2844"/>
                      <a:pt x="2623" y="2854"/>
                      <a:pt x="2612" y="2865"/>
                    </a:cubicBezTo>
                    <a:lnTo>
                      <a:pt x="2570" y="2907"/>
                    </a:lnTo>
                    <a:cubicBezTo>
                      <a:pt x="2560" y="2928"/>
                      <a:pt x="2538" y="2939"/>
                      <a:pt x="2528" y="2949"/>
                    </a:cubicBezTo>
                    <a:cubicBezTo>
                      <a:pt x="2517" y="2960"/>
                      <a:pt x="2507" y="2971"/>
                      <a:pt x="2496" y="2981"/>
                    </a:cubicBezTo>
                    <a:cubicBezTo>
                      <a:pt x="2486" y="2992"/>
                      <a:pt x="2486" y="2992"/>
                      <a:pt x="2475" y="3002"/>
                    </a:cubicBezTo>
                    <a:cubicBezTo>
                      <a:pt x="2464" y="3002"/>
                      <a:pt x="2454" y="3013"/>
                      <a:pt x="2454" y="3023"/>
                    </a:cubicBezTo>
                    <a:cubicBezTo>
                      <a:pt x="2412" y="3055"/>
                      <a:pt x="2369" y="3076"/>
                      <a:pt x="2338" y="3108"/>
                    </a:cubicBezTo>
                    <a:lnTo>
                      <a:pt x="2803" y="3457"/>
                    </a:lnTo>
                    <a:cubicBezTo>
                      <a:pt x="2856" y="3404"/>
                      <a:pt x="2919" y="3362"/>
                      <a:pt x="2961" y="3309"/>
                    </a:cubicBezTo>
                    <a:cubicBezTo>
                      <a:pt x="2983" y="3288"/>
                      <a:pt x="2993" y="3277"/>
                      <a:pt x="3014" y="3256"/>
                    </a:cubicBezTo>
                    <a:cubicBezTo>
                      <a:pt x="3025" y="3235"/>
                      <a:pt x="3046" y="3214"/>
                      <a:pt x="3067" y="3193"/>
                    </a:cubicBezTo>
                    <a:cubicBezTo>
                      <a:pt x="3078" y="3172"/>
                      <a:pt x="3099" y="3150"/>
                      <a:pt x="3120" y="3129"/>
                    </a:cubicBezTo>
                    <a:cubicBezTo>
                      <a:pt x="3120" y="3129"/>
                      <a:pt x="3120" y="3129"/>
                      <a:pt x="3120" y="3119"/>
                    </a:cubicBezTo>
                    <a:cubicBezTo>
                      <a:pt x="3131" y="3108"/>
                      <a:pt x="3152" y="3087"/>
                      <a:pt x="3162" y="3066"/>
                    </a:cubicBezTo>
                    <a:cubicBezTo>
                      <a:pt x="3173" y="3055"/>
                      <a:pt x="3173" y="3055"/>
                      <a:pt x="3183" y="3045"/>
                    </a:cubicBezTo>
                    <a:cubicBezTo>
                      <a:pt x="3183" y="3034"/>
                      <a:pt x="3194" y="3013"/>
                      <a:pt x="3205" y="3002"/>
                    </a:cubicBezTo>
                    <a:cubicBezTo>
                      <a:pt x="3215" y="2992"/>
                      <a:pt x="3226" y="2971"/>
                      <a:pt x="3236" y="2960"/>
                    </a:cubicBezTo>
                    <a:cubicBezTo>
                      <a:pt x="3236" y="2949"/>
                      <a:pt x="3247" y="2939"/>
                      <a:pt x="3247" y="2928"/>
                    </a:cubicBezTo>
                    <a:cubicBezTo>
                      <a:pt x="3258" y="2907"/>
                      <a:pt x="3268" y="2897"/>
                      <a:pt x="3279" y="2875"/>
                    </a:cubicBezTo>
                    <a:cubicBezTo>
                      <a:pt x="3289" y="2865"/>
                      <a:pt x="3300" y="2854"/>
                      <a:pt x="3300" y="2833"/>
                    </a:cubicBezTo>
                    <a:cubicBezTo>
                      <a:pt x="3310" y="2823"/>
                      <a:pt x="3310" y="2812"/>
                      <a:pt x="3321" y="2801"/>
                    </a:cubicBezTo>
                    <a:cubicBezTo>
                      <a:pt x="3332" y="2780"/>
                      <a:pt x="3342" y="2759"/>
                      <a:pt x="3353" y="2727"/>
                    </a:cubicBezTo>
                    <a:cubicBezTo>
                      <a:pt x="3363" y="2706"/>
                      <a:pt x="3374" y="2675"/>
                      <a:pt x="3384" y="2643"/>
                    </a:cubicBezTo>
                    <a:cubicBezTo>
                      <a:pt x="3395" y="2622"/>
                      <a:pt x="3406" y="2590"/>
                      <a:pt x="3416" y="2558"/>
                    </a:cubicBezTo>
                    <a:cubicBezTo>
                      <a:pt x="3427" y="2537"/>
                      <a:pt x="3437" y="2505"/>
                      <a:pt x="3437" y="2484"/>
                    </a:cubicBezTo>
                    <a:cubicBezTo>
                      <a:pt x="3448" y="2452"/>
                      <a:pt x="3458" y="2421"/>
                      <a:pt x="3458" y="2400"/>
                    </a:cubicBezTo>
                    <a:cubicBezTo>
                      <a:pt x="3469" y="2389"/>
                      <a:pt x="3469" y="2378"/>
                      <a:pt x="3469" y="2368"/>
                    </a:cubicBezTo>
                    <a:lnTo>
                      <a:pt x="3469" y="2357"/>
                    </a:lnTo>
                    <a:cubicBezTo>
                      <a:pt x="3480" y="2336"/>
                      <a:pt x="3480" y="2315"/>
                      <a:pt x="3490" y="2283"/>
                    </a:cubicBezTo>
                    <a:cubicBezTo>
                      <a:pt x="3490" y="2252"/>
                      <a:pt x="3490" y="2220"/>
                      <a:pt x="3501" y="2188"/>
                    </a:cubicBezTo>
                    <a:cubicBezTo>
                      <a:pt x="3501" y="2167"/>
                      <a:pt x="3501" y="2135"/>
                      <a:pt x="3511" y="2114"/>
                    </a:cubicBezTo>
                    <a:cubicBezTo>
                      <a:pt x="3596" y="1046"/>
                      <a:pt x="2803" y="94"/>
                      <a:pt x="1724" y="10"/>
                    </a:cubicBezTo>
                    <a:cubicBezTo>
                      <a:pt x="1662" y="4"/>
                      <a:pt x="1599" y="0"/>
                      <a:pt x="1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3"/>
              <p:cNvSpPr/>
              <p:nvPr/>
            </p:nvSpPr>
            <p:spPr>
              <a:xfrm>
                <a:off x="5521897" y="2508911"/>
                <a:ext cx="149340" cy="11539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921" extrusionOk="0">
                    <a:moveTo>
                      <a:pt x="2211" y="1"/>
                    </a:moveTo>
                    <a:cubicBezTo>
                      <a:pt x="2084" y="1"/>
                      <a:pt x="1978" y="64"/>
                      <a:pt x="1925" y="170"/>
                    </a:cubicBezTo>
                    <a:cubicBezTo>
                      <a:pt x="1925" y="170"/>
                      <a:pt x="1925" y="170"/>
                      <a:pt x="1925" y="180"/>
                    </a:cubicBezTo>
                    <a:lnTo>
                      <a:pt x="1925" y="191"/>
                    </a:lnTo>
                    <a:cubicBezTo>
                      <a:pt x="1925" y="202"/>
                      <a:pt x="1925" y="202"/>
                      <a:pt x="1925" y="212"/>
                    </a:cubicBezTo>
                    <a:cubicBezTo>
                      <a:pt x="1915" y="223"/>
                      <a:pt x="1915" y="233"/>
                      <a:pt x="1915" y="244"/>
                    </a:cubicBezTo>
                    <a:cubicBezTo>
                      <a:pt x="1915" y="265"/>
                      <a:pt x="1904" y="297"/>
                      <a:pt x="1904" y="318"/>
                    </a:cubicBezTo>
                    <a:cubicBezTo>
                      <a:pt x="1894" y="328"/>
                      <a:pt x="1894" y="350"/>
                      <a:pt x="1883" y="360"/>
                    </a:cubicBezTo>
                    <a:cubicBezTo>
                      <a:pt x="1883" y="371"/>
                      <a:pt x="1883" y="392"/>
                      <a:pt x="1872" y="402"/>
                    </a:cubicBezTo>
                    <a:cubicBezTo>
                      <a:pt x="1872" y="413"/>
                      <a:pt x="1872" y="413"/>
                      <a:pt x="1862" y="424"/>
                    </a:cubicBezTo>
                    <a:cubicBezTo>
                      <a:pt x="1862" y="445"/>
                      <a:pt x="1851" y="455"/>
                      <a:pt x="1851" y="466"/>
                    </a:cubicBezTo>
                    <a:cubicBezTo>
                      <a:pt x="1851" y="476"/>
                      <a:pt x="1841" y="487"/>
                      <a:pt x="1841" y="498"/>
                    </a:cubicBezTo>
                    <a:cubicBezTo>
                      <a:pt x="1830" y="519"/>
                      <a:pt x="1820" y="529"/>
                      <a:pt x="1820" y="550"/>
                    </a:cubicBezTo>
                    <a:cubicBezTo>
                      <a:pt x="1809" y="550"/>
                      <a:pt x="1809" y="561"/>
                      <a:pt x="1809" y="572"/>
                    </a:cubicBezTo>
                    <a:cubicBezTo>
                      <a:pt x="1798" y="582"/>
                      <a:pt x="1798" y="593"/>
                      <a:pt x="1788" y="614"/>
                    </a:cubicBezTo>
                    <a:cubicBezTo>
                      <a:pt x="1788" y="624"/>
                      <a:pt x="1777" y="635"/>
                      <a:pt x="1767" y="646"/>
                    </a:cubicBezTo>
                    <a:cubicBezTo>
                      <a:pt x="1767" y="656"/>
                      <a:pt x="1756" y="667"/>
                      <a:pt x="1746" y="677"/>
                    </a:cubicBezTo>
                    <a:cubicBezTo>
                      <a:pt x="1746" y="688"/>
                      <a:pt x="1735" y="699"/>
                      <a:pt x="1735" y="709"/>
                    </a:cubicBezTo>
                    <a:cubicBezTo>
                      <a:pt x="1724" y="720"/>
                      <a:pt x="1714" y="730"/>
                      <a:pt x="1714" y="741"/>
                    </a:cubicBezTo>
                    <a:cubicBezTo>
                      <a:pt x="1703" y="751"/>
                      <a:pt x="1703" y="762"/>
                      <a:pt x="1693" y="773"/>
                    </a:cubicBezTo>
                    <a:cubicBezTo>
                      <a:pt x="1682" y="783"/>
                      <a:pt x="1671" y="794"/>
                      <a:pt x="1671" y="804"/>
                    </a:cubicBezTo>
                    <a:lnTo>
                      <a:pt x="1640" y="836"/>
                    </a:lnTo>
                    <a:cubicBezTo>
                      <a:pt x="1640" y="836"/>
                      <a:pt x="1640" y="847"/>
                      <a:pt x="1629" y="847"/>
                    </a:cubicBezTo>
                    <a:cubicBezTo>
                      <a:pt x="1619" y="868"/>
                      <a:pt x="1608" y="878"/>
                      <a:pt x="1597" y="889"/>
                    </a:cubicBezTo>
                    <a:lnTo>
                      <a:pt x="1555" y="942"/>
                    </a:lnTo>
                    <a:cubicBezTo>
                      <a:pt x="1545" y="952"/>
                      <a:pt x="1523" y="963"/>
                      <a:pt x="1513" y="973"/>
                    </a:cubicBezTo>
                    <a:cubicBezTo>
                      <a:pt x="1502" y="984"/>
                      <a:pt x="1492" y="995"/>
                      <a:pt x="1481" y="1005"/>
                    </a:cubicBezTo>
                    <a:cubicBezTo>
                      <a:pt x="1471" y="1016"/>
                      <a:pt x="1471" y="1026"/>
                      <a:pt x="1460" y="1026"/>
                    </a:cubicBezTo>
                    <a:cubicBezTo>
                      <a:pt x="1449" y="1037"/>
                      <a:pt x="1449" y="1037"/>
                      <a:pt x="1439" y="1047"/>
                    </a:cubicBezTo>
                    <a:cubicBezTo>
                      <a:pt x="1397" y="1079"/>
                      <a:pt x="1365" y="1111"/>
                      <a:pt x="1323" y="1132"/>
                    </a:cubicBezTo>
                    <a:cubicBezTo>
                      <a:pt x="1093" y="1282"/>
                      <a:pt x="816" y="1366"/>
                      <a:pt x="528" y="1366"/>
                    </a:cubicBezTo>
                    <a:cubicBezTo>
                      <a:pt x="511" y="1366"/>
                      <a:pt x="494" y="1365"/>
                      <a:pt x="477" y="1365"/>
                    </a:cubicBezTo>
                    <a:cubicBezTo>
                      <a:pt x="455" y="1365"/>
                      <a:pt x="445" y="1365"/>
                      <a:pt x="434" y="1354"/>
                    </a:cubicBezTo>
                    <a:cubicBezTo>
                      <a:pt x="360" y="1354"/>
                      <a:pt x="286" y="1344"/>
                      <a:pt x="223" y="1322"/>
                    </a:cubicBezTo>
                    <a:cubicBezTo>
                      <a:pt x="106" y="1354"/>
                      <a:pt x="22" y="1460"/>
                      <a:pt x="11" y="1576"/>
                    </a:cubicBezTo>
                    <a:cubicBezTo>
                      <a:pt x="1" y="1650"/>
                      <a:pt x="22" y="1714"/>
                      <a:pt x="54" y="1767"/>
                    </a:cubicBezTo>
                    <a:cubicBezTo>
                      <a:pt x="85" y="1819"/>
                      <a:pt x="128" y="1862"/>
                      <a:pt x="181" y="1883"/>
                    </a:cubicBezTo>
                    <a:cubicBezTo>
                      <a:pt x="233" y="1893"/>
                      <a:pt x="297" y="1904"/>
                      <a:pt x="360" y="1915"/>
                    </a:cubicBezTo>
                    <a:lnTo>
                      <a:pt x="392" y="1915"/>
                    </a:lnTo>
                    <a:cubicBezTo>
                      <a:pt x="446" y="1919"/>
                      <a:pt x="499" y="1921"/>
                      <a:pt x="552" y="1921"/>
                    </a:cubicBezTo>
                    <a:cubicBezTo>
                      <a:pt x="1021" y="1921"/>
                      <a:pt x="1455" y="1756"/>
                      <a:pt x="1788" y="1481"/>
                    </a:cubicBezTo>
                    <a:cubicBezTo>
                      <a:pt x="1851" y="1428"/>
                      <a:pt x="1904" y="1386"/>
                      <a:pt x="1946" y="1333"/>
                    </a:cubicBezTo>
                    <a:cubicBezTo>
                      <a:pt x="1968" y="1312"/>
                      <a:pt x="1978" y="1301"/>
                      <a:pt x="1999" y="1280"/>
                    </a:cubicBezTo>
                    <a:cubicBezTo>
                      <a:pt x="2020" y="1259"/>
                      <a:pt x="2031" y="1238"/>
                      <a:pt x="2052" y="1217"/>
                    </a:cubicBezTo>
                    <a:cubicBezTo>
                      <a:pt x="2063" y="1196"/>
                      <a:pt x="2084" y="1174"/>
                      <a:pt x="2105" y="1153"/>
                    </a:cubicBezTo>
                    <a:cubicBezTo>
                      <a:pt x="2116" y="1132"/>
                      <a:pt x="2137" y="1111"/>
                      <a:pt x="2147" y="1090"/>
                    </a:cubicBezTo>
                    <a:cubicBezTo>
                      <a:pt x="2158" y="1079"/>
                      <a:pt x="2158" y="1079"/>
                      <a:pt x="2168" y="1069"/>
                    </a:cubicBezTo>
                    <a:cubicBezTo>
                      <a:pt x="2168" y="1058"/>
                      <a:pt x="2179" y="1047"/>
                      <a:pt x="2190" y="1026"/>
                    </a:cubicBezTo>
                    <a:cubicBezTo>
                      <a:pt x="2200" y="1016"/>
                      <a:pt x="2211" y="995"/>
                      <a:pt x="2221" y="984"/>
                    </a:cubicBezTo>
                    <a:cubicBezTo>
                      <a:pt x="2221" y="973"/>
                      <a:pt x="2232" y="963"/>
                      <a:pt x="2232" y="952"/>
                    </a:cubicBezTo>
                    <a:cubicBezTo>
                      <a:pt x="2243" y="942"/>
                      <a:pt x="2253" y="921"/>
                      <a:pt x="2264" y="899"/>
                    </a:cubicBezTo>
                    <a:cubicBezTo>
                      <a:pt x="2274" y="889"/>
                      <a:pt x="2285" y="878"/>
                      <a:pt x="2285" y="857"/>
                    </a:cubicBezTo>
                    <a:cubicBezTo>
                      <a:pt x="2295" y="847"/>
                      <a:pt x="2295" y="836"/>
                      <a:pt x="2306" y="825"/>
                    </a:cubicBezTo>
                    <a:cubicBezTo>
                      <a:pt x="2317" y="804"/>
                      <a:pt x="2327" y="783"/>
                      <a:pt x="2338" y="762"/>
                    </a:cubicBezTo>
                    <a:cubicBezTo>
                      <a:pt x="2348" y="730"/>
                      <a:pt x="2359" y="699"/>
                      <a:pt x="2369" y="667"/>
                    </a:cubicBezTo>
                    <a:cubicBezTo>
                      <a:pt x="2391" y="646"/>
                      <a:pt x="2391" y="614"/>
                      <a:pt x="2401" y="582"/>
                    </a:cubicBezTo>
                    <a:cubicBezTo>
                      <a:pt x="2412" y="561"/>
                      <a:pt x="2422" y="529"/>
                      <a:pt x="2422" y="508"/>
                    </a:cubicBezTo>
                    <a:cubicBezTo>
                      <a:pt x="2433" y="476"/>
                      <a:pt x="2443" y="445"/>
                      <a:pt x="2443" y="424"/>
                    </a:cubicBezTo>
                    <a:cubicBezTo>
                      <a:pt x="2454" y="413"/>
                      <a:pt x="2454" y="402"/>
                      <a:pt x="2454" y="392"/>
                    </a:cubicBezTo>
                    <a:cubicBezTo>
                      <a:pt x="2465" y="360"/>
                      <a:pt x="2465" y="339"/>
                      <a:pt x="2475" y="307"/>
                    </a:cubicBezTo>
                    <a:cubicBezTo>
                      <a:pt x="2475" y="276"/>
                      <a:pt x="2475" y="244"/>
                      <a:pt x="2486" y="212"/>
                    </a:cubicBezTo>
                    <a:cubicBezTo>
                      <a:pt x="2465" y="159"/>
                      <a:pt x="2433" y="106"/>
                      <a:pt x="2391" y="75"/>
                    </a:cubicBezTo>
                    <a:cubicBezTo>
                      <a:pt x="2338" y="32"/>
                      <a:pt x="2274" y="11"/>
                      <a:pt x="2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2" name="Google Shape;722;p43"/>
              <p:cNvGrpSpPr/>
              <p:nvPr/>
            </p:nvGrpSpPr>
            <p:grpSpPr>
              <a:xfrm>
                <a:off x="5720737" y="2400300"/>
                <a:ext cx="399002" cy="213498"/>
                <a:chOff x="5720737" y="2400300"/>
                <a:chExt cx="399002" cy="213498"/>
              </a:xfrm>
            </p:grpSpPr>
            <p:sp>
              <p:nvSpPr>
                <p:cNvPr id="723" name="Google Shape;723;p43"/>
                <p:cNvSpPr/>
                <p:nvPr/>
              </p:nvSpPr>
              <p:spPr>
                <a:xfrm>
                  <a:off x="5720737" y="2590249"/>
                  <a:ext cx="173489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" h="392" extrusionOk="0">
                      <a:moveTo>
                        <a:pt x="1" y="0"/>
                      </a:moveTo>
                      <a:lnTo>
                        <a:pt x="1" y="391"/>
                      </a:lnTo>
                      <a:lnTo>
                        <a:pt x="2887" y="391"/>
                      </a:lnTo>
                      <a:lnTo>
                        <a:pt x="28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43"/>
                <p:cNvSpPr/>
                <p:nvPr/>
              </p:nvSpPr>
              <p:spPr>
                <a:xfrm>
                  <a:off x="5720737" y="2543213"/>
                  <a:ext cx="399002" cy="2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2" h="382" extrusionOk="0">
                      <a:moveTo>
                        <a:pt x="1" y="1"/>
                      </a:moveTo>
                      <a:lnTo>
                        <a:pt x="1" y="381"/>
                      </a:lnTo>
                      <a:lnTo>
                        <a:pt x="6641" y="381"/>
                      </a:lnTo>
                      <a:lnTo>
                        <a:pt x="66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3"/>
                <p:cNvSpPr/>
                <p:nvPr/>
              </p:nvSpPr>
              <p:spPr>
                <a:xfrm>
                  <a:off x="5720737" y="2495575"/>
                  <a:ext cx="298620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1" h="392" extrusionOk="0">
                      <a:moveTo>
                        <a:pt x="1" y="1"/>
                      </a:moveTo>
                      <a:lnTo>
                        <a:pt x="1" y="392"/>
                      </a:lnTo>
                      <a:lnTo>
                        <a:pt x="4970" y="392"/>
                      </a:lnTo>
                      <a:lnTo>
                        <a:pt x="497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3"/>
                <p:cNvSpPr/>
                <p:nvPr/>
              </p:nvSpPr>
              <p:spPr>
                <a:xfrm>
                  <a:off x="5720737" y="2447938"/>
                  <a:ext cx="355149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2" h="392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5912" y="392"/>
                      </a:lnTo>
                      <a:lnTo>
                        <a:pt x="59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43"/>
                <p:cNvSpPr/>
                <p:nvPr/>
              </p:nvSpPr>
              <p:spPr>
                <a:xfrm>
                  <a:off x="5720737" y="2400300"/>
                  <a:ext cx="290991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4" h="392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4844" y="392"/>
                      </a:lnTo>
                      <a:lnTo>
                        <a:pt x="48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43"/>
                <p:cNvSpPr/>
                <p:nvPr/>
              </p:nvSpPr>
              <p:spPr>
                <a:xfrm>
                  <a:off x="6031973" y="2400300"/>
                  <a:ext cx="87766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392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1460" y="392"/>
                      </a:lnTo>
                      <a:lnTo>
                        <a:pt x="1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9" name="Google Shape;729;p43"/>
            <p:cNvGrpSpPr/>
            <p:nvPr/>
          </p:nvGrpSpPr>
          <p:grpSpPr>
            <a:xfrm>
              <a:off x="5375200" y="2722349"/>
              <a:ext cx="807434" cy="428858"/>
              <a:chOff x="5375200" y="2722349"/>
              <a:chExt cx="807434" cy="428858"/>
            </a:xfrm>
          </p:grpSpPr>
          <p:sp>
            <p:nvSpPr>
              <p:cNvPr id="730" name="Google Shape;730;p43"/>
              <p:cNvSpPr/>
              <p:nvPr/>
            </p:nvSpPr>
            <p:spPr>
              <a:xfrm>
                <a:off x="5375200" y="2722349"/>
                <a:ext cx="807434" cy="42885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7139" extrusionOk="0">
                    <a:moveTo>
                      <a:pt x="0" y="1"/>
                    </a:moveTo>
                    <a:lnTo>
                      <a:pt x="0" y="7138"/>
                    </a:lnTo>
                    <a:lnTo>
                      <a:pt x="13440" y="7138"/>
                    </a:lnTo>
                    <a:lnTo>
                      <a:pt x="134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1" name="Google Shape;731;p43"/>
              <p:cNvGrpSpPr/>
              <p:nvPr/>
            </p:nvGrpSpPr>
            <p:grpSpPr>
              <a:xfrm>
                <a:off x="5636276" y="2879258"/>
                <a:ext cx="456791" cy="236385"/>
                <a:chOff x="5636276" y="2879258"/>
                <a:chExt cx="456791" cy="236385"/>
              </a:xfrm>
            </p:grpSpPr>
            <p:sp>
              <p:nvSpPr>
                <p:cNvPr id="732" name="Google Shape;732;p43"/>
                <p:cNvSpPr/>
                <p:nvPr/>
              </p:nvSpPr>
              <p:spPr>
                <a:xfrm>
                  <a:off x="5636276" y="3019648"/>
                  <a:ext cx="40669" cy="9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" h="1598" extrusionOk="0">
                      <a:moveTo>
                        <a:pt x="0" y="0"/>
                      </a:moveTo>
                      <a:lnTo>
                        <a:pt x="0" y="1597"/>
                      </a:lnTo>
                      <a:lnTo>
                        <a:pt x="677" y="1597"/>
                      </a:lnTo>
                      <a:lnTo>
                        <a:pt x="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43"/>
                <p:cNvSpPr/>
                <p:nvPr/>
              </p:nvSpPr>
              <p:spPr>
                <a:xfrm>
                  <a:off x="5887799" y="2879258"/>
                  <a:ext cx="40729" cy="236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3935" extrusionOk="0">
                      <a:moveTo>
                        <a:pt x="1" y="0"/>
                      </a:moveTo>
                      <a:lnTo>
                        <a:pt x="1" y="3934"/>
                      </a:lnTo>
                      <a:lnTo>
                        <a:pt x="677" y="3934"/>
                      </a:lnTo>
                      <a:lnTo>
                        <a:pt x="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43"/>
                <p:cNvSpPr/>
                <p:nvPr/>
              </p:nvSpPr>
              <p:spPr>
                <a:xfrm>
                  <a:off x="6060568" y="2940232"/>
                  <a:ext cx="32499" cy="3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540" extrusionOk="0">
                      <a:moveTo>
                        <a:pt x="1" y="1"/>
                      </a:moveTo>
                      <a:lnTo>
                        <a:pt x="1" y="540"/>
                      </a:lnTo>
                      <a:lnTo>
                        <a:pt x="540" y="540"/>
                      </a:lnTo>
                      <a:lnTo>
                        <a:pt x="54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43"/>
              <p:cNvGrpSpPr/>
              <p:nvPr/>
            </p:nvGrpSpPr>
            <p:grpSpPr>
              <a:xfrm>
                <a:off x="5464108" y="2758272"/>
                <a:ext cx="628959" cy="357371"/>
                <a:chOff x="5464108" y="2758272"/>
                <a:chExt cx="628959" cy="357371"/>
              </a:xfrm>
            </p:grpSpPr>
            <p:sp>
              <p:nvSpPr>
                <p:cNvPr id="736" name="Google Shape;736;p43"/>
                <p:cNvSpPr/>
                <p:nvPr/>
              </p:nvSpPr>
              <p:spPr>
                <a:xfrm>
                  <a:off x="5487596" y="3019648"/>
                  <a:ext cx="34361" cy="9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1598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572" y="1597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43"/>
                <p:cNvSpPr/>
                <p:nvPr/>
              </p:nvSpPr>
              <p:spPr>
                <a:xfrm>
                  <a:off x="5720077" y="2937048"/>
                  <a:ext cx="40128" cy="178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2973" extrusionOk="0">
                      <a:moveTo>
                        <a:pt x="1" y="1"/>
                      </a:moveTo>
                      <a:lnTo>
                        <a:pt x="1" y="2972"/>
                      </a:lnTo>
                      <a:lnTo>
                        <a:pt x="667" y="2972"/>
                      </a:lnTo>
                      <a:lnTo>
                        <a:pt x="6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43"/>
                <p:cNvSpPr/>
                <p:nvPr/>
              </p:nvSpPr>
              <p:spPr>
                <a:xfrm>
                  <a:off x="5965953" y="2827175"/>
                  <a:ext cx="40068" cy="28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" h="4802" extrusionOk="0">
                      <a:moveTo>
                        <a:pt x="0" y="0"/>
                      </a:moveTo>
                      <a:lnTo>
                        <a:pt x="0" y="4801"/>
                      </a:lnTo>
                      <a:lnTo>
                        <a:pt x="666" y="4801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43"/>
                <p:cNvSpPr/>
                <p:nvPr/>
              </p:nvSpPr>
              <p:spPr>
                <a:xfrm>
                  <a:off x="5464108" y="2758272"/>
                  <a:ext cx="534946" cy="236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5" h="3939" extrusionOk="0">
                      <a:moveTo>
                        <a:pt x="8841" y="0"/>
                      </a:moveTo>
                      <a:cubicBezTo>
                        <a:pt x="8825" y="0"/>
                        <a:pt x="8809" y="5"/>
                        <a:pt x="8798" y="16"/>
                      </a:cubicBezTo>
                      <a:lnTo>
                        <a:pt x="5901" y="2480"/>
                      </a:lnTo>
                      <a:lnTo>
                        <a:pt x="4949" y="1814"/>
                      </a:lnTo>
                      <a:cubicBezTo>
                        <a:pt x="4939" y="1803"/>
                        <a:pt x="4925" y="1798"/>
                        <a:pt x="4912" y="1798"/>
                      </a:cubicBezTo>
                      <a:cubicBezTo>
                        <a:pt x="4899" y="1798"/>
                        <a:pt x="4886" y="1803"/>
                        <a:pt x="4875" y="1814"/>
                      </a:cubicBezTo>
                      <a:lnTo>
                        <a:pt x="3247" y="3061"/>
                      </a:lnTo>
                      <a:lnTo>
                        <a:pt x="2327" y="2300"/>
                      </a:lnTo>
                      <a:cubicBezTo>
                        <a:pt x="2316" y="2295"/>
                        <a:pt x="2303" y="2292"/>
                        <a:pt x="2290" y="2292"/>
                      </a:cubicBezTo>
                      <a:cubicBezTo>
                        <a:pt x="2277" y="2292"/>
                        <a:pt x="2263" y="2295"/>
                        <a:pt x="2253" y="2300"/>
                      </a:cubicBezTo>
                      <a:lnTo>
                        <a:pt x="22" y="3854"/>
                      </a:lnTo>
                      <a:cubicBezTo>
                        <a:pt x="0" y="3865"/>
                        <a:pt x="0" y="3897"/>
                        <a:pt x="22" y="3918"/>
                      </a:cubicBezTo>
                      <a:cubicBezTo>
                        <a:pt x="32" y="3928"/>
                        <a:pt x="43" y="3939"/>
                        <a:pt x="64" y="3939"/>
                      </a:cubicBezTo>
                      <a:cubicBezTo>
                        <a:pt x="75" y="3939"/>
                        <a:pt x="85" y="3939"/>
                        <a:pt x="96" y="3928"/>
                      </a:cubicBezTo>
                      <a:lnTo>
                        <a:pt x="2285" y="2406"/>
                      </a:lnTo>
                      <a:lnTo>
                        <a:pt x="3205" y="3167"/>
                      </a:lnTo>
                      <a:cubicBezTo>
                        <a:pt x="3215" y="3172"/>
                        <a:pt x="3228" y="3175"/>
                        <a:pt x="3242" y="3175"/>
                      </a:cubicBezTo>
                      <a:cubicBezTo>
                        <a:pt x="3255" y="3175"/>
                        <a:pt x="3268" y="3172"/>
                        <a:pt x="3279" y="3167"/>
                      </a:cubicBezTo>
                      <a:lnTo>
                        <a:pt x="4918" y="1909"/>
                      </a:lnTo>
                      <a:lnTo>
                        <a:pt x="5869" y="2575"/>
                      </a:lnTo>
                      <a:cubicBezTo>
                        <a:pt x="5880" y="2585"/>
                        <a:pt x="5896" y="2591"/>
                        <a:pt x="5912" y="2591"/>
                      </a:cubicBezTo>
                      <a:cubicBezTo>
                        <a:pt x="5927" y="2591"/>
                        <a:pt x="5943" y="2585"/>
                        <a:pt x="5954" y="2575"/>
                      </a:cubicBezTo>
                      <a:lnTo>
                        <a:pt x="8883" y="79"/>
                      </a:lnTo>
                      <a:cubicBezTo>
                        <a:pt x="8904" y="69"/>
                        <a:pt x="8904" y="37"/>
                        <a:pt x="8883" y="16"/>
                      </a:cubicBezTo>
                      <a:cubicBezTo>
                        <a:pt x="8872" y="5"/>
                        <a:pt x="8856" y="0"/>
                        <a:pt x="88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3"/>
                <p:cNvSpPr/>
                <p:nvPr/>
              </p:nvSpPr>
              <p:spPr>
                <a:xfrm>
                  <a:off x="6060568" y="2797920"/>
                  <a:ext cx="32499" cy="32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541" extrusionOk="0">
                      <a:moveTo>
                        <a:pt x="1" y="1"/>
                      </a:moveTo>
                      <a:lnTo>
                        <a:pt x="1" y="540"/>
                      </a:lnTo>
                      <a:lnTo>
                        <a:pt x="540" y="540"/>
                      </a:lnTo>
                      <a:lnTo>
                        <a:pt x="54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43"/>
                <p:cNvSpPr/>
                <p:nvPr/>
              </p:nvSpPr>
              <p:spPr>
                <a:xfrm>
                  <a:off x="6060568" y="3011358"/>
                  <a:ext cx="32499" cy="32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541" extrusionOk="0">
                      <a:moveTo>
                        <a:pt x="1" y="1"/>
                      </a:moveTo>
                      <a:lnTo>
                        <a:pt x="1" y="540"/>
                      </a:lnTo>
                      <a:lnTo>
                        <a:pt x="540" y="540"/>
                      </a:lnTo>
                      <a:lnTo>
                        <a:pt x="54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2" name="Google Shape;742;p43"/>
              <p:cNvGrpSpPr/>
              <p:nvPr/>
            </p:nvGrpSpPr>
            <p:grpSpPr>
              <a:xfrm>
                <a:off x="5556199" y="2869106"/>
                <a:ext cx="536868" cy="246538"/>
                <a:chOff x="5556199" y="2869106"/>
                <a:chExt cx="536868" cy="246538"/>
              </a:xfrm>
            </p:grpSpPr>
            <p:sp>
              <p:nvSpPr>
                <p:cNvPr id="743" name="Google Shape;743;p43"/>
                <p:cNvSpPr/>
                <p:nvPr/>
              </p:nvSpPr>
              <p:spPr>
                <a:xfrm>
                  <a:off x="5556199" y="2978978"/>
                  <a:ext cx="40729" cy="13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2275" extrusionOk="0">
                      <a:moveTo>
                        <a:pt x="1" y="1"/>
                      </a:moveTo>
                      <a:lnTo>
                        <a:pt x="1" y="2274"/>
                      </a:lnTo>
                      <a:lnTo>
                        <a:pt x="678" y="2274"/>
                      </a:lnTo>
                      <a:lnTo>
                        <a:pt x="6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3"/>
                <p:cNvSpPr/>
                <p:nvPr/>
              </p:nvSpPr>
              <p:spPr>
                <a:xfrm>
                  <a:off x="5803938" y="2943416"/>
                  <a:ext cx="40729" cy="171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2856" extrusionOk="0">
                      <a:moveTo>
                        <a:pt x="1" y="0"/>
                      </a:moveTo>
                      <a:lnTo>
                        <a:pt x="1" y="2855"/>
                      </a:lnTo>
                      <a:lnTo>
                        <a:pt x="678" y="2855"/>
                      </a:lnTo>
                      <a:lnTo>
                        <a:pt x="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3"/>
                <p:cNvSpPr/>
                <p:nvPr/>
              </p:nvSpPr>
              <p:spPr>
                <a:xfrm>
                  <a:off x="6060568" y="2869106"/>
                  <a:ext cx="32499" cy="3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540" extrusionOk="0">
                      <a:moveTo>
                        <a:pt x="1" y="0"/>
                      </a:moveTo>
                      <a:lnTo>
                        <a:pt x="1" y="540"/>
                      </a:lnTo>
                      <a:lnTo>
                        <a:pt x="540" y="540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3"/>
                <p:cNvSpPr/>
                <p:nvPr/>
              </p:nvSpPr>
              <p:spPr>
                <a:xfrm>
                  <a:off x="6060568" y="3082543"/>
                  <a:ext cx="32499" cy="3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540" extrusionOk="0">
                      <a:moveTo>
                        <a:pt x="1" y="0"/>
                      </a:moveTo>
                      <a:lnTo>
                        <a:pt x="1" y="539"/>
                      </a:lnTo>
                      <a:lnTo>
                        <a:pt x="540" y="539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47" name="Google Shape;747;p43"/>
            <p:cNvSpPr/>
            <p:nvPr/>
          </p:nvSpPr>
          <p:spPr>
            <a:xfrm>
              <a:off x="7623894" y="3313763"/>
              <a:ext cx="65479" cy="22888"/>
            </a:xfrm>
            <a:custGeom>
              <a:avLst/>
              <a:gdLst/>
              <a:ahLst/>
              <a:cxnLst/>
              <a:rect l="l" t="t" r="r" b="b"/>
              <a:pathLst>
                <a:path w="1090" h="381" extrusionOk="0">
                  <a:moveTo>
                    <a:pt x="0" y="0"/>
                  </a:moveTo>
                  <a:lnTo>
                    <a:pt x="0" y="381"/>
                  </a:lnTo>
                  <a:lnTo>
                    <a:pt x="1089" y="38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5E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8" name="Google Shape;748;p43"/>
            <p:cNvGrpSpPr/>
            <p:nvPr/>
          </p:nvGrpSpPr>
          <p:grpSpPr>
            <a:xfrm>
              <a:off x="6461431" y="2849402"/>
              <a:ext cx="1326401" cy="544437"/>
              <a:chOff x="6461431" y="2849402"/>
              <a:chExt cx="1326401" cy="544437"/>
            </a:xfrm>
          </p:grpSpPr>
          <p:sp>
            <p:nvSpPr>
              <p:cNvPr id="749" name="Google Shape;749;p43"/>
              <p:cNvSpPr/>
              <p:nvPr/>
            </p:nvSpPr>
            <p:spPr>
              <a:xfrm>
                <a:off x="6461431" y="2849402"/>
                <a:ext cx="1326401" cy="544437"/>
              </a:xfrm>
              <a:custGeom>
                <a:avLst/>
                <a:gdLst/>
                <a:ahLst/>
                <a:cxnLst/>
                <a:rect l="l" t="t" r="r" b="b"/>
                <a:pathLst>
                  <a:path w="22080" h="9063" extrusionOk="0">
                    <a:moveTo>
                      <a:pt x="0" y="0"/>
                    </a:moveTo>
                    <a:lnTo>
                      <a:pt x="0" y="9063"/>
                    </a:lnTo>
                    <a:lnTo>
                      <a:pt x="22079" y="9063"/>
                    </a:lnTo>
                    <a:lnTo>
                      <a:pt x="220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3"/>
              <p:cNvSpPr/>
              <p:nvPr/>
            </p:nvSpPr>
            <p:spPr>
              <a:xfrm>
                <a:off x="7209694" y="2906591"/>
                <a:ext cx="42651" cy="320186"/>
              </a:xfrm>
              <a:custGeom>
                <a:avLst/>
                <a:gdLst/>
                <a:ahLst/>
                <a:cxnLst/>
                <a:rect l="l" t="t" r="r" b="b"/>
                <a:pathLst>
                  <a:path w="710" h="5330" extrusionOk="0">
                    <a:moveTo>
                      <a:pt x="1" y="0"/>
                    </a:moveTo>
                    <a:lnTo>
                      <a:pt x="1" y="5330"/>
                    </a:lnTo>
                    <a:lnTo>
                      <a:pt x="709" y="533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3"/>
              <p:cNvSpPr/>
              <p:nvPr/>
            </p:nvSpPr>
            <p:spPr>
              <a:xfrm>
                <a:off x="6768222" y="3048242"/>
                <a:ext cx="42651" cy="17853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709" y="2972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2" name="Google Shape;752;p43"/>
              <p:cNvGrpSpPr/>
              <p:nvPr/>
            </p:nvGrpSpPr>
            <p:grpSpPr>
              <a:xfrm>
                <a:off x="6676731" y="2929419"/>
                <a:ext cx="895741" cy="297359"/>
                <a:chOff x="6676731" y="2929419"/>
                <a:chExt cx="895741" cy="297359"/>
              </a:xfrm>
            </p:grpSpPr>
            <p:sp>
              <p:nvSpPr>
                <p:cNvPr id="753" name="Google Shape;753;p43"/>
                <p:cNvSpPr/>
                <p:nvPr/>
              </p:nvSpPr>
              <p:spPr>
                <a:xfrm>
                  <a:off x="7118264" y="3069808"/>
                  <a:ext cx="42591" cy="15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613" extrusionOk="0">
                      <a:moveTo>
                        <a:pt x="0" y="1"/>
                      </a:moveTo>
                      <a:lnTo>
                        <a:pt x="0" y="2613"/>
                      </a:lnTo>
                      <a:lnTo>
                        <a:pt x="709" y="26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43"/>
                <p:cNvSpPr/>
                <p:nvPr/>
              </p:nvSpPr>
              <p:spPr>
                <a:xfrm>
                  <a:off x="6676731" y="2929419"/>
                  <a:ext cx="42651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4950" extrusionOk="0">
                      <a:moveTo>
                        <a:pt x="1" y="1"/>
                      </a:moveTo>
                      <a:lnTo>
                        <a:pt x="1" y="4950"/>
                      </a:lnTo>
                      <a:lnTo>
                        <a:pt x="709" y="4950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43"/>
                <p:cNvSpPr/>
                <p:nvPr/>
              </p:nvSpPr>
              <p:spPr>
                <a:xfrm>
                  <a:off x="7529881" y="3078098"/>
                  <a:ext cx="42591" cy="148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2475" extrusionOk="0">
                      <a:moveTo>
                        <a:pt x="0" y="0"/>
                      </a:moveTo>
                      <a:lnTo>
                        <a:pt x="0" y="2475"/>
                      </a:lnTo>
                      <a:lnTo>
                        <a:pt x="709" y="2475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6" name="Google Shape;756;p43"/>
              <p:cNvSpPr/>
              <p:nvPr/>
            </p:nvSpPr>
            <p:spPr>
              <a:xfrm>
                <a:off x="7621972" y="2991053"/>
                <a:ext cx="41991" cy="235724"/>
              </a:xfrm>
              <a:custGeom>
                <a:avLst/>
                <a:gdLst/>
                <a:ahLst/>
                <a:cxnLst/>
                <a:rect l="l" t="t" r="r" b="b"/>
                <a:pathLst>
                  <a:path w="699" h="3924" extrusionOk="0">
                    <a:moveTo>
                      <a:pt x="0" y="0"/>
                    </a:moveTo>
                    <a:lnTo>
                      <a:pt x="0" y="3924"/>
                    </a:lnTo>
                    <a:lnTo>
                      <a:pt x="698" y="392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757;p43"/>
              <p:cNvGrpSpPr/>
              <p:nvPr/>
            </p:nvGrpSpPr>
            <p:grpSpPr>
              <a:xfrm>
                <a:off x="6559890" y="3015202"/>
                <a:ext cx="1129483" cy="321448"/>
                <a:chOff x="6559890" y="3015202"/>
                <a:chExt cx="1129483" cy="321448"/>
              </a:xfrm>
            </p:grpSpPr>
            <p:sp>
              <p:nvSpPr>
                <p:cNvPr id="758" name="Google Shape;758;p43"/>
                <p:cNvSpPr/>
                <p:nvPr/>
              </p:nvSpPr>
              <p:spPr>
                <a:xfrm>
                  <a:off x="7026774" y="3015202"/>
                  <a:ext cx="42591" cy="21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3522" extrusionOk="0">
                      <a:moveTo>
                        <a:pt x="0" y="0"/>
                      </a:moveTo>
                      <a:lnTo>
                        <a:pt x="0" y="3522"/>
                      </a:lnTo>
                      <a:lnTo>
                        <a:pt x="709" y="3522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43"/>
                <p:cNvSpPr/>
                <p:nvPr/>
              </p:nvSpPr>
              <p:spPr>
                <a:xfrm>
                  <a:off x="6585301" y="3106693"/>
                  <a:ext cx="42591" cy="12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999" extrusionOk="0">
                      <a:moveTo>
                        <a:pt x="0" y="0"/>
                      </a:moveTo>
                      <a:lnTo>
                        <a:pt x="0" y="1999"/>
                      </a:lnTo>
                      <a:lnTo>
                        <a:pt x="709" y="1999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43"/>
                <p:cNvSpPr/>
                <p:nvPr/>
              </p:nvSpPr>
              <p:spPr>
                <a:xfrm>
                  <a:off x="6559890" y="3264203"/>
                  <a:ext cx="276394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392" extrusionOk="0">
                      <a:moveTo>
                        <a:pt x="0" y="0"/>
                      </a:moveTo>
                      <a:lnTo>
                        <a:pt x="0" y="392"/>
                      </a:lnTo>
                      <a:lnTo>
                        <a:pt x="4600" y="392"/>
                      </a:lnTo>
                      <a:lnTo>
                        <a:pt x="4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43"/>
                <p:cNvSpPr/>
                <p:nvPr/>
              </p:nvSpPr>
              <p:spPr>
                <a:xfrm>
                  <a:off x="6559890" y="3313763"/>
                  <a:ext cx="89628" cy="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381" extrusionOk="0">
                      <a:moveTo>
                        <a:pt x="0" y="0"/>
                      </a:moveTo>
                      <a:lnTo>
                        <a:pt x="0" y="381"/>
                      </a:lnTo>
                      <a:lnTo>
                        <a:pt x="1491" y="381"/>
                      </a:lnTo>
                      <a:lnTo>
                        <a:pt x="14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43"/>
                <p:cNvSpPr/>
                <p:nvPr/>
              </p:nvSpPr>
              <p:spPr>
                <a:xfrm>
                  <a:off x="6667840" y="3313763"/>
                  <a:ext cx="168443" cy="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381" extrusionOk="0">
                      <a:moveTo>
                        <a:pt x="1" y="0"/>
                      </a:moveTo>
                      <a:lnTo>
                        <a:pt x="1" y="381"/>
                      </a:lnTo>
                      <a:lnTo>
                        <a:pt x="2803" y="381"/>
                      </a:lnTo>
                      <a:lnTo>
                        <a:pt x="280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3"/>
                <p:cNvSpPr/>
                <p:nvPr/>
              </p:nvSpPr>
              <p:spPr>
                <a:xfrm>
                  <a:off x="7438390" y="3161299"/>
                  <a:ext cx="42591" cy="65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090" extrusionOk="0">
                      <a:moveTo>
                        <a:pt x="0" y="0"/>
                      </a:moveTo>
                      <a:lnTo>
                        <a:pt x="0" y="1090"/>
                      </a:lnTo>
                      <a:lnTo>
                        <a:pt x="709" y="1090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3"/>
                <p:cNvSpPr/>
                <p:nvPr/>
              </p:nvSpPr>
              <p:spPr>
                <a:xfrm>
                  <a:off x="7412980" y="3264203"/>
                  <a:ext cx="276394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392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4600" y="392"/>
                      </a:lnTo>
                      <a:lnTo>
                        <a:pt x="4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3"/>
                <p:cNvSpPr/>
                <p:nvPr/>
              </p:nvSpPr>
              <p:spPr>
                <a:xfrm>
                  <a:off x="7412980" y="3313763"/>
                  <a:ext cx="192532" cy="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5" h="381" extrusionOk="0">
                      <a:moveTo>
                        <a:pt x="1" y="0"/>
                      </a:moveTo>
                      <a:lnTo>
                        <a:pt x="1" y="381"/>
                      </a:lnTo>
                      <a:lnTo>
                        <a:pt x="3205" y="381"/>
                      </a:lnTo>
                      <a:lnTo>
                        <a:pt x="3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3"/>
                <p:cNvSpPr/>
                <p:nvPr/>
              </p:nvSpPr>
              <p:spPr>
                <a:xfrm>
                  <a:off x="7001363" y="3313763"/>
                  <a:ext cx="276394" cy="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381" extrusionOk="0">
                      <a:moveTo>
                        <a:pt x="0" y="0"/>
                      </a:moveTo>
                      <a:lnTo>
                        <a:pt x="0" y="381"/>
                      </a:lnTo>
                      <a:lnTo>
                        <a:pt x="4600" y="381"/>
                      </a:lnTo>
                      <a:lnTo>
                        <a:pt x="4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3"/>
                <p:cNvSpPr/>
                <p:nvPr/>
              </p:nvSpPr>
              <p:spPr>
                <a:xfrm>
                  <a:off x="7001363" y="3264203"/>
                  <a:ext cx="89628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392" extrusionOk="0">
                      <a:moveTo>
                        <a:pt x="0" y="0"/>
                      </a:moveTo>
                      <a:lnTo>
                        <a:pt x="0" y="392"/>
                      </a:lnTo>
                      <a:lnTo>
                        <a:pt x="1491" y="392"/>
                      </a:lnTo>
                      <a:lnTo>
                        <a:pt x="14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3"/>
                <p:cNvSpPr/>
                <p:nvPr/>
              </p:nvSpPr>
              <p:spPr>
                <a:xfrm>
                  <a:off x="7109974" y="3264203"/>
                  <a:ext cx="167782" cy="2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392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2792" y="392"/>
                      </a:lnTo>
                      <a:lnTo>
                        <a:pt x="2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69" name="Google Shape;769;p43"/>
            <p:cNvSpPr/>
            <p:nvPr/>
          </p:nvSpPr>
          <p:spPr>
            <a:xfrm>
              <a:off x="4958477" y="3021810"/>
              <a:ext cx="680381" cy="673653"/>
            </a:xfrm>
            <a:custGeom>
              <a:avLst/>
              <a:gdLst/>
              <a:ahLst/>
              <a:cxnLst/>
              <a:rect l="l" t="t" r="r" b="b"/>
              <a:pathLst>
                <a:path w="11326" h="11214" extrusionOk="0">
                  <a:moveTo>
                    <a:pt x="5662" y="3102"/>
                  </a:moveTo>
                  <a:cubicBezTo>
                    <a:pt x="5776" y="3102"/>
                    <a:pt x="5891" y="3110"/>
                    <a:pt x="6007" y="3126"/>
                  </a:cubicBezTo>
                  <a:cubicBezTo>
                    <a:pt x="7371" y="3316"/>
                    <a:pt x="8333" y="4585"/>
                    <a:pt x="8143" y="5949"/>
                  </a:cubicBezTo>
                  <a:cubicBezTo>
                    <a:pt x="7969" y="7206"/>
                    <a:pt x="6893" y="8110"/>
                    <a:pt x="5667" y="8110"/>
                  </a:cubicBezTo>
                  <a:cubicBezTo>
                    <a:pt x="5552" y="8110"/>
                    <a:pt x="5436" y="8102"/>
                    <a:pt x="5319" y="8085"/>
                  </a:cubicBezTo>
                  <a:cubicBezTo>
                    <a:pt x="3945" y="7895"/>
                    <a:pt x="2993" y="6626"/>
                    <a:pt x="3183" y="5262"/>
                  </a:cubicBezTo>
                  <a:cubicBezTo>
                    <a:pt x="3357" y="4014"/>
                    <a:pt x="4435" y="3102"/>
                    <a:pt x="5662" y="3102"/>
                  </a:cubicBezTo>
                  <a:close/>
                  <a:moveTo>
                    <a:pt x="5876" y="0"/>
                  </a:moveTo>
                  <a:cubicBezTo>
                    <a:pt x="5504" y="0"/>
                    <a:pt x="5178" y="272"/>
                    <a:pt x="5129" y="652"/>
                  </a:cubicBezTo>
                  <a:lnTo>
                    <a:pt x="4970" y="1773"/>
                  </a:lnTo>
                  <a:cubicBezTo>
                    <a:pt x="4812" y="1794"/>
                    <a:pt x="4653" y="1836"/>
                    <a:pt x="4494" y="1889"/>
                  </a:cubicBezTo>
                  <a:lnTo>
                    <a:pt x="3828" y="969"/>
                  </a:lnTo>
                  <a:cubicBezTo>
                    <a:pt x="3686" y="762"/>
                    <a:pt x="3454" y="654"/>
                    <a:pt x="3217" y="654"/>
                  </a:cubicBezTo>
                  <a:cubicBezTo>
                    <a:pt x="3066" y="654"/>
                    <a:pt x="2913" y="698"/>
                    <a:pt x="2781" y="789"/>
                  </a:cubicBezTo>
                  <a:lnTo>
                    <a:pt x="2031" y="1328"/>
                  </a:lnTo>
                  <a:cubicBezTo>
                    <a:pt x="1692" y="1572"/>
                    <a:pt x="1618" y="2037"/>
                    <a:pt x="1861" y="2375"/>
                  </a:cubicBezTo>
                  <a:lnTo>
                    <a:pt x="2517" y="3295"/>
                  </a:lnTo>
                  <a:cubicBezTo>
                    <a:pt x="2380" y="3486"/>
                    <a:pt x="2253" y="3686"/>
                    <a:pt x="2157" y="3898"/>
                  </a:cubicBezTo>
                  <a:lnTo>
                    <a:pt x="1037" y="3739"/>
                  </a:lnTo>
                  <a:cubicBezTo>
                    <a:pt x="1004" y="3735"/>
                    <a:pt x="971" y="3733"/>
                    <a:pt x="938" y="3733"/>
                  </a:cubicBezTo>
                  <a:cubicBezTo>
                    <a:pt x="565" y="3733"/>
                    <a:pt x="238" y="4005"/>
                    <a:pt x="180" y="4384"/>
                  </a:cubicBezTo>
                  <a:lnTo>
                    <a:pt x="53" y="5294"/>
                  </a:lnTo>
                  <a:cubicBezTo>
                    <a:pt x="0" y="5706"/>
                    <a:pt x="286" y="6087"/>
                    <a:pt x="698" y="6140"/>
                  </a:cubicBezTo>
                  <a:lnTo>
                    <a:pt x="1819" y="6298"/>
                  </a:lnTo>
                  <a:cubicBezTo>
                    <a:pt x="1861" y="6531"/>
                    <a:pt x="1925" y="6753"/>
                    <a:pt x="1999" y="6975"/>
                  </a:cubicBezTo>
                  <a:lnTo>
                    <a:pt x="1121" y="7673"/>
                  </a:lnTo>
                  <a:cubicBezTo>
                    <a:pt x="793" y="7937"/>
                    <a:pt x="741" y="8413"/>
                    <a:pt x="1005" y="8730"/>
                  </a:cubicBezTo>
                  <a:lnTo>
                    <a:pt x="1576" y="9449"/>
                  </a:lnTo>
                  <a:cubicBezTo>
                    <a:pt x="1722" y="9639"/>
                    <a:pt x="1943" y="9736"/>
                    <a:pt x="2166" y="9736"/>
                  </a:cubicBezTo>
                  <a:cubicBezTo>
                    <a:pt x="2329" y="9736"/>
                    <a:pt x="2495" y="9684"/>
                    <a:pt x="2633" y="9576"/>
                  </a:cubicBezTo>
                  <a:lnTo>
                    <a:pt x="3511" y="8868"/>
                  </a:lnTo>
                  <a:cubicBezTo>
                    <a:pt x="3648" y="8963"/>
                    <a:pt x="3797" y="9037"/>
                    <a:pt x="3945" y="9111"/>
                  </a:cubicBezTo>
                  <a:lnTo>
                    <a:pt x="3786" y="10232"/>
                  </a:lnTo>
                  <a:cubicBezTo>
                    <a:pt x="3733" y="10644"/>
                    <a:pt x="4019" y="11025"/>
                    <a:pt x="4431" y="11078"/>
                  </a:cubicBezTo>
                  <a:lnTo>
                    <a:pt x="5340" y="11205"/>
                  </a:lnTo>
                  <a:cubicBezTo>
                    <a:pt x="5379" y="11211"/>
                    <a:pt x="5417" y="11214"/>
                    <a:pt x="5455" y="11214"/>
                  </a:cubicBezTo>
                  <a:cubicBezTo>
                    <a:pt x="5821" y="11214"/>
                    <a:pt x="6139" y="10944"/>
                    <a:pt x="6197" y="10570"/>
                  </a:cubicBezTo>
                  <a:lnTo>
                    <a:pt x="6345" y="9449"/>
                  </a:lnTo>
                  <a:cubicBezTo>
                    <a:pt x="6514" y="9418"/>
                    <a:pt x="6673" y="9375"/>
                    <a:pt x="6831" y="9333"/>
                  </a:cubicBezTo>
                  <a:lnTo>
                    <a:pt x="7487" y="10243"/>
                  </a:lnTo>
                  <a:cubicBezTo>
                    <a:pt x="7636" y="10450"/>
                    <a:pt x="7868" y="10562"/>
                    <a:pt x="8103" y="10562"/>
                  </a:cubicBezTo>
                  <a:cubicBezTo>
                    <a:pt x="8252" y="10562"/>
                    <a:pt x="8403" y="10517"/>
                    <a:pt x="8534" y="10422"/>
                  </a:cubicBezTo>
                  <a:lnTo>
                    <a:pt x="9285" y="9883"/>
                  </a:lnTo>
                  <a:cubicBezTo>
                    <a:pt x="9623" y="9640"/>
                    <a:pt x="9708" y="9175"/>
                    <a:pt x="9464" y="8836"/>
                  </a:cubicBezTo>
                  <a:lnTo>
                    <a:pt x="8809" y="7916"/>
                  </a:lnTo>
                  <a:cubicBezTo>
                    <a:pt x="8946" y="7736"/>
                    <a:pt x="9063" y="7536"/>
                    <a:pt x="9168" y="7324"/>
                  </a:cubicBezTo>
                  <a:lnTo>
                    <a:pt x="10289" y="7472"/>
                  </a:lnTo>
                  <a:cubicBezTo>
                    <a:pt x="10328" y="7478"/>
                    <a:pt x="10366" y="7481"/>
                    <a:pt x="10404" y="7481"/>
                  </a:cubicBezTo>
                  <a:cubicBezTo>
                    <a:pt x="10770" y="7481"/>
                    <a:pt x="11087" y="7211"/>
                    <a:pt x="11135" y="6838"/>
                  </a:cubicBezTo>
                  <a:lnTo>
                    <a:pt x="11262" y="5928"/>
                  </a:lnTo>
                  <a:cubicBezTo>
                    <a:pt x="11325" y="5516"/>
                    <a:pt x="11029" y="5135"/>
                    <a:pt x="10628" y="5072"/>
                  </a:cubicBezTo>
                  <a:lnTo>
                    <a:pt x="9507" y="4924"/>
                  </a:lnTo>
                  <a:cubicBezTo>
                    <a:pt x="9464" y="4691"/>
                    <a:pt x="9401" y="4458"/>
                    <a:pt x="9316" y="4247"/>
                  </a:cubicBezTo>
                  <a:lnTo>
                    <a:pt x="10205" y="3538"/>
                  </a:lnTo>
                  <a:cubicBezTo>
                    <a:pt x="10522" y="3285"/>
                    <a:pt x="10575" y="2809"/>
                    <a:pt x="10321" y="2481"/>
                  </a:cubicBezTo>
                  <a:lnTo>
                    <a:pt x="9750" y="1762"/>
                  </a:lnTo>
                  <a:cubicBezTo>
                    <a:pt x="9599" y="1575"/>
                    <a:pt x="9379" y="1477"/>
                    <a:pt x="9159" y="1477"/>
                  </a:cubicBezTo>
                  <a:cubicBezTo>
                    <a:pt x="8994" y="1477"/>
                    <a:pt x="8828" y="1532"/>
                    <a:pt x="8692" y="1646"/>
                  </a:cubicBezTo>
                  <a:lnTo>
                    <a:pt x="7804" y="2354"/>
                  </a:lnTo>
                  <a:cubicBezTo>
                    <a:pt x="7667" y="2259"/>
                    <a:pt x="7529" y="2174"/>
                    <a:pt x="7371" y="2100"/>
                  </a:cubicBezTo>
                  <a:lnTo>
                    <a:pt x="7529" y="979"/>
                  </a:lnTo>
                  <a:cubicBezTo>
                    <a:pt x="7593" y="567"/>
                    <a:pt x="7297" y="186"/>
                    <a:pt x="6895" y="134"/>
                  </a:cubicBezTo>
                  <a:lnTo>
                    <a:pt x="5975" y="7"/>
                  </a:lnTo>
                  <a:cubicBezTo>
                    <a:pt x="5942" y="2"/>
                    <a:pt x="5909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592423" y="3386330"/>
              <a:ext cx="494877" cy="485686"/>
            </a:xfrm>
            <a:custGeom>
              <a:avLst/>
              <a:gdLst/>
              <a:ahLst/>
              <a:cxnLst/>
              <a:rect l="l" t="t" r="r" b="b"/>
              <a:pathLst>
                <a:path w="8238" h="8085" extrusionOk="0">
                  <a:moveTo>
                    <a:pt x="4124" y="2179"/>
                  </a:moveTo>
                  <a:cubicBezTo>
                    <a:pt x="4346" y="2179"/>
                    <a:pt x="4571" y="2219"/>
                    <a:pt x="4791" y="2303"/>
                  </a:cubicBezTo>
                  <a:cubicBezTo>
                    <a:pt x="5753" y="2673"/>
                    <a:pt x="6229" y="3752"/>
                    <a:pt x="5859" y="4714"/>
                  </a:cubicBezTo>
                  <a:cubicBezTo>
                    <a:pt x="5574" y="5455"/>
                    <a:pt x="4869" y="5907"/>
                    <a:pt x="4120" y="5907"/>
                  </a:cubicBezTo>
                  <a:cubicBezTo>
                    <a:pt x="3897" y="5907"/>
                    <a:pt x="3669" y="5867"/>
                    <a:pt x="3448" y="5782"/>
                  </a:cubicBezTo>
                  <a:cubicBezTo>
                    <a:pt x="2496" y="5412"/>
                    <a:pt x="2020" y="4333"/>
                    <a:pt x="2380" y="3371"/>
                  </a:cubicBezTo>
                  <a:cubicBezTo>
                    <a:pt x="2665" y="2636"/>
                    <a:pt x="3374" y="2179"/>
                    <a:pt x="4124" y="2179"/>
                  </a:cubicBezTo>
                  <a:close/>
                  <a:moveTo>
                    <a:pt x="5095" y="0"/>
                  </a:moveTo>
                  <a:cubicBezTo>
                    <a:pt x="4872" y="0"/>
                    <a:pt x="4660" y="138"/>
                    <a:pt x="4579" y="357"/>
                  </a:cubicBezTo>
                  <a:lnTo>
                    <a:pt x="4273" y="1140"/>
                  </a:lnTo>
                  <a:cubicBezTo>
                    <a:pt x="4146" y="1140"/>
                    <a:pt x="4029" y="1140"/>
                    <a:pt x="3902" y="1150"/>
                  </a:cubicBezTo>
                  <a:lnTo>
                    <a:pt x="3585" y="368"/>
                  </a:lnTo>
                  <a:cubicBezTo>
                    <a:pt x="3489" y="151"/>
                    <a:pt x="3277" y="20"/>
                    <a:pt x="3056" y="20"/>
                  </a:cubicBezTo>
                  <a:cubicBezTo>
                    <a:pt x="2985" y="20"/>
                    <a:pt x="2914" y="33"/>
                    <a:pt x="2845" y="61"/>
                  </a:cubicBezTo>
                  <a:lnTo>
                    <a:pt x="2221" y="326"/>
                  </a:lnTo>
                  <a:cubicBezTo>
                    <a:pt x="1936" y="442"/>
                    <a:pt x="1798" y="770"/>
                    <a:pt x="1914" y="1055"/>
                  </a:cubicBezTo>
                  <a:lnTo>
                    <a:pt x="2232" y="1838"/>
                  </a:lnTo>
                  <a:cubicBezTo>
                    <a:pt x="2105" y="1943"/>
                    <a:pt x="1978" y="2070"/>
                    <a:pt x="1872" y="2208"/>
                  </a:cubicBezTo>
                  <a:lnTo>
                    <a:pt x="1079" y="1901"/>
                  </a:lnTo>
                  <a:cubicBezTo>
                    <a:pt x="1016" y="1878"/>
                    <a:pt x="952" y="1867"/>
                    <a:pt x="889" y="1867"/>
                  </a:cubicBezTo>
                  <a:cubicBezTo>
                    <a:pt x="664" y="1867"/>
                    <a:pt x="451" y="2006"/>
                    <a:pt x="360" y="2229"/>
                  </a:cubicBezTo>
                  <a:lnTo>
                    <a:pt x="117" y="2863"/>
                  </a:lnTo>
                  <a:cubicBezTo>
                    <a:pt x="0" y="3159"/>
                    <a:pt x="149" y="3477"/>
                    <a:pt x="434" y="3593"/>
                  </a:cubicBezTo>
                  <a:lnTo>
                    <a:pt x="1217" y="3889"/>
                  </a:lnTo>
                  <a:cubicBezTo>
                    <a:pt x="1217" y="4069"/>
                    <a:pt x="1217" y="4238"/>
                    <a:pt x="1238" y="4418"/>
                  </a:cubicBezTo>
                  <a:lnTo>
                    <a:pt x="487" y="4777"/>
                  </a:lnTo>
                  <a:cubicBezTo>
                    <a:pt x="201" y="4904"/>
                    <a:pt x="85" y="5243"/>
                    <a:pt x="223" y="5517"/>
                  </a:cubicBezTo>
                  <a:lnTo>
                    <a:pt x="508" y="6141"/>
                  </a:lnTo>
                  <a:cubicBezTo>
                    <a:pt x="608" y="6341"/>
                    <a:pt x="808" y="6457"/>
                    <a:pt x="1019" y="6457"/>
                  </a:cubicBezTo>
                  <a:cubicBezTo>
                    <a:pt x="1099" y="6457"/>
                    <a:pt x="1181" y="6440"/>
                    <a:pt x="1259" y="6406"/>
                  </a:cubicBezTo>
                  <a:lnTo>
                    <a:pt x="2020" y="6046"/>
                  </a:lnTo>
                  <a:cubicBezTo>
                    <a:pt x="2105" y="6131"/>
                    <a:pt x="2189" y="6215"/>
                    <a:pt x="2285" y="6289"/>
                  </a:cubicBezTo>
                  <a:lnTo>
                    <a:pt x="1988" y="7082"/>
                  </a:lnTo>
                  <a:cubicBezTo>
                    <a:pt x="1872" y="7368"/>
                    <a:pt x="2020" y="7685"/>
                    <a:pt x="2306" y="7802"/>
                  </a:cubicBezTo>
                  <a:lnTo>
                    <a:pt x="2951" y="8045"/>
                  </a:lnTo>
                  <a:cubicBezTo>
                    <a:pt x="3017" y="8072"/>
                    <a:pt x="3086" y="8085"/>
                    <a:pt x="3154" y="8085"/>
                  </a:cubicBezTo>
                  <a:cubicBezTo>
                    <a:pt x="3377" y="8085"/>
                    <a:pt x="3589" y="7946"/>
                    <a:pt x="3670" y="7728"/>
                  </a:cubicBezTo>
                  <a:lnTo>
                    <a:pt x="3976" y="6945"/>
                  </a:lnTo>
                  <a:cubicBezTo>
                    <a:pt x="4093" y="6945"/>
                    <a:pt x="4220" y="6945"/>
                    <a:pt x="4347" y="6934"/>
                  </a:cubicBezTo>
                  <a:lnTo>
                    <a:pt x="4664" y="7717"/>
                  </a:lnTo>
                  <a:cubicBezTo>
                    <a:pt x="4752" y="7934"/>
                    <a:pt x="4962" y="8065"/>
                    <a:pt x="5183" y="8065"/>
                  </a:cubicBezTo>
                  <a:cubicBezTo>
                    <a:pt x="5253" y="8065"/>
                    <a:pt x="5325" y="8052"/>
                    <a:pt x="5393" y="8024"/>
                  </a:cubicBezTo>
                  <a:lnTo>
                    <a:pt x="6028" y="7759"/>
                  </a:lnTo>
                  <a:cubicBezTo>
                    <a:pt x="6313" y="7643"/>
                    <a:pt x="6451" y="7315"/>
                    <a:pt x="6335" y="7030"/>
                  </a:cubicBezTo>
                  <a:lnTo>
                    <a:pt x="6007" y="6247"/>
                  </a:lnTo>
                  <a:cubicBezTo>
                    <a:pt x="6144" y="6131"/>
                    <a:pt x="6260" y="6014"/>
                    <a:pt x="6377" y="5877"/>
                  </a:cubicBezTo>
                  <a:lnTo>
                    <a:pt x="7159" y="6184"/>
                  </a:lnTo>
                  <a:cubicBezTo>
                    <a:pt x="7222" y="6207"/>
                    <a:pt x="7287" y="6218"/>
                    <a:pt x="7351" y="6218"/>
                  </a:cubicBezTo>
                  <a:cubicBezTo>
                    <a:pt x="7578" y="6218"/>
                    <a:pt x="7798" y="6079"/>
                    <a:pt x="7889" y="5856"/>
                  </a:cubicBezTo>
                  <a:lnTo>
                    <a:pt x="8132" y="5221"/>
                  </a:lnTo>
                  <a:cubicBezTo>
                    <a:pt x="8238" y="4925"/>
                    <a:pt x="8100" y="4608"/>
                    <a:pt x="7804" y="4492"/>
                  </a:cubicBezTo>
                  <a:lnTo>
                    <a:pt x="7022" y="4196"/>
                  </a:lnTo>
                  <a:cubicBezTo>
                    <a:pt x="7032" y="4016"/>
                    <a:pt x="7022" y="3847"/>
                    <a:pt x="7001" y="3667"/>
                  </a:cubicBezTo>
                  <a:lnTo>
                    <a:pt x="7762" y="3307"/>
                  </a:lnTo>
                  <a:cubicBezTo>
                    <a:pt x="8037" y="3181"/>
                    <a:pt x="8164" y="2842"/>
                    <a:pt x="8026" y="2567"/>
                  </a:cubicBezTo>
                  <a:lnTo>
                    <a:pt x="7730" y="1943"/>
                  </a:lnTo>
                  <a:cubicBezTo>
                    <a:pt x="7638" y="1744"/>
                    <a:pt x="7435" y="1628"/>
                    <a:pt x="7225" y="1628"/>
                  </a:cubicBezTo>
                  <a:cubicBezTo>
                    <a:pt x="7146" y="1628"/>
                    <a:pt x="7065" y="1644"/>
                    <a:pt x="6990" y="1679"/>
                  </a:cubicBezTo>
                  <a:lnTo>
                    <a:pt x="6229" y="2039"/>
                  </a:lnTo>
                  <a:cubicBezTo>
                    <a:pt x="6144" y="1954"/>
                    <a:pt x="6049" y="1869"/>
                    <a:pt x="5954" y="1795"/>
                  </a:cubicBezTo>
                  <a:lnTo>
                    <a:pt x="6260" y="1002"/>
                  </a:lnTo>
                  <a:cubicBezTo>
                    <a:pt x="6366" y="717"/>
                    <a:pt x="6229" y="400"/>
                    <a:pt x="5933" y="283"/>
                  </a:cubicBezTo>
                  <a:lnTo>
                    <a:pt x="5298" y="40"/>
                  </a:lnTo>
                  <a:cubicBezTo>
                    <a:pt x="5232" y="13"/>
                    <a:pt x="5163" y="0"/>
                    <a:pt x="5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1" name="Google Shape;771;p43"/>
            <p:cNvGrpSpPr/>
            <p:nvPr/>
          </p:nvGrpSpPr>
          <p:grpSpPr>
            <a:xfrm>
              <a:off x="7514622" y="3241315"/>
              <a:ext cx="502506" cy="502567"/>
              <a:chOff x="7514622" y="3241315"/>
              <a:chExt cx="502506" cy="502567"/>
            </a:xfrm>
          </p:grpSpPr>
          <p:sp>
            <p:nvSpPr>
              <p:cNvPr id="772" name="Google Shape;772;p43"/>
              <p:cNvSpPr/>
              <p:nvPr/>
            </p:nvSpPr>
            <p:spPr>
              <a:xfrm>
                <a:off x="7514622" y="3241315"/>
                <a:ext cx="502506" cy="502567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8366" extrusionOk="0">
                    <a:moveTo>
                      <a:pt x="4188" y="1"/>
                    </a:moveTo>
                    <a:cubicBezTo>
                      <a:pt x="1872" y="1"/>
                      <a:pt x="0" y="1872"/>
                      <a:pt x="0" y="4178"/>
                    </a:cubicBezTo>
                    <a:cubicBezTo>
                      <a:pt x="0" y="6483"/>
                      <a:pt x="1872" y="8365"/>
                      <a:pt x="4188" y="8365"/>
                    </a:cubicBezTo>
                    <a:cubicBezTo>
                      <a:pt x="6493" y="8365"/>
                      <a:pt x="8365" y="6483"/>
                      <a:pt x="8365" y="4178"/>
                    </a:cubicBezTo>
                    <a:cubicBezTo>
                      <a:pt x="8365" y="1872"/>
                      <a:pt x="6493" y="1"/>
                      <a:pt x="41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3"/>
              <p:cNvSpPr/>
              <p:nvPr/>
            </p:nvSpPr>
            <p:spPr>
              <a:xfrm>
                <a:off x="7545079" y="3271171"/>
                <a:ext cx="442194" cy="442194"/>
              </a:xfrm>
              <a:custGeom>
                <a:avLst/>
                <a:gdLst/>
                <a:ahLst/>
                <a:cxnLst/>
                <a:rect l="l" t="t" r="r" b="b"/>
                <a:pathLst>
                  <a:path w="7361" h="7361" extrusionOk="0">
                    <a:moveTo>
                      <a:pt x="3681" y="318"/>
                    </a:moveTo>
                    <a:cubicBezTo>
                      <a:pt x="5531" y="318"/>
                      <a:pt x="7043" y="1830"/>
                      <a:pt x="7043" y="3681"/>
                    </a:cubicBezTo>
                    <a:cubicBezTo>
                      <a:pt x="7043" y="5531"/>
                      <a:pt x="5531" y="7043"/>
                      <a:pt x="3681" y="7043"/>
                    </a:cubicBezTo>
                    <a:cubicBezTo>
                      <a:pt x="1830" y="7043"/>
                      <a:pt x="318" y="5531"/>
                      <a:pt x="318" y="3681"/>
                    </a:cubicBezTo>
                    <a:cubicBezTo>
                      <a:pt x="318" y="1830"/>
                      <a:pt x="1830" y="318"/>
                      <a:pt x="3681" y="318"/>
                    </a:cubicBezTo>
                    <a:close/>
                    <a:moveTo>
                      <a:pt x="3681" y="1"/>
                    </a:moveTo>
                    <a:cubicBezTo>
                      <a:pt x="1651" y="1"/>
                      <a:pt x="1" y="1650"/>
                      <a:pt x="1" y="3681"/>
                    </a:cubicBezTo>
                    <a:cubicBezTo>
                      <a:pt x="1" y="5711"/>
                      <a:pt x="1651" y="7360"/>
                      <a:pt x="3681" y="7360"/>
                    </a:cubicBezTo>
                    <a:cubicBezTo>
                      <a:pt x="5711" y="7360"/>
                      <a:pt x="7361" y="5711"/>
                      <a:pt x="7361" y="3681"/>
                    </a:cubicBezTo>
                    <a:cubicBezTo>
                      <a:pt x="7361" y="1650"/>
                      <a:pt x="5711" y="1"/>
                      <a:pt x="36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4" name="Google Shape;774;p43"/>
            <p:cNvSpPr/>
            <p:nvPr/>
          </p:nvSpPr>
          <p:spPr>
            <a:xfrm>
              <a:off x="6274005" y="1442985"/>
              <a:ext cx="40068" cy="40128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339" y="1"/>
                  </a:moveTo>
                  <a:cubicBezTo>
                    <a:pt x="149" y="1"/>
                    <a:pt x="1" y="149"/>
                    <a:pt x="1" y="329"/>
                  </a:cubicBezTo>
                  <a:cubicBezTo>
                    <a:pt x="1" y="509"/>
                    <a:pt x="149" y="667"/>
                    <a:pt x="339" y="667"/>
                  </a:cubicBezTo>
                  <a:cubicBezTo>
                    <a:pt x="519" y="667"/>
                    <a:pt x="667" y="519"/>
                    <a:pt x="667" y="329"/>
                  </a:cubicBezTo>
                  <a:cubicBezTo>
                    <a:pt x="667" y="149"/>
                    <a:pt x="519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7141752" y="1385195"/>
              <a:ext cx="39408" cy="40068"/>
            </a:xfrm>
            <a:custGeom>
              <a:avLst/>
              <a:gdLst/>
              <a:ahLst/>
              <a:cxnLst/>
              <a:rect l="l" t="t" r="r" b="b"/>
              <a:pathLst>
                <a:path w="656" h="667" extrusionOk="0">
                  <a:moveTo>
                    <a:pt x="328" y="1"/>
                  </a:moveTo>
                  <a:cubicBezTo>
                    <a:pt x="148" y="1"/>
                    <a:pt x="0" y="149"/>
                    <a:pt x="0" y="328"/>
                  </a:cubicBezTo>
                  <a:cubicBezTo>
                    <a:pt x="0" y="519"/>
                    <a:pt x="148" y="667"/>
                    <a:pt x="328" y="667"/>
                  </a:cubicBezTo>
                  <a:cubicBezTo>
                    <a:pt x="508" y="667"/>
                    <a:pt x="656" y="519"/>
                    <a:pt x="656" y="328"/>
                  </a:cubicBezTo>
                  <a:cubicBezTo>
                    <a:pt x="656" y="149"/>
                    <a:pt x="508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6290525" y="1119675"/>
              <a:ext cx="874776" cy="357672"/>
            </a:xfrm>
            <a:custGeom>
              <a:avLst/>
              <a:gdLst/>
              <a:ahLst/>
              <a:cxnLst/>
              <a:rect l="l" t="t" r="r" b="b"/>
              <a:pathLst>
                <a:path w="14562" h="5954" extrusionOk="0">
                  <a:moveTo>
                    <a:pt x="1460" y="1"/>
                  </a:moveTo>
                  <a:cubicBezTo>
                    <a:pt x="656" y="1"/>
                    <a:pt x="1" y="656"/>
                    <a:pt x="1" y="1460"/>
                  </a:cubicBezTo>
                  <a:lnTo>
                    <a:pt x="1" y="5954"/>
                  </a:lnTo>
                  <a:lnTo>
                    <a:pt x="117" y="5954"/>
                  </a:lnTo>
                  <a:lnTo>
                    <a:pt x="117" y="1460"/>
                  </a:lnTo>
                  <a:cubicBezTo>
                    <a:pt x="117" y="720"/>
                    <a:pt x="720" y="128"/>
                    <a:pt x="1460" y="128"/>
                  </a:cubicBezTo>
                  <a:lnTo>
                    <a:pt x="13102" y="128"/>
                  </a:lnTo>
                  <a:cubicBezTo>
                    <a:pt x="13842" y="128"/>
                    <a:pt x="14435" y="730"/>
                    <a:pt x="14435" y="1460"/>
                  </a:cubicBezTo>
                  <a:lnTo>
                    <a:pt x="14435" y="4748"/>
                  </a:lnTo>
                  <a:lnTo>
                    <a:pt x="14562" y="4748"/>
                  </a:lnTo>
                  <a:lnTo>
                    <a:pt x="14562" y="1460"/>
                  </a:lnTo>
                  <a:cubicBezTo>
                    <a:pt x="14562" y="656"/>
                    <a:pt x="13906" y="1"/>
                    <a:pt x="13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7752810" y="3666929"/>
              <a:ext cx="40068" cy="40068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329" y="1"/>
                  </a:moveTo>
                  <a:cubicBezTo>
                    <a:pt x="149" y="1"/>
                    <a:pt x="1" y="149"/>
                    <a:pt x="1" y="328"/>
                  </a:cubicBezTo>
                  <a:cubicBezTo>
                    <a:pt x="1" y="519"/>
                    <a:pt x="149" y="667"/>
                    <a:pt x="329" y="667"/>
                  </a:cubicBezTo>
                  <a:cubicBezTo>
                    <a:pt x="508" y="667"/>
                    <a:pt x="667" y="519"/>
                    <a:pt x="667" y="328"/>
                  </a:cubicBezTo>
                  <a:cubicBezTo>
                    <a:pt x="667" y="149"/>
                    <a:pt x="508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5816673" y="3748267"/>
              <a:ext cx="40068" cy="40068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328" y="0"/>
                  </a:moveTo>
                  <a:cubicBezTo>
                    <a:pt x="148" y="0"/>
                    <a:pt x="0" y="148"/>
                    <a:pt x="0" y="328"/>
                  </a:cubicBezTo>
                  <a:cubicBezTo>
                    <a:pt x="0" y="508"/>
                    <a:pt x="148" y="666"/>
                    <a:pt x="328" y="666"/>
                  </a:cubicBezTo>
                  <a:cubicBezTo>
                    <a:pt x="518" y="666"/>
                    <a:pt x="666" y="508"/>
                    <a:pt x="666" y="328"/>
                  </a:cubicBezTo>
                  <a:cubicBezTo>
                    <a:pt x="666" y="148"/>
                    <a:pt x="518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832532" y="3696124"/>
              <a:ext cx="1943886" cy="283422"/>
            </a:xfrm>
            <a:custGeom>
              <a:avLst/>
              <a:gdLst/>
              <a:ahLst/>
              <a:cxnLst/>
              <a:rect l="l" t="t" r="r" b="b"/>
              <a:pathLst>
                <a:path w="32359" h="4718" extrusionOk="0">
                  <a:moveTo>
                    <a:pt x="32231" y="1"/>
                  </a:moveTo>
                  <a:lnTo>
                    <a:pt x="32231" y="3258"/>
                  </a:lnTo>
                  <a:cubicBezTo>
                    <a:pt x="32231" y="3998"/>
                    <a:pt x="31639" y="4590"/>
                    <a:pt x="30899" y="4590"/>
                  </a:cubicBezTo>
                  <a:lnTo>
                    <a:pt x="1460" y="4590"/>
                  </a:lnTo>
                  <a:cubicBezTo>
                    <a:pt x="730" y="4590"/>
                    <a:pt x="127" y="3987"/>
                    <a:pt x="127" y="3258"/>
                  </a:cubicBezTo>
                  <a:lnTo>
                    <a:pt x="127" y="1058"/>
                  </a:lnTo>
                  <a:lnTo>
                    <a:pt x="1" y="1058"/>
                  </a:lnTo>
                  <a:lnTo>
                    <a:pt x="1" y="3258"/>
                  </a:lnTo>
                  <a:cubicBezTo>
                    <a:pt x="1" y="4061"/>
                    <a:pt x="656" y="4717"/>
                    <a:pt x="1460" y="4717"/>
                  </a:cubicBezTo>
                  <a:lnTo>
                    <a:pt x="30899" y="4717"/>
                  </a:lnTo>
                  <a:cubicBezTo>
                    <a:pt x="31702" y="4717"/>
                    <a:pt x="32358" y="4061"/>
                    <a:pt x="32358" y="3258"/>
                  </a:cubicBezTo>
                  <a:lnTo>
                    <a:pt x="32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ítulo 2">
            <a:extLst>
              <a:ext uri="{FF2B5EF4-FFF2-40B4-BE49-F238E27FC236}">
                <a16:creationId xmlns:a16="http://schemas.microsoft.com/office/drawing/2014/main" id="{5932D539-472B-832F-0839-F501818F8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23" y="2815852"/>
            <a:ext cx="7778678" cy="656575"/>
          </a:xfrm>
        </p:spPr>
        <p:txBody>
          <a:bodyPr/>
          <a:lstStyle/>
          <a:p>
            <a:r>
              <a:rPr lang="es-PE" sz="2000" dirty="0">
                <a:hlinkClick r:id="rId3"/>
              </a:rPr>
              <a:t>andrerami0330@gmail.com</a:t>
            </a:r>
            <a:endParaRPr lang="es-PE" sz="2000" dirty="0"/>
          </a:p>
          <a:p>
            <a:r>
              <a:rPr lang="es-PE" sz="2000" dirty="0"/>
              <a:t>983328020</a:t>
            </a:r>
            <a:endParaRPr lang="es-E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>
          <a:extLst>
            <a:ext uri="{FF2B5EF4-FFF2-40B4-BE49-F238E27FC236}">
              <a16:creationId xmlns:a16="http://schemas.microsoft.com/office/drawing/2014/main" id="{AFD21177-F061-E4A2-9152-0AF2A2F52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6E680A4C-6825-1566-9EE0-05F95F3448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2850" y="1401569"/>
            <a:ext cx="4317076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PROGRAMACIÓN BACKEND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2" name="Google Shape;362;p31">
            <a:extLst>
              <a:ext uri="{FF2B5EF4-FFF2-40B4-BE49-F238E27FC236}">
                <a16:creationId xmlns:a16="http://schemas.microsoft.com/office/drawing/2014/main" id="{04F5FB8A-0883-BD83-AC2C-C86129216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9406" y="1401569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" action="ppaction://noaction"/>
              </a:rPr>
              <a:t>07</a:t>
            </a:r>
            <a:endParaRPr dirty="0">
              <a:hlinkClick r:id="" action="ppaction://noaction"/>
            </a:endParaRPr>
          </a:p>
        </p:txBody>
      </p:sp>
      <p:pic>
        <p:nvPicPr>
          <p:cNvPr id="2050" name="Picture 2" descr="Video hướng dẫn Công nghệ back end cho người mới">
            <a:extLst>
              <a:ext uri="{FF2B5EF4-FFF2-40B4-BE49-F238E27FC236}">
                <a16:creationId xmlns:a16="http://schemas.microsoft.com/office/drawing/2014/main" id="{A4F13C93-7CF7-16AF-AF22-B549D452D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5"/>
          <a:stretch/>
        </p:blipFill>
        <p:spPr bwMode="auto">
          <a:xfrm>
            <a:off x="2126255" y="2206169"/>
            <a:ext cx="4540359" cy="26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0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318BEE2-2DC3-119F-F6B2-05D5DF6A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32">
            <a:extLst>
              <a:ext uri="{FF2B5EF4-FFF2-40B4-BE49-F238E27FC236}">
                <a16:creationId xmlns:a16="http://schemas.microsoft.com/office/drawing/2014/main" id="{D8785CCA-9711-45D1-C244-4EB726730789}"/>
              </a:ext>
            </a:extLst>
          </p:cNvPr>
          <p:cNvGrpSpPr/>
          <p:nvPr/>
        </p:nvGrpSpPr>
        <p:grpSpPr>
          <a:xfrm>
            <a:off x="6655691" y="1028736"/>
            <a:ext cx="2787209" cy="4361514"/>
            <a:chOff x="6655691" y="1028736"/>
            <a:chExt cx="2787209" cy="4361514"/>
          </a:xfrm>
        </p:grpSpPr>
        <p:sp>
          <p:nvSpPr>
            <p:cNvPr id="371" name="Google Shape;371;p32">
              <a:extLst>
                <a:ext uri="{FF2B5EF4-FFF2-40B4-BE49-F238E27FC236}">
                  <a16:creationId xmlns:a16="http://schemas.microsoft.com/office/drawing/2014/main" id="{BD1CEF9F-D761-E682-5AE3-95825AF24F42}"/>
                </a:ext>
              </a:extLst>
            </p:cNvPr>
            <p:cNvSpPr/>
            <p:nvPr/>
          </p:nvSpPr>
          <p:spPr>
            <a:xfrm>
              <a:off x="6712300" y="1088250"/>
              <a:ext cx="2730600" cy="43020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32">
              <a:extLst>
                <a:ext uri="{FF2B5EF4-FFF2-40B4-BE49-F238E27FC236}">
                  <a16:creationId xmlns:a16="http://schemas.microsoft.com/office/drawing/2014/main" id="{56D02B37-571C-0772-2B14-BBD52153EC2D}"/>
                </a:ext>
              </a:extLst>
            </p:cNvPr>
            <p:cNvGrpSpPr/>
            <p:nvPr/>
          </p:nvGrpSpPr>
          <p:grpSpPr>
            <a:xfrm>
              <a:off x="8560703" y="1028736"/>
              <a:ext cx="118495" cy="119191"/>
              <a:chOff x="4512753" y="952912"/>
              <a:chExt cx="118495" cy="119191"/>
            </a:xfrm>
          </p:grpSpPr>
          <p:sp>
            <p:nvSpPr>
              <p:cNvPr id="373" name="Google Shape;373;p32">
                <a:extLst>
                  <a:ext uri="{FF2B5EF4-FFF2-40B4-BE49-F238E27FC236}">
                    <a16:creationId xmlns:a16="http://schemas.microsoft.com/office/drawing/2014/main" id="{3402D10F-478F-BA44-73C8-0856A68662D7}"/>
                  </a:ext>
                </a:extLst>
              </p:cNvPr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>
                <a:extLst>
                  <a:ext uri="{FF2B5EF4-FFF2-40B4-BE49-F238E27FC236}">
                    <a16:creationId xmlns:a16="http://schemas.microsoft.com/office/drawing/2014/main" id="{0DBD5D4C-8B8C-4FE1-C357-51E5A5AB2203}"/>
                  </a:ext>
                </a:extLst>
              </p:cNvPr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32">
              <a:extLst>
                <a:ext uri="{FF2B5EF4-FFF2-40B4-BE49-F238E27FC236}">
                  <a16:creationId xmlns:a16="http://schemas.microsoft.com/office/drawing/2014/main" id="{254B42E7-5D75-2B3A-9066-7E4A2331B93A}"/>
                </a:ext>
              </a:extLst>
            </p:cNvPr>
            <p:cNvGrpSpPr/>
            <p:nvPr/>
          </p:nvGrpSpPr>
          <p:grpSpPr>
            <a:xfrm>
              <a:off x="6655691" y="4812436"/>
              <a:ext cx="118495" cy="119191"/>
              <a:chOff x="4512753" y="952912"/>
              <a:chExt cx="118495" cy="119191"/>
            </a:xfrm>
          </p:grpSpPr>
          <p:sp>
            <p:nvSpPr>
              <p:cNvPr id="376" name="Google Shape;376;p32">
                <a:extLst>
                  <a:ext uri="{FF2B5EF4-FFF2-40B4-BE49-F238E27FC236}">
                    <a16:creationId xmlns:a16="http://schemas.microsoft.com/office/drawing/2014/main" id="{F3B1FA97-7243-B362-BB4A-6D0909671884}"/>
                  </a:ext>
                </a:extLst>
              </p:cNvPr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>
                <a:extLst>
                  <a:ext uri="{FF2B5EF4-FFF2-40B4-BE49-F238E27FC236}">
                    <a16:creationId xmlns:a16="http://schemas.microsoft.com/office/drawing/2014/main" id="{837F523E-F8F8-CA82-CEA2-A70EF9E4F2D0}"/>
                  </a:ext>
                </a:extLst>
              </p:cNvPr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8" name="Google Shape;378;p32">
            <a:extLst>
              <a:ext uri="{FF2B5EF4-FFF2-40B4-BE49-F238E27FC236}">
                <a16:creationId xmlns:a16="http://schemas.microsoft.com/office/drawing/2014/main" id="{9C8F27DC-927C-3D60-DA2E-79D926CEF89C}"/>
              </a:ext>
            </a:extLst>
          </p:cNvPr>
          <p:cNvSpPr/>
          <p:nvPr/>
        </p:nvSpPr>
        <p:spPr>
          <a:xfrm>
            <a:off x="5646648" y="1249175"/>
            <a:ext cx="2818500" cy="33594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2">
            <a:extLst>
              <a:ext uri="{FF2B5EF4-FFF2-40B4-BE49-F238E27FC236}">
                <a16:creationId xmlns:a16="http://schemas.microsoft.com/office/drawing/2014/main" id="{A0DDF956-8314-4662-2CD5-42E243874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8852" y="649388"/>
            <a:ext cx="8094567" cy="4141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1000"/>
              </a:spcBef>
            </a:pPr>
            <a:r>
              <a:rPr lang="es-ES" dirty="0">
                <a:highlight>
                  <a:srgbClr val="FFFF00"/>
                </a:highlight>
              </a:rPr>
              <a:t>NodeJS</a:t>
            </a:r>
            <a:endParaRPr lang="es-ES" dirty="0"/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>
                <a:highlight>
                  <a:srgbClr val="FFFF00"/>
                </a:highlight>
              </a:rPr>
              <a:t>Ecmascript y Typescript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>
                <a:highlight>
                  <a:srgbClr val="FFFF00"/>
                </a:highlight>
              </a:rPr>
              <a:t>Manejo de archivos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>
                <a:highlight>
                  <a:srgbClr val="FFFF00"/>
                </a:highlight>
              </a:rPr>
              <a:t>Administrador de paquetes – NPM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>
                <a:highlight>
                  <a:srgbClr val="FFFF00"/>
                </a:highlight>
              </a:rPr>
              <a:t>Servidores Web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>
                <a:highlight>
                  <a:srgbClr val="FFFF00"/>
                </a:highlight>
              </a:rPr>
              <a:t>Express Avanzado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 err="1">
                <a:highlight>
                  <a:srgbClr val="FFFF00"/>
                </a:highlight>
              </a:rPr>
              <a:t>Router</a:t>
            </a:r>
            <a:r>
              <a:rPr lang="es-ES" dirty="0">
                <a:highlight>
                  <a:srgbClr val="FFFF00"/>
                </a:highlight>
              </a:rPr>
              <a:t> y </a:t>
            </a:r>
            <a:r>
              <a:rPr lang="es-ES" dirty="0" err="1">
                <a:highlight>
                  <a:srgbClr val="FFFF00"/>
                </a:highlight>
              </a:rPr>
              <a:t>Multer</a:t>
            </a:r>
            <a:r>
              <a:rPr lang="es-ES" dirty="0">
                <a:highlight>
                  <a:srgbClr val="FFFF00"/>
                </a:highlight>
              </a:rPr>
              <a:t> 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>
                <a:highlight>
                  <a:srgbClr val="FFFF00"/>
                </a:highlight>
              </a:rPr>
              <a:t>Funcionamiento de los </a:t>
            </a:r>
            <a:r>
              <a:rPr lang="es-ES" dirty="0" err="1">
                <a:highlight>
                  <a:srgbClr val="FFFF00"/>
                </a:highlight>
              </a:rPr>
              <a:t>Websockets</a:t>
            </a:r>
            <a:endParaRPr lang="es-ES" dirty="0">
              <a:highlight>
                <a:srgbClr val="FFFF00"/>
              </a:highlight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>
                <a:highlight>
                  <a:srgbClr val="FFFF00"/>
                </a:highlight>
              </a:rPr>
              <a:t>Sockets con Express (Sockets.io) 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/>
              <a:t>CRUD en MongoBD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/>
              <a:t>Moongose en NodeJS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/>
              <a:t>Storage (Memory Storage – File Storage)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dirty="0"/>
              <a:t>Autenticación para-GitHub</a:t>
            </a:r>
          </a:p>
          <a:p>
            <a:pPr marL="152400" lvl="0" indent="0" algn="just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lang="en" dirty="0"/>
          </a:p>
        </p:txBody>
      </p:sp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F3D7D9D8-E836-62F6-1210-F0F0C1BD5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514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</a:t>
            </a:r>
            <a:r>
              <a:rPr lang="es-ES" dirty="0"/>
              <a:t>ROGRAMACIÓN BACKEND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131821CA-49CA-4157-9235-8FB79EB505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1885" r="21885"/>
          <a:stretch>
            <a:fillRect/>
          </a:stretch>
        </p:blipFill>
        <p:spPr/>
      </p:pic>
      <p:sp>
        <p:nvSpPr>
          <p:cNvPr id="7" name="Flecha: hacia la izquierda 6">
            <a:hlinkClick r:id="rId4" action="ppaction://hlinksldjump"/>
            <a:extLst>
              <a:ext uri="{FF2B5EF4-FFF2-40B4-BE49-F238E27FC236}">
                <a16:creationId xmlns:a16="http://schemas.microsoft.com/office/drawing/2014/main" id="{6551F8C3-7B8E-6C8A-8D52-91C9FEFAAE6A}"/>
              </a:ext>
            </a:extLst>
          </p:cNvPr>
          <p:cNvSpPr/>
          <p:nvPr/>
        </p:nvSpPr>
        <p:spPr>
          <a:xfrm>
            <a:off x="3986977" y="4806365"/>
            <a:ext cx="443553" cy="249377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1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C5D0E0F-1214-F792-117C-B76A08B52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704" y="245148"/>
            <a:ext cx="7118138" cy="2189100"/>
          </a:xfrm>
        </p:spPr>
        <p:txBody>
          <a:bodyPr/>
          <a:lstStyle/>
          <a:p>
            <a:r>
              <a:rPr lang="es-ES" dirty="0"/>
              <a:t>PROGRAMACIÓN BACKEND</a:t>
            </a:r>
          </a:p>
        </p:txBody>
      </p:sp>
      <p:pic>
        <p:nvPicPr>
          <p:cNvPr id="1026" name="Picture 2" descr="💻 ¿Qué es backend y para qué sirve en programación?">
            <a:extLst>
              <a:ext uri="{FF2B5EF4-FFF2-40B4-BE49-F238E27FC236}">
                <a16:creationId xmlns:a16="http://schemas.microsoft.com/office/drawing/2014/main" id="{5CB7883E-5115-C206-61B0-496F96F6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736" y="1755473"/>
            <a:ext cx="3483034" cy="24860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4 grandes motivos para atualizar para o MongoDB 7.0 | MongoDB">
            <a:extLst>
              <a:ext uri="{FF2B5EF4-FFF2-40B4-BE49-F238E27FC236}">
                <a16:creationId xmlns:a16="http://schemas.microsoft.com/office/drawing/2014/main" id="{08F797DF-5B28-CA44-5219-B7432E7F2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06" y="2196464"/>
            <a:ext cx="3394629" cy="228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0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E9083-D646-0F15-AE7A-EF67DC09D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222" y="791424"/>
            <a:ext cx="3683400" cy="2189100"/>
          </a:xfrm>
        </p:spPr>
        <p:txBody>
          <a:bodyPr/>
          <a:lstStyle/>
          <a:p>
            <a:r>
              <a:rPr lang="es-PE" dirty="0">
                <a:solidFill>
                  <a:schemeClr val="accent1"/>
                </a:solidFill>
              </a:rPr>
              <a:t>MongoDB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4D2925-6677-9B09-6DF3-6CED74D8F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482" y="2964460"/>
            <a:ext cx="3683400" cy="381900"/>
          </a:xfrm>
        </p:spPr>
        <p:txBody>
          <a:bodyPr/>
          <a:lstStyle/>
          <a:p>
            <a:r>
              <a:rPr lang="es-PE" dirty="0">
                <a:solidFill>
                  <a:schemeClr val="accent1"/>
                </a:solidFill>
              </a:rPr>
              <a:t>Introducción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BDAA3B-FD7F-9319-6C3F-49DD015E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52" y="980647"/>
            <a:ext cx="4226478" cy="31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D756-2909-2EF8-B079-701D9367E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15" y="-994736"/>
            <a:ext cx="8219824" cy="2189100"/>
          </a:xfrm>
        </p:spPr>
        <p:txBody>
          <a:bodyPr/>
          <a:lstStyle/>
          <a:p>
            <a:pPr algn="just"/>
            <a:r>
              <a:rPr lang="es-PE" sz="2400" dirty="0"/>
              <a:t>Características Clave de MongoDB</a:t>
            </a: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D09B97-7FE7-42A1-5614-E2DE6F7BCB56}"/>
              </a:ext>
            </a:extLst>
          </p:cNvPr>
          <p:cNvSpPr txBox="1"/>
          <p:nvPr/>
        </p:nvSpPr>
        <p:spPr>
          <a:xfrm>
            <a:off x="812715" y="1447808"/>
            <a:ext cx="76968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DM Sans" pitchFamily="2" charset="0"/>
              </a:rPr>
              <a:t>Orientado a Documentos</a:t>
            </a:r>
          </a:p>
          <a:p>
            <a:pPr algn="just"/>
            <a:endParaRPr lang="es-ES" b="1" dirty="0">
              <a:latin typeface="DM Sans" pitchFamily="2" charset="0"/>
            </a:endParaRPr>
          </a:p>
          <a:p>
            <a:pPr lvl="4" algn="just"/>
            <a:r>
              <a:rPr lang="es-ES" dirty="0">
                <a:latin typeface="DM Sans" pitchFamily="2" charset="0"/>
              </a:rPr>
              <a:t>	- Los datos se almacenan como documentos BSON en colecciones.</a:t>
            </a:r>
          </a:p>
          <a:p>
            <a:pPr lvl="4" algn="just"/>
            <a:r>
              <a:rPr lang="es-ES" dirty="0">
                <a:latin typeface="DM Sans" pitchFamily="2" charset="0"/>
              </a:rPr>
              <a:t>	- Cada documento puede tener un esquema diferente, lo que ofrece flexibilidad 	en el diseño de datos.</a:t>
            </a:r>
          </a:p>
          <a:p>
            <a:pPr lvl="4" algn="just"/>
            <a:endParaRPr lang="es-ES" dirty="0">
              <a:latin typeface="DM Sans" pitchFamily="2" charset="0"/>
            </a:endParaRPr>
          </a:p>
          <a:p>
            <a:pPr lvl="4" algn="just"/>
            <a:endParaRPr lang="es-ES" dirty="0">
              <a:latin typeface="DM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DM Sans" pitchFamily="2" charset="0"/>
              </a:rPr>
              <a:t>Escalabilidad Horizontal</a:t>
            </a:r>
          </a:p>
          <a:p>
            <a:pPr algn="just"/>
            <a:endParaRPr lang="es-ES" b="1" dirty="0">
              <a:latin typeface="DM Sans" pitchFamily="2" charset="0"/>
            </a:endParaRPr>
          </a:p>
          <a:p>
            <a:pPr algn="just"/>
            <a:r>
              <a:rPr lang="es-ES" dirty="0">
                <a:latin typeface="DM Sans" pitchFamily="2" charset="0"/>
              </a:rPr>
              <a:t>	- Soporta particionamiento o sharding, lo que facilita el manejo de grandes 	volúmenes de datos distribuidos en múltiples servidores.</a:t>
            </a:r>
          </a:p>
          <a:p>
            <a:pPr algn="just"/>
            <a:endParaRPr lang="es-ES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D505A-A038-C0A3-1AC7-8E5D459BB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5053F5A-0CAF-353D-78D9-C3B1029A22C9}"/>
              </a:ext>
            </a:extLst>
          </p:cNvPr>
          <p:cNvSpPr txBox="1"/>
          <p:nvPr/>
        </p:nvSpPr>
        <p:spPr>
          <a:xfrm>
            <a:off x="994272" y="2078204"/>
            <a:ext cx="77811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DM Sans" pitchFamily="2" charset="0"/>
              </a:rPr>
              <a:t>Indexación</a:t>
            </a:r>
          </a:p>
          <a:p>
            <a:r>
              <a:rPr lang="es-ES" dirty="0">
                <a:latin typeface="DM Sans" pitchFamily="2" charset="0"/>
              </a:rPr>
              <a:t>	- Permite indexar cualquier campo en un documento, mejorando el rendimiento 	de las consultas.</a:t>
            </a:r>
          </a:p>
          <a:p>
            <a:endParaRPr lang="es-ES" dirty="0">
              <a:latin typeface="DM Sans" pitchFamily="2" charset="0"/>
            </a:endParaRPr>
          </a:p>
          <a:p>
            <a:endParaRPr lang="es-ES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DM Sans" pitchFamily="2" charset="0"/>
              </a:rPr>
              <a:t>Alta Disponibilidad</a:t>
            </a:r>
          </a:p>
          <a:p>
            <a:r>
              <a:rPr lang="es-ES" dirty="0">
                <a:latin typeface="DM Sans" pitchFamily="2" charset="0"/>
              </a:rPr>
              <a:t>	- Ofrece replicación mediante configuraciones de conjuntos de réplicas (replica 	sets), garantizando tolerancia a fallos.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7ED8A6-165C-BC52-8248-E7A09199D404}"/>
              </a:ext>
            </a:extLst>
          </p:cNvPr>
          <p:cNvSpPr txBox="1"/>
          <p:nvPr/>
        </p:nvSpPr>
        <p:spPr>
          <a:xfrm>
            <a:off x="994272" y="1033971"/>
            <a:ext cx="73344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DM Sans" pitchFamily="2" charset="0"/>
              </a:rPr>
              <a:t>Consulta Avanzada</a:t>
            </a:r>
          </a:p>
          <a:p>
            <a:pPr algn="just"/>
            <a:r>
              <a:rPr lang="es-ES" dirty="0">
                <a:latin typeface="DM Sans" pitchFamily="2" charset="0"/>
              </a:rPr>
              <a:t>	- MongoDB ofrece potentes herramientas de consulta, como filtros, 	búsquedas de texto, agregaciones y operadores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4189812742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 Portfolio by Slidesgo">
  <a:themeElements>
    <a:clrScheme name="Simple Light">
      <a:dk1>
        <a:srgbClr val="070E49"/>
      </a:dk1>
      <a:lt1>
        <a:srgbClr val="FFFFFF"/>
      </a:lt1>
      <a:dk2>
        <a:srgbClr val="DED7FF"/>
      </a:dk2>
      <a:lt2>
        <a:srgbClr val="B19CFE"/>
      </a:lt2>
      <a:accent1>
        <a:srgbClr val="542FD0"/>
      </a:accent1>
      <a:accent2>
        <a:srgbClr val="F61B93"/>
      </a:accent2>
      <a:accent3>
        <a:srgbClr val="FFC655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333</Words>
  <Application>Microsoft Office PowerPoint</Application>
  <PresentationFormat>Presentación en pantalla (16:9)</PresentationFormat>
  <Paragraphs>70</Paragraphs>
  <Slides>31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Palanquin Dark</vt:lpstr>
      <vt:lpstr>Golos Text ExtraBold</vt:lpstr>
      <vt:lpstr>Arial Black</vt:lpstr>
      <vt:lpstr>DM Sans</vt:lpstr>
      <vt:lpstr>Software Engineer Portfolio by Slidesgo</vt:lpstr>
      <vt:lpstr>Diplomado Desarrollador Back-end</vt:lpstr>
      <vt:lpstr>TEMARIO</vt:lpstr>
      <vt:lpstr>04</vt:lpstr>
      <vt:lpstr>07</vt:lpstr>
      <vt:lpstr>PROGRAMACIÓN BACKEND</vt:lpstr>
      <vt:lpstr>PROGRAMACIÓN BACKEND</vt:lpstr>
      <vt:lpstr>MongoDB</vt:lpstr>
      <vt:lpstr>Características Clave de MongoDB</vt:lpstr>
      <vt:lpstr>Presentación de PowerPoint</vt:lpstr>
      <vt:lpstr>Presentación de PowerPoint</vt:lpstr>
      <vt:lpstr>Lenguaje de consulta MongoDB (MQL)</vt:lpstr>
      <vt:lpstr>Operadores Comunes de MQL</vt:lpstr>
      <vt:lpstr>Presentación de PowerPoint</vt:lpstr>
      <vt:lpstr>Presentación de PowerPoint</vt:lpstr>
      <vt:lpstr>Presentación de PowerPoint</vt:lpstr>
      <vt:lpstr>Atlas de MongoDB</vt:lpstr>
      <vt:lpstr>Presentación de PowerPoint</vt:lpstr>
      <vt:lpstr>La arquitectura Nexus</vt:lpstr>
      <vt:lpstr>Presentación de PowerPoint</vt:lpstr>
      <vt:lpstr>Presentación de PowerPoint</vt:lpstr>
      <vt:lpstr>Instalación y configuración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Desarrollador Back-end</dc:title>
  <dc:creator>Andrew TR</dc:creator>
  <cp:lastModifiedBy>Ethel Andrew Torres Ramírez</cp:lastModifiedBy>
  <cp:revision>288</cp:revision>
  <dcterms:modified xsi:type="dcterms:W3CDTF">2024-12-19T02:21:00Z</dcterms:modified>
</cp:coreProperties>
</file>