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Hammersmith One"/>
      <p:regular r:id="rId21"/>
    </p:embeddedFont>
    <p:embeddedFont>
      <p:font typeface="Assistant"/>
      <p:regular r:id="rId22"/>
      <p:bold r:id="rId23"/>
    </p:embeddedFont>
    <p:embeddedFont>
      <p:font typeface="Bebas Neue"/>
      <p:regular r:id="rId24"/>
    </p:embeddedFont>
    <p:embeddedFont>
      <p:font typeface="Be Vietnam Pr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ssistant-regular.fntdata"/><Relationship Id="rId21" Type="http://schemas.openxmlformats.org/officeDocument/2006/relationships/font" Target="fonts/HammersmithOne-regular.fntdata"/><Relationship Id="rId24" Type="http://schemas.openxmlformats.org/officeDocument/2006/relationships/font" Target="fonts/BebasNeue-regular.fntdata"/><Relationship Id="rId23" Type="http://schemas.openxmlformats.org/officeDocument/2006/relationships/font" Target="fonts/Assistan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VietnamPro-bold.fntdata"/><Relationship Id="rId25" Type="http://schemas.openxmlformats.org/officeDocument/2006/relationships/font" Target="fonts/BeVietnamPro-regular.fntdata"/><Relationship Id="rId28" Type="http://schemas.openxmlformats.org/officeDocument/2006/relationships/font" Target="fonts/BeVietnamPro-boldItalic.fntdata"/><Relationship Id="rId27" Type="http://schemas.openxmlformats.org/officeDocument/2006/relationships/font" Target="fonts/BeVietnamPr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8" name="Shape 2448"/>
        <p:cNvGrpSpPr/>
        <p:nvPr/>
      </p:nvGrpSpPr>
      <p:grpSpPr>
        <a:xfrm>
          <a:off x="0" y="0"/>
          <a:ext cx="0" cy="0"/>
          <a:chOff x="0" y="0"/>
          <a:chExt cx="0" cy="0"/>
        </a:xfrm>
      </p:grpSpPr>
      <p:sp>
        <p:nvSpPr>
          <p:cNvPr id="2449" name="Google Shape;2449;g287cac472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0" name="Google Shape;2450;g287cac472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2" name="Shape 2512"/>
        <p:cNvGrpSpPr/>
        <p:nvPr/>
      </p:nvGrpSpPr>
      <p:grpSpPr>
        <a:xfrm>
          <a:off x="0" y="0"/>
          <a:ext cx="0" cy="0"/>
          <a:chOff x="0" y="0"/>
          <a:chExt cx="0" cy="0"/>
        </a:xfrm>
      </p:grpSpPr>
      <p:sp>
        <p:nvSpPr>
          <p:cNvPr id="2513" name="Google Shape;2513;g2993b6a22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4" name="Google Shape;2514;g2993b6a22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excel snippet -&gt; this is an example of data that we recieve from our device.</a:t>
            </a:r>
            <a:endParaRPr/>
          </a:p>
          <a:p>
            <a:pPr indent="0" lvl="0" marL="0" rtl="0" algn="l">
              <a:spcBef>
                <a:spcPts val="0"/>
              </a:spcBef>
              <a:spcAft>
                <a:spcPts val="0"/>
              </a:spcAft>
              <a:buClr>
                <a:schemeClr val="dk1"/>
              </a:buClr>
              <a:buSzPts val="1100"/>
              <a:buFont typeface="Arial"/>
              <a:buNone/>
            </a:pPr>
            <a:r>
              <a:rPr lang="en"/>
              <a:t>-gives every single appliance information as well as current, so we would ideally want to get rid of that</a:t>
            </a:r>
            <a:endParaRPr/>
          </a:p>
          <a:p>
            <a:pPr indent="0" lvl="0" marL="0" rtl="0" algn="l">
              <a:spcBef>
                <a:spcPts val="0"/>
              </a:spcBef>
              <a:spcAft>
                <a:spcPts val="0"/>
              </a:spcAft>
              <a:buClr>
                <a:schemeClr val="dk1"/>
              </a:buClr>
              <a:buSzPts val="1100"/>
              <a:buFont typeface="Arial"/>
              <a:buNone/>
            </a:pPr>
            <a:r>
              <a:rPr lang="en"/>
              <a:t>-what I am working on -&gt; is using a python pre processing tool  -&gt;combining everything to get the total power information for each specific day, </a:t>
            </a:r>
            <a:endParaRPr/>
          </a:p>
          <a:p>
            <a:pPr indent="0" lvl="0" marL="0" rtl="0" algn="l">
              <a:spcBef>
                <a:spcPts val="0"/>
              </a:spcBef>
              <a:spcAft>
                <a:spcPts val="0"/>
              </a:spcAft>
              <a:buClr>
                <a:schemeClr val="dk1"/>
              </a:buClr>
              <a:buSzPts val="1100"/>
              <a:buFont typeface="Arial"/>
              <a:buNone/>
            </a:pPr>
            <a:r>
              <a:rPr lang="en"/>
              <a:t>-and another thing that I am trying to add another column to include the weather information on each particular day-&gt; I would be doing this by adding a weather api -&gt; includes real time weather data and find a way to combine that with the data -&gt; and send this pre-proccessed data to the machine learning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5" name="Shape 2525"/>
        <p:cNvGrpSpPr/>
        <p:nvPr/>
      </p:nvGrpSpPr>
      <p:grpSpPr>
        <a:xfrm>
          <a:off x="0" y="0"/>
          <a:ext cx="0" cy="0"/>
          <a:chOff x="0" y="0"/>
          <a:chExt cx="0" cy="0"/>
        </a:xfrm>
      </p:grpSpPr>
      <p:sp>
        <p:nvSpPr>
          <p:cNvPr id="2526" name="Google Shape;2526;g2993b6a22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7" name="Google Shape;2527;g2993b6a22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Andrew</a:t>
            </a:r>
            <a:endParaRPr/>
          </a:p>
          <a:p>
            <a:pPr indent="0" lvl="0" marL="0" rtl="0" algn="l">
              <a:spcBef>
                <a:spcPts val="0"/>
              </a:spcBef>
              <a:spcAft>
                <a:spcPts val="0"/>
              </a:spcAft>
              <a:buNone/>
            </a:pPr>
            <a:r>
              <a:rPr lang="en"/>
              <a:t>- as seen on the left, the machine learning </a:t>
            </a:r>
            <a:r>
              <a:rPr lang="en"/>
              <a:t>model is created with training data that has information on total power usage and individual appliance usage</a:t>
            </a:r>
            <a:endParaRPr/>
          </a:p>
          <a:p>
            <a:pPr indent="0" lvl="0" marL="0" rtl="0" algn="l">
              <a:spcBef>
                <a:spcPts val="0"/>
              </a:spcBef>
              <a:spcAft>
                <a:spcPts val="0"/>
              </a:spcAft>
              <a:buNone/>
            </a:pPr>
            <a:r>
              <a:rPr lang="en"/>
              <a:t>- the algorithm finds different patterns and relations in the data and votes on which ones are best for making predictions</a:t>
            </a:r>
            <a:endParaRPr/>
          </a:p>
          <a:p>
            <a:pPr indent="0" lvl="0" marL="0" rtl="0" algn="l">
              <a:spcBef>
                <a:spcPts val="0"/>
              </a:spcBef>
              <a:spcAft>
                <a:spcPts val="0"/>
              </a:spcAft>
              <a:buNone/>
            </a:pPr>
            <a:r>
              <a:rPr lang="en"/>
              <a:t>- looking to the right, the model was given only the total power usage data on and then it outputs its predictions which can be verified against what we measured for testing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5" name="Shape 2535"/>
        <p:cNvGrpSpPr/>
        <p:nvPr/>
      </p:nvGrpSpPr>
      <p:grpSpPr>
        <a:xfrm>
          <a:off x="0" y="0"/>
          <a:ext cx="0" cy="0"/>
          <a:chOff x="0" y="0"/>
          <a:chExt cx="0" cy="0"/>
        </a:xfrm>
      </p:grpSpPr>
      <p:sp>
        <p:nvSpPr>
          <p:cNvPr id="2536" name="Google Shape;2536;g2993b6a223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7" name="Google Shape;2537;g2993b6a22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-Ralph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3" name="Shape 2543"/>
        <p:cNvGrpSpPr/>
        <p:nvPr/>
      </p:nvGrpSpPr>
      <p:grpSpPr>
        <a:xfrm>
          <a:off x="0" y="0"/>
          <a:ext cx="0" cy="0"/>
          <a:chOff x="0" y="0"/>
          <a:chExt cx="0" cy="0"/>
        </a:xfrm>
      </p:grpSpPr>
      <p:sp>
        <p:nvSpPr>
          <p:cNvPr id="2544" name="Google Shape;2544;g2993b6a223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5" name="Google Shape;2545;g2993b6a223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-Ralph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g2993b6a22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0" name="Google Shape;2550;g2993b6a22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-Ralph</a:t>
            </a:r>
            <a:endParaRPr sz="1200"/>
          </a:p>
          <a:p>
            <a:pPr indent="0" lvl="0" marL="0" rtl="0" algn="l">
              <a:lnSpc>
                <a:spcPct val="150000"/>
              </a:lnSpc>
              <a:spcBef>
                <a:spcPts val="0"/>
              </a:spcBef>
              <a:spcAft>
                <a:spcPts val="0"/>
              </a:spcAft>
              <a:buNone/>
            </a:pPr>
            <a:r>
              <a:rPr lang="en" sz="1200"/>
              <a:t>Maximize use of recorded data</a:t>
            </a:r>
            <a:endParaRPr sz="1200"/>
          </a:p>
          <a:p>
            <a:pPr indent="0" lvl="0" marL="0" rtl="0" algn="l">
              <a:lnSpc>
                <a:spcPct val="150000"/>
              </a:lnSpc>
              <a:spcBef>
                <a:spcPts val="0"/>
              </a:spcBef>
              <a:spcAft>
                <a:spcPts val="0"/>
              </a:spcAft>
              <a:buNone/>
            </a:pPr>
            <a:r>
              <a:rPr lang="en" sz="1200"/>
              <a:t>Improve ML algorithm</a:t>
            </a:r>
            <a:endParaRPr sz="1200"/>
          </a:p>
          <a:p>
            <a:pPr indent="0" lvl="0" marL="0" rtl="0" algn="l">
              <a:lnSpc>
                <a:spcPct val="150000"/>
              </a:lnSpc>
              <a:spcBef>
                <a:spcPts val="0"/>
              </a:spcBef>
              <a:spcAft>
                <a:spcPts val="0"/>
              </a:spcAft>
              <a:buNone/>
            </a:pPr>
            <a:r>
              <a:rPr lang="en" sz="1200"/>
              <a:t>Improve device reliability</a:t>
            </a:r>
            <a:endParaRPr sz="1200"/>
          </a:p>
          <a:p>
            <a:pPr indent="0" lvl="0" marL="0" rtl="0" algn="l">
              <a:lnSpc>
                <a:spcPct val="150000"/>
              </a:lnSpc>
              <a:spcBef>
                <a:spcPts val="0"/>
              </a:spcBef>
              <a:spcAft>
                <a:spcPts val="0"/>
              </a:spcAft>
              <a:buNone/>
            </a:pPr>
            <a:r>
              <a:rPr lang="en" sz="1200"/>
              <a:t>Improve website UI for user experience</a:t>
            </a:r>
            <a:endParaRPr sz="1200"/>
          </a:p>
          <a:p>
            <a:pPr indent="0" lvl="0" marL="0" rtl="0" algn="l">
              <a:lnSpc>
                <a:spcPct val="150000"/>
              </a:lnSpc>
              <a:spcBef>
                <a:spcPts val="0"/>
              </a:spcBef>
              <a:spcAft>
                <a:spcPts val="0"/>
              </a:spcAft>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4" name="Shape 2554"/>
        <p:cNvGrpSpPr/>
        <p:nvPr/>
      </p:nvGrpSpPr>
      <p:grpSpPr>
        <a:xfrm>
          <a:off x="0" y="0"/>
          <a:ext cx="0" cy="0"/>
          <a:chOff x="0" y="0"/>
          <a:chExt cx="0" cy="0"/>
        </a:xfrm>
      </p:grpSpPr>
      <p:sp>
        <p:nvSpPr>
          <p:cNvPr id="2555" name="Google Shape;2555;g299c88595c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299c88595c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5" name="Shape 2455"/>
        <p:cNvGrpSpPr/>
        <p:nvPr/>
      </p:nvGrpSpPr>
      <p:grpSpPr>
        <a:xfrm>
          <a:off x="0" y="0"/>
          <a:ext cx="0" cy="0"/>
          <a:chOff x="0" y="0"/>
          <a:chExt cx="0" cy="0"/>
        </a:xfrm>
      </p:grpSpPr>
      <p:sp>
        <p:nvSpPr>
          <p:cNvPr id="2456" name="Google Shape;24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57" name="Google Shape;24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Manny (5 sec)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1" name="Shape 2461"/>
        <p:cNvGrpSpPr/>
        <p:nvPr/>
      </p:nvGrpSpPr>
      <p:grpSpPr>
        <a:xfrm>
          <a:off x="0" y="0"/>
          <a:ext cx="0" cy="0"/>
          <a:chOff x="0" y="0"/>
          <a:chExt cx="0" cy="0"/>
        </a:xfrm>
      </p:grpSpPr>
      <p:sp>
        <p:nvSpPr>
          <p:cNvPr id="2462" name="Google Shape;2462;g2993b6a22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3" name="Google Shape;2463;g2993b6a22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91919"/>
                </a:solidFill>
                <a:latin typeface="Assistant"/>
                <a:ea typeface="Assistant"/>
                <a:cs typeface="Assistant"/>
                <a:sym typeface="Assistant"/>
              </a:rPr>
              <a:t>- Labib </a:t>
            </a:r>
            <a:endParaRPr sz="1200">
              <a:solidFill>
                <a:srgbClr val="191919"/>
              </a:solidFill>
              <a:latin typeface="Assistant"/>
              <a:ea typeface="Assistant"/>
              <a:cs typeface="Assistant"/>
              <a:sym typeface="Assistant"/>
            </a:endParaRPr>
          </a:p>
          <a:p>
            <a:pPr indent="0" lvl="0" marL="0" rtl="0" algn="l">
              <a:spcBef>
                <a:spcPts val="0"/>
              </a:spcBef>
              <a:spcAft>
                <a:spcPts val="0"/>
              </a:spcAft>
              <a:buNone/>
            </a:pPr>
            <a:r>
              <a:rPr lang="en" sz="1200">
                <a:solidFill>
                  <a:srgbClr val="191919"/>
                </a:solidFill>
                <a:latin typeface="Assistant"/>
                <a:ea typeface="Assistant"/>
                <a:cs typeface="Assistant"/>
                <a:sym typeface="Assistant"/>
              </a:rPr>
              <a:t>- our aim is to build a cost effective device that can be attached in residential households that dissagregates energy information and include that information with real time weather data based on which the user can make successful predictions</a:t>
            </a:r>
            <a:endParaRPr sz="1200">
              <a:solidFill>
                <a:srgbClr val="191919"/>
              </a:solidFill>
              <a:latin typeface="Assistant"/>
              <a:ea typeface="Assistant"/>
              <a:cs typeface="Assistant"/>
              <a:sym typeface="Assistant"/>
            </a:endParaRPr>
          </a:p>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7" name="Shape 2467"/>
        <p:cNvGrpSpPr/>
        <p:nvPr/>
      </p:nvGrpSpPr>
      <p:grpSpPr>
        <a:xfrm>
          <a:off x="0" y="0"/>
          <a:ext cx="0" cy="0"/>
          <a:chOff x="0" y="0"/>
          <a:chExt cx="0" cy="0"/>
        </a:xfrm>
      </p:grpSpPr>
      <p:sp>
        <p:nvSpPr>
          <p:cNvPr id="2468" name="Google Shape;2468;g2993b6a223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9" name="Google Shape;2469;g2993b6a223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 Manny</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Our project is creating an internet connected system for consumers to measure their total power usage and split it into individual measurements of each appliance or load.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This solution will incorporate machine learning and data processing to forecast the residential load across different categories based on the total measurement the  display them</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Challenges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-ESP32</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-Some machine learning algorithms predict energy consumption better than others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228600" lvl="0" marL="457200" rtl="0" algn="l">
              <a:lnSpc>
                <a:spcPct val="115000"/>
              </a:lnSpc>
              <a:spcBef>
                <a:spcPts val="0"/>
              </a:spcBef>
              <a:spcAft>
                <a:spcPts val="0"/>
              </a:spcAft>
              <a:buClr>
                <a:schemeClr val="dk1"/>
              </a:buClr>
              <a:buSzPts val="1100"/>
              <a:buFont typeface="Arial"/>
              <a:buNone/>
            </a:pPr>
            <a:r>
              <a:t/>
            </a:r>
            <a:endParaRPr sz="1500" u="sng">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500">
              <a:solidFill>
                <a:srgbClr val="191919"/>
              </a:solidFill>
              <a:latin typeface="Assistant"/>
              <a:ea typeface="Assistant"/>
              <a:cs typeface="Assistant"/>
              <a:sym typeface="Assistan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3" name="Shape 2473"/>
        <p:cNvGrpSpPr/>
        <p:nvPr/>
      </p:nvGrpSpPr>
      <p:grpSpPr>
        <a:xfrm>
          <a:off x="0" y="0"/>
          <a:ext cx="0" cy="0"/>
          <a:chOff x="0" y="0"/>
          <a:chExt cx="0" cy="0"/>
        </a:xfrm>
      </p:grpSpPr>
      <p:sp>
        <p:nvSpPr>
          <p:cNvPr id="2474" name="Google Shape;2474;g2993b6a22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5" name="Google Shape;2475;g2993b6a22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Andrew</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Device measures lumped power usage of a household from the residential panel and sends it to a database where weather data is added</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 machine learning will take the total usage data and weather as inputs, then output the individual load use predictions to be displayed to the user</a:t>
            </a:r>
            <a:endParaRPr>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9" name="Shape 2479"/>
        <p:cNvGrpSpPr/>
        <p:nvPr/>
      </p:nvGrpSpPr>
      <p:grpSpPr>
        <a:xfrm>
          <a:off x="0" y="0"/>
          <a:ext cx="0" cy="0"/>
          <a:chOff x="0" y="0"/>
          <a:chExt cx="0" cy="0"/>
        </a:xfrm>
      </p:grpSpPr>
      <p:sp>
        <p:nvSpPr>
          <p:cNvPr id="2480" name="Google Shape;2480;g2993b6a223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1" name="Google Shape;2481;g2993b6a22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Ralph</a:t>
            </a:r>
            <a:endParaRPr b="1"/>
          </a:p>
          <a:p>
            <a:pPr indent="0" lvl="0" marL="0" rtl="0" algn="l">
              <a:spcBef>
                <a:spcPts val="0"/>
              </a:spcBef>
              <a:spcAft>
                <a:spcPts val="0"/>
              </a:spcAft>
              <a:buNone/>
            </a:pPr>
            <a:r>
              <a:rPr lang="en"/>
              <a:t>Our project is for nearly every residential home in the U.S.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Why measure home energy usage?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Measure how much energy different appliances use allows homeowners to save money</a:t>
            </a:r>
            <a:endParaRPr/>
          </a:p>
          <a:p>
            <a:pPr indent="0" lvl="0" marL="0" rtl="0" algn="l">
              <a:spcBef>
                <a:spcPts val="0"/>
              </a:spcBef>
              <a:spcAft>
                <a:spcPts val="0"/>
              </a:spcAft>
              <a:buNone/>
            </a:pPr>
            <a:r>
              <a:rPr lang="en"/>
              <a:t>Users can know what their energy bill is funding, and high usage appliances that could be upgraded to reduce it</a:t>
            </a:r>
            <a:endParaRPr/>
          </a:p>
          <a:p>
            <a:pPr indent="0" lvl="0" marL="0" rtl="0" algn="l">
              <a:spcBef>
                <a:spcPts val="0"/>
              </a:spcBef>
              <a:spcAft>
                <a:spcPts val="0"/>
              </a:spcAft>
              <a:buNone/>
            </a:pPr>
            <a:r>
              <a:rPr lang="en"/>
              <a:t>Our project offers </a:t>
            </a:r>
            <a:r>
              <a:rPr lang="en"/>
              <a:t>consumers</a:t>
            </a:r>
            <a:r>
              <a:rPr lang="en"/>
              <a:t> a cost effective, non invasive way to measure their energy usage</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8" name="Shape 2488"/>
        <p:cNvGrpSpPr/>
        <p:nvPr/>
      </p:nvGrpSpPr>
      <p:grpSpPr>
        <a:xfrm>
          <a:off x="0" y="0"/>
          <a:ext cx="0" cy="0"/>
          <a:chOff x="0" y="0"/>
          <a:chExt cx="0" cy="0"/>
        </a:xfrm>
      </p:grpSpPr>
      <p:sp>
        <p:nvSpPr>
          <p:cNvPr id="2489" name="Google Shape;2489;g2993b6a223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0" name="Google Shape;2490;g2993b6a223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3" name="Shape 2493"/>
        <p:cNvGrpSpPr/>
        <p:nvPr/>
      </p:nvGrpSpPr>
      <p:grpSpPr>
        <a:xfrm>
          <a:off x="0" y="0"/>
          <a:ext cx="0" cy="0"/>
          <a:chOff x="0" y="0"/>
          <a:chExt cx="0" cy="0"/>
        </a:xfrm>
      </p:grpSpPr>
      <p:sp>
        <p:nvSpPr>
          <p:cNvPr id="2494" name="Google Shape;2494;g2993b6a223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5" name="Google Shape;2495;g2993b6a223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-Manny</a:t>
            </a:r>
            <a:endParaRPr/>
          </a:p>
          <a:p>
            <a:pPr indent="0" lvl="0" marL="0" rtl="0" algn="l">
              <a:spcBef>
                <a:spcPts val="0"/>
              </a:spcBef>
              <a:spcAft>
                <a:spcPts val="0"/>
              </a:spcAft>
              <a:buNone/>
            </a:pPr>
            <a:r>
              <a:rPr lang="en"/>
              <a:t>-Mention different subsystems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g2993b6a223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6" name="Google Shape;2506;g2993b6a223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picture on the right is the final design for our product. You can see the two current transforms at the input of the panel. We need a way to send this measured data to a database. We are using Arduino IDE to send code to ESP32 device. The ESP32 sends the data using wifi to a cloud database. Right now we have the ESP32 measuring and sending over wifi signal strength data. Our next step is top get the ESP32 to read and send over the data the current transformers are measuring in real time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rot="-8100000">
            <a:off x="7073922" y="647596"/>
            <a:ext cx="3071409" cy="3536907"/>
            <a:chOff x="2166075" y="959650"/>
            <a:chExt cx="3498975" cy="4029275"/>
          </a:xfrm>
        </p:grpSpPr>
        <p:sp>
          <p:nvSpPr>
            <p:cNvPr id="10" name="Google Shape;10;p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2"/>
          <p:cNvGrpSpPr/>
          <p:nvPr/>
        </p:nvGrpSpPr>
        <p:grpSpPr>
          <a:xfrm>
            <a:off x="-153687" y="218725"/>
            <a:ext cx="9326825" cy="185600"/>
            <a:chOff x="-124" y="218725"/>
            <a:chExt cx="9326825" cy="185600"/>
          </a:xfrm>
        </p:grpSpPr>
        <p:sp>
          <p:nvSpPr>
            <p:cNvPr id="73" name="Google Shape;73;p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2"/>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79" name="Google Shape;79;p2"/>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9" name="Shape 769"/>
        <p:cNvGrpSpPr/>
        <p:nvPr/>
      </p:nvGrpSpPr>
      <p:grpSpPr>
        <a:xfrm>
          <a:off x="0" y="0"/>
          <a:ext cx="0" cy="0"/>
          <a:chOff x="0" y="0"/>
          <a:chExt cx="0" cy="0"/>
        </a:xfrm>
      </p:grpSpPr>
      <p:sp>
        <p:nvSpPr>
          <p:cNvPr id="770" name="Google Shape;770;p11"/>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1" name="Google Shape;771;p11"/>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72" name="Google Shape;772;p11"/>
          <p:cNvGrpSpPr/>
          <p:nvPr/>
        </p:nvGrpSpPr>
        <p:grpSpPr>
          <a:xfrm>
            <a:off x="-153687" y="218725"/>
            <a:ext cx="9326825" cy="185600"/>
            <a:chOff x="-124" y="218725"/>
            <a:chExt cx="9326825" cy="185600"/>
          </a:xfrm>
        </p:grpSpPr>
        <p:sp>
          <p:nvSpPr>
            <p:cNvPr id="773" name="Google Shape;773;p1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11"/>
          <p:cNvGrpSpPr/>
          <p:nvPr/>
        </p:nvGrpSpPr>
        <p:grpSpPr>
          <a:xfrm flipH="1" rot="-8100000">
            <a:off x="7141381" y="1086663"/>
            <a:ext cx="2959082" cy="3407557"/>
            <a:chOff x="2166075" y="959650"/>
            <a:chExt cx="3498975" cy="4029275"/>
          </a:xfrm>
        </p:grpSpPr>
        <p:sp>
          <p:nvSpPr>
            <p:cNvPr id="779" name="Google Shape;779;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1"/>
          <p:cNvGrpSpPr/>
          <p:nvPr/>
        </p:nvGrpSpPr>
        <p:grpSpPr>
          <a:xfrm flipH="1" rot="2700000">
            <a:off x="-1036378" y="1773520"/>
            <a:ext cx="3225301" cy="3714123"/>
            <a:chOff x="2166075" y="959650"/>
            <a:chExt cx="3498975" cy="4029275"/>
          </a:xfrm>
        </p:grpSpPr>
        <p:sp>
          <p:nvSpPr>
            <p:cNvPr id="842" name="Google Shape;842;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04" name="Shape 9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5" name="Shape 905"/>
        <p:cNvGrpSpPr/>
        <p:nvPr/>
      </p:nvGrpSpPr>
      <p:grpSpPr>
        <a:xfrm>
          <a:off x="0" y="0"/>
          <a:ext cx="0" cy="0"/>
          <a:chOff x="0" y="0"/>
          <a:chExt cx="0" cy="0"/>
        </a:xfrm>
      </p:grpSpPr>
      <p:sp>
        <p:nvSpPr>
          <p:cNvPr id="906" name="Google Shape;9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7" name="Google Shape;907;p13"/>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8" name="Google Shape;908;p13"/>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9" name="Google Shape;909;p13"/>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0" name="Google Shape;910;p13"/>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1" name="Google Shape;911;p13"/>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2" name="Google Shape;912;p13"/>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3" name="Google Shape;913;p13"/>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4" name="Google Shape;914;p13"/>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5" name="Google Shape;915;p13"/>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6" name="Google Shape;916;p13"/>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7" name="Google Shape;917;p13"/>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8" name="Google Shape;918;p13"/>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19" name="Google Shape;919;p13"/>
          <p:cNvGrpSpPr/>
          <p:nvPr/>
        </p:nvGrpSpPr>
        <p:grpSpPr>
          <a:xfrm rot="-2700000">
            <a:off x="7141381" y="1086663"/>
            <a:ext cx="2959082" cy="3407557"/>
            <a:chOff x="2166075" y="959650"/>
            <a:chExt cx="3498975" cy="4029275"/>
          </a:xfrm>
        </p:grpSpPr>
        <p:sp>
          <p:nvSpPr>
            <p:cNvPr id="920" name="Google Shape;920;p1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3"/>
          <p:cNvGrpSpPr/>
          <p:nvPr/>
        </p:nvGrpSpPr>
        <p:grpSpPr>
          <a:xfrm>
            <a:off x="-153687" y="218725"/>
            <a:ext cx="9326825" cy="185600"/>
            <a:chOff x="-124" y="218725"/>
            <a:chExt cx="9326825" cy="185600"/>
          </a:xfrm>
        </p:grpSpPr>
        <p:sp>
          <p:nvSpPr>
            <p:cNvPr id="983" name="Google Shape;983;p1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8" name="Shape 988"/>
        <p:cNvGrpSpPr/>
        <p:nvPr/>
      </p:nvGrpSpPr>
      <p:grpSpPr>
        <a:xfrm>
          <a:off x="0" y="0"/>
          <a:ext cx="0" cy="0"/>
          <a:chOff x="0" y="0"/>
          <a:chExt cx="0" cy="0"/>
        </a:xfrm>
      </p:grpSpPr>
      <p:sp>
        <p:nvSpPr>
          <p:cNvPr id="989" name="Google Shape;989;p14"/>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90" name="Google Shape;990;p14"/>
          <p:cNvGrpSpPr/>
          <p:nvPr/>
        </p:nvGrpSpPr>
        <p:grpSpPr>
          <a:xfrm>
            <a:off x="-153687" y="218725"/>
            <a:ext cx="9326825" cy="185600"/>
            <a:chOff x="-124" y="218725"/>
            <a:chExt cx="9326825" cy="185600"/>
          </a:xfrm>
        </p:grpSpPr>
        <p:sp>
          <p:nvSpPr>
            <p:cNvPr id="991" name="Google Shape;991;p1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14"/>
          <p:cNvGrpSpPr/>
          <p:nvPr/>
        </p:nvGrpSpPr>
        <p:grpSpPr>
          <a:xfrm flipH="1" rot="2700000">
            <a:off x="-1368416" y="3364508"/>
            <a:ext cx="2200508" cy="2534014"/>
            <a:chOff x="2166075" y="959650"/>
            <a:chExt cx="3498975" cy="4029275"/>
          </a:xfrm>
        </p:grpSpPr>
        <p:sp>
          <p:nvSpPr>
            <p:cNvPr id="997" name="Google Shape;997;p1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059" name="Shape 1059"/>
        <p:cNvGrpSpPr/>
        <p:nvPr/>
      </p:nvGrpSpPr>
      <p:grpSpPr>
        <a:xfrm>
          <a:off x="0" y="0"/>
          <a:ext cx="0" cy="0"/>
          <a:chOff x="0" y="0"/>
          <a:chExt cx="0" cy="0"/>
        </a:xfrm>
      </p:grpSpPr>
      <p:sp>
        <p:nvSpPr>
          <p:cNvPr id="1060" name="Google Shape;106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61" name="Google Shape;1061;p15"/>
          <p:cNvGrpSpPr/>
          <p:nvPr/>
        </p:nvGrpSpPr>
        <p:grpSpPr>
          <a:xfrm>
            <a:off x="-153687" y="218725"/>
            <a:ext cx="9326825" cy="185600"/>
            <a:chOff x="-124" y="218725"/>
            <a:chExt cx="9326825" cy="185600"/>
          </a:xfrm>
        </p:grpSpPr>
        <p:sp>
          <p:nvSpPr>
            <p:cNvPr id="1062" name="Google Shape;1062;p1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15"/>
          <p:cNvGrpSpPr/>
          <p:nvPr/>
        </p:nvGrpSpPr>
        <p:grpSpPr>
          <a:xfrm rot="-2700000">
            <a:off x="8301734" y="3364508"/>
            <a:ext cx="2200508" cy="2534014"/>
            <a:chOff x="2166075" y="959650"/>
            <a:chExt cx="3498975" cy="4029275"/>
          </a:xfrm>
        </p:grpSpPr>
        <p:sp>
          <p:nvSpPr>
            <p:cNvPr id="1068" name="Google Shape;1068;p1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1130" name="Shape 1130"/>
        <p:cNvGrpSpPr/>
        <p:nvPr/>
      </p:nvGrpSpPr>
      <p:grpSpPr>
        <a:xfrm>
          <a:off x="0" y="0"/>
          <a:ext cx="0" cy="0"/>
          <a:chOff x="0" y="0"/>
          <a:chExt cx="0" cy="0"/>
        </a:xfrm>
      </p:grpSpPr>
      <p:sp>
        <p:nvSpPr>
          <p:cNvPr id="1131" name="Google Shape;1131;p16"/>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2" name="Google Shape;1132;p16"/>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133" name="Google Shape;1133;p16"/>
          <p:cNvGrpSpPr/>
          <p:nvPr/>
        </p:nvGrpSpPr>
        <p:grpSpPr>
          <a:xfrm>
            <a:off x="-1557954" y="539494"/>
            <a:ext cx="12429823" cy="6382456"/>
            <a:chOff x="-1557954" y="539494"/>
            <a:chExt cx="12429823" cy="6382456"/>
          </a:xfrm>
        </p:grpSpPr>
        <p:grpSp>
          <p:nvGrpSpPr>
            <p:cNvPr id="1134" name="Google Shape;1134;p16"/>
            <p:cNvGrpSpPr/>
            <p:nvPr/>
          </p:nvGrpSpPr>
          <p:grpSpPr>
            <a:xfrm flipH="1" rot="2700000">
              <a:off x="-763586" y="2849509"/>
              <a:ext cx="3047162" cy="3508986"/>
              <a:chOff x="2166075" y="959650"/>
              <a:chExt cx="3498975" cy="4029275"/>
            </a:xfrm>
          </p:grpSpPr>
          <p:sp>
            <p:nvSpPr>
              <p:cNvPr id="1135" name="Google Shape;1135;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16"/>
            <p:cNvGrpSpPr/>
            <p:nvPr/>
          </p:nvGrpSpPr>
          <p:grpSpPr>
            <a:xfrm rot="-2700000">
              <a:off x="7141381" y="1086663"/>
              <a:ext cx="2959082" cy="3407557"/>
              <a:chOff x="2166075" y="959650"/>
              <a:chExt cx="3498975" cy="4029275"/>
            </a:xfrm>
          </p:grpSpPr>
          <p:sp>
            <p:nvSpPr>
              <p:cNvPr id="1198" name="Google Shape;1198;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0" name="Google Shape;1260;p16"/>
          <p:cNvGrpSpPr/>
          <p:nvPr/>
        </p:nvGrpSpPr>
        <p:grpSpPr>
          <a:xfrm>
            <a:off x="-254229" y="218725"/>
            <a:ext cx="9427368" cy="4582206"/>
            <a:chOff x="-254229" y="218725"/>
            <a:chExt cx="9427368" cy="4582206"/>
          </a:xfrm>
        </p:grpSpPr>
        <p:grpSp>
          <p:nvGrpSpPr>
            <p:cNvPr id="1261" name="Google Shape;1261;p16"/>
            <p:cNvGrpSpPr/>
            <p:nvPr/>
          </p:nvGrpSpPr>
          <p:grpSpPr>
            <a:xfrm>
              <a:off x="-153687" y="218725"/>
              <a:ext cx="9326825" cy="185600"/>
              <a:chOff x="-124" y="218725"/>
              <a:chExt cx="9326825" cy="185600"/>
            </a:xfrm>
          </p:grpSpPr>
          <p:sp>
            <p:nvSpPr>
              <p:cNvPr id="1262" name="Google Shape;1262;p1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16"/>
            <p:cNvGrpSpPr/>
            <p:nvPr/>
          </p:nvGrpSpPr>
          <p:grpSpPr>
            <a:xfrm>
              <a:off x="-254229" y="4087919"/>
              <a:ext cx="967446" cy="713012"/>
              <a:chOff x="654725" y="4421499"/>
              <a:chExt cx="777065" cy="572700"/>
            </a:xfrm>
          </p:grpSpPr>
          <p:sp>
            <p:nvSpPr>
              <p:cNvPr id="1268" name="Google Shape;1268;p16"/>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284" name="Shape 1284"/>
        <p:cNvGrpSpPr/>
        <p:nvPr/>
      </p:nvGrpSpPr>
      <p:grpSpPr>
        <a:xfrm>
          <a:off x="0" y="0"/>
          <a:ext cx="0" cy="0"/>
          <a:chOff x="0" y="0"/>
          <a:chExt cx="0" cy="0"/>
        </a:xfrm>
      </p:grpSpPr>
      <p:grpSp>
        <p:nvGrpSpPr>
          <p:cNvPr id="1285" name="Google Shape;1285;p17"/>
          <p:cNvGrpSpPr/>
          <p:nvPr/>
        </p:nvGrpSpPr>
        <p:grpSpPr>
          <a:xfrm flipH="1" rot="-8100000">
            <a:off x="7073922" y="2339696"/>
            <a:ext cx="3071409" cy="3536907"/>
            <a:chOff x="2166075" y="959650"/>
            <a:chExt cx="3498975" cy="4029275"/>
          </a:xfrm>
        </p:grpSpPr>
        <p:sp>
          <p:nvSpPr>
            <p:cNvPr id="1286" name="Google Shape;1286;p1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17"/>
          <p:cNvGrpSpPr/>
          <p:nvPr/>
        </p:nvGrpSpPr>
        <p:grpSpPr>
          <a:xfrm>
            <a:off x="-153687" y="218725"/>
            <a:ext cx="9326825" cy="185600"/>
            <a:chOff x="-124" y="218725"/>
            <a:chExt cx="9326825" cy="185600"/>
          </a:xfrm>
        </p:grpSpPr>
        <p:sp>
          <p:nvSpPr>
            <p:cNvPr id="1349" name="Google Shape;1349;p1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17"/>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5" name="Google Shape;1355;p17"/>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56" name="Google Shape;1356;p17"/>
          <p:cNvSpPr/>
          <p:nvPr>
            <p:ph idx="2" type="pic"/>
          </p:nvPr>
        </p:nvSpPr>
        <p:spPr>
          <a:xfrm>
            <a:off x="713225" y="539500"/>
            <a:ext cx="2715000" cy="4064700"/>
          </a:xfrm>
          <a:prstGeom prst="rect">
            <a:avLst/>
          </a:prstGeom>
          <a:noFill/>
          <a:ln>
            <a:noFill/>
          </a:ln>
        </p:spPr>
      </p:sp>
      <p:sp>
        <p:nvSpPr>
          <p:cNvPr id="1357" name="Google Shape;1357;p17"/>
          <p:cNvSpPr/>
          <p:nvPr>
            <p:ph idx="3" type="pic"/>
          </p:nvPr>
        </p:nvSpPr>
        <p:spPr>
          <a:xfrm>
            <a:off x="3690500" y="3066625"/>
            <a:ext cx="4705500" cy="1537500"/>
          </a:xfrm>
          <a:prstGeom prst="rect">
            <a:avLst/>
          </a:prstGeom>
          <a:noFill/>
          <a:ln>
            <a:noFill/>
          </a:ln>
        </p:spPr>
      </p:sp>
      <p:sp>
        <p:nvSpPr>
          <p:cNvPr id="1358" name="Google Shape;1358;p17"/>
          <p:cNvSpPr/>
          <p:nvPr>
            <p:ph idx="4" type="pic"/>
          </p:nvPr>
        </p:nvSpPr>
        <p:spPr>
          <a:xfrm>
            <a:off x="3690375" y="539500"/>
            <a:ext cx="2285700" cy="22857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1359" name="Shape 1359"/>
        <p:cNvGrpSpPr/>
        <p:nvPr/>
      </p:nvGrpSpPr>
      <p:grpSpPr>
        <a:xfrm>
          <a:off x="0" y="0"/>
          <a:ext cx="0" cy="0"/>
          <a:chOff x="0" y="0"/>
          <a:chExt cx="0" cy="0"/>
        </a:xfrm>
      </p:grpSpPr>
      <p:grpSp>
        <p:nvGrpSpPr>
          <p:cNvPr id="1360" name="Google Shape;1360;p18"/>
          <p:cNvGrpSpPr/>
          <p:nvPr/>
        </p:nvGrpSpPr>
        <p:grpSpPr>
          <a:xfrm>
            <a:off x="-153687" y="218725"/>
            <a:ext cx="9326825" cy="185600"/>
            <a:chOff x="-124" y="218725"/>
            <a:chExt cx="9326825" cy="185600"/>
          </a:xfrm>
        </p:grpSpPr>
        <p:sp>
          <p:nvSpPr>
            <p:cNvPr id="1361" name="Google Shape;1361;p1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18"/>
          <p:cNvGrpSpPr/>
          <p:nvPr/>
        </p:nvGrpSpPr>
        <p:grpSpPr>
          <a:xfrm rot="8100000">
            <a:off x="-1036378" y="687670"/>
            <a:ext cx="3225301" cy="3714123"/>
            <a:chOff x="2166075" y="959650"/>
            <a:chExt cx="3498975" cy="4029275"/>
          </a:xfrm>
        </p:grpSpPr>
        <p:sp>
          <p:nvSpPr>
            <p:cNvPr id="1367" name="Google Shape;1367;p1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18"/>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0" name="Google Shape;1430;p18"/>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1" name="Google Shape;1431;p18"/>
          <p:cNvSpPr/>
          <p:nvPr>
            <p:ph idx="2" type="pic"/>
          </p:nvPr>
        </p:nvSpPr>
        <p:spPr>
          <a:xfrm>
            <a:off x="713225" y="539500"/>
            <a:ext cx="4538400" cy="2728800"/>
          </a:xfrm>
          <a:prstGeom prst="rect">
            <a:avLst/>
          </a:prstGeom>
          <a:noFill/>
          <a:ln>
            <a:noFill/>
          </a:ln>
        </p:spPr>
      </p:sp>
      <p:sp>
        <p:nvSpPr>
          <p:cNvPr id="1432" name="Google Shape;1432;p18"/>
          <p:cNvSpPr/>
          <p:nvPr>
            <p:ph idx="3" type="pic"/>
          </p:nvPr>
        </p:nvSpPr>
        <p:spPr>
          <a:xfrm>
            <a:off x="5516825" y="539500"/>
            <a:ext cx="2913900" cy="40644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33" name="Shape 1433"/>
        <p:cNvGrpSpPr/>
        <p:nvPr/>
      </p:nvGrpSpPr>
      <p:grpSpPr>
        <a:xfrm>
          <a:off x="0" y="0"/>
          <a:ext cx="0" cy="0"/>
          <a:chOff x="0" y="0"/>
          <a:chExt cx="0" cy="0"/>
        </a:xfrm>
      </p:grpSpPr>
      <p:sp>
        <p:nvSpPr>
          <p:cNvPr id="1434" name="Google Shape;143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5" name="Google Shape;1435;p19"/>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6" name="Google Shape;1436;p19"/>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7" name="Google Shape;1437;p19"/>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8" name="Google Shape;1438;p19"/>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9" name="Google Shape;1439;p19"/>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0" name="Google Shape;1440;p19"/>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41" name="Google Shape;1441;p19"/>
          <p:cNvGrpSpPr/>
          <p:nvPr/>
        </p:nvGrpSpPr>
        <p:grpSpPr>
          <a:xfrm>
            <a:off x="-153687" y="218725"/>
            <a:ext cx="12666938" cy="2392698"/>
            <a:chOff x="-153687" y="218725"/>
            <a:chExt cx="12666938" cy="2392698"/>
          </a:xfrm>
        </p:grpSpPr>
        <p:grpSp>
          <p:nvGrpSpPr>
            <p:cNvPr id="1442" name="Google Shape;1442;p19"/>
            <p:cNvGrpSpPr/>
            <p:nvPr/>
          </p:nvGrpSpPr>
          <p:grpSpPr>
            <a:xfrm>
              <a:off x="8424001" y="218732"/>
              <a:ext cx="4089250" cy="2392691"/>
              <a:chOff x="5490925" y="397700"/>
              <a:chExt cx="3012783" cy="1762831"/>
            </a:xfrm>
          </p:grpSpPr>
          <p:sp>
            <p:nvSpPr>
              <p:cNvPr id="1443" name="Google Shape;1443;p19"/>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9"/>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9"/>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9"/>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9"/>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9"/>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19"/>
            <p:cNvGrpSpPr/>
            <p:nvPr/>
          </p:nvGrpSpPr>
          <p:grpSpPr>
            <a:xfrm>
              <a:off x="-153687" y="218725"/>
              <a:ext cx="9326825" cy="185600"/>
              <a:chOff x="-124" y="218725"/>
              <a:chExt cx="9326825" cy="185600"/>
            </a:xfrm>
          </p:grpSpPr>
          <p:sp>
            <p:nvSpPr>
              <p:cNvPr id="1542" name="Google Shape;1542;p1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7" name="Google Shape;1547;p19"/>
          <p:cNvGrpSpPr/>
          <p:nvPr/>
        </p:nvGrpSpPr>
        <p:grpSpPr>
          <a:xfrm>
            <a:off x="-1942069" y="2957609"/>
            <a:ext cx="13017963" cy="3347813"/>
            <a:chOff x="-1942069" y="2957609"/>
            <a:chExt cx="13017963" cy="3347813"/>
          </a:xfrm>
        </p:grpSpPr>
        <p:grpSp>
          <p:nvGrpSpPr>
            <p:cNvPr id="1548" name="Google Shape;1548;p19"/>
            <p:cNvGrpSpPr/>
            <p:nvPr/>
          </p:nvGrpSpPr>
          <p:grpSpPr>
            <a:xfrm rot="-2700000">
              <a:off x="8301734" y="3364508"/>
              <a:ext cx="2200508" cy="2534014"/>
              <a:chOff x="2166075" y="959650"/>
              <a:chExt cx="3498975" cy="4029275"/>
            </a:xfrm>
          </p:grpSpPr>
          <p:sp>
            <p:nvSpPr>
              <p:cNvPr id="1549" name="Google Shape;1549;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19"/>
            <p:cNvGrpSpPr/>
            <p:nvPr/>
          </p:nvGrpSpPr>
          <p:grpSpPr>
            <a:xfrm flipH="1" rot="2700000">
              <a:off x="-1368416" y="3364508"/>
              <a:ext cx="2200508" cy="2534014"/>
              <a:chOff x="2166075" y="959650"/>
              <a:chExt cx="3498975" cy="4029275"/>
            </a:xfrm>
          </p:grpSpPr>
          <p:sp>
            <p:nvSpPr>
              <p:cNvPr id="1612" name="Google Shape;1612;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74" name="Shape 1674"/>
        <p:cNvGrpSpPr/>
        <p:nvPr/>
      </p:nvGrpSpPr>
      <p:grpSpPr>
        <a:xfrm>
          <a:off x="0" y="0"/>
          <a:ext cx="0" cy="0"/>
          <a:chOff x="0" y="0"/>
          <a:chExt cx="0" cy="0"/>
        </a:xfrm>
      </p:grpSpPr>
      <p:sp>
        <p:nvSpPr>
          <p:cNvPr id="1675" name="Google Shape;167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6" name="Google Shape;1676;p20"/>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7" name="Google Shape;1677;p20"/>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8" name="Google Shape;1678;p20"/>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9" name="Google Shape;1679;p20"/>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80" name="Google Shape;1680;p20"/>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1" name="Google Shape;1681;p20"/>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2" name="Google Shape;1682;p20"/>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3" name="Google Shape;1683;p20"/>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84" name="Google Shape;1684;p20"/>
          <p:cNvGrpSpPr/>
          <p:nvPr/>
        </p:nvGrpSpPr>
        <p:grpSpPr>
          <a:xfrm>
            <a:off x="8509436" y="2579650"/>
            <a:ext cx="470093" cy="1057651"/>
            <a:chOff x="8509436" y="2579650"/>
            <a:chExt cx="470093" cy="1057651"/>
          </a:xfrm>
        </p:grpSpPr>
        <p:sp>
          <p:nvSpPr>
            <p:cNvPr id="1685" name="Google Shape;1685;p20"/>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20"/>
          <p:cNvGrpSpPr/>
          <p:nvPr/>
        </p:nvGrpSpPr>
        <p:grpSpPr>
          <a:xfrm>
            <a:off x="-153687" y="218725"/>
            <a:ext cx="9326825" cy="185600"/>
            <a:chOff x="-124" y="218725"/>
            <a:chExt cx="9326825" cy="185600"/>
          </a:xfrm>
        </p:grpSpPr>
        <p:sp>
          <p:nvSpPr>
            <p:cNvPr id="1695" name="Google Shape;1695;p2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20"/>
          <p:cNvGrpSpPr/>
          <p:nvPr/>
        </p:nvGrpSpPr>
        <p:grpSpPr>
          <a:xfrm>
            <a:off x="8424001" y="218732"/>
            <a:ext cx="4089250" cy="2392691"/>
            <a:chOff x="5490925" y="397700"/>
            <a:chExt cx="3012783" cy="1762831"/>
          </a:xfrm>
        </p:grpSpPr>
        <p:sp>
          <p:nvSpPr>
            <p:cNvPr id="1701" name="Google Shape;1701;p20"/>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0"/>
          <p:cNvGrpSpPr/>
          <p:nvPr/>
        </p:nvGrpSpPr>
        <p:grpSpPr>
          <a:xfrm>
            <a:off x="-1942069" y="2957609"/>
            <a:ext cx="13017963" cy="3347813"/>
            <a:chOff x="-1942069" y="2957609"/>
            <a:chExt cx="13017963" cy="3347813"/>
          </a:xfrm>
        </p:grpSpPr>
        <p:grpSp>
          <p:nvGrpSpPr>
            <p:cNvPr id="1800" name="Google Shape;1800;p20"/>
            <p:cNvGrpSpPr/>
            <p:nvPr/>
          </p:nvGrpSpPr>
          <p:grpSpPr>
            <a:xfrm rot="-2700000">
              <a:off x="8301734" y="3364508"/>
              <a:ext cx="2200508" cy="2534014"/>
              <a:chOff x="2166075" y="959650"/>
              <a:chExt cx="3498975" cy="4029275"/>
            </a:xfrm>
          </p:grpSpPr>
          <p:sp>
            <p:nvSpPr>
              <p:cNvPr id="1801" name="Google Shape;1801;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3" name="Google Shape;1863;p20"/>
            <p:cNvGrpSpPr/>
            <p:nvPr/>
          </p:nvGrpSpPr>
          <p:grpSpPr>
            <a:xfrm flipH="1" rot="2700000">
              <a:off x="-1368416" y="3364508"/>
              <a:ext cx="2200508" cy="2534014"/>
              <a:chOff x="2166075" y="959650"/>
              <a:chExt cx="3498975" cy="4029275"/>
            </a:xfrm>
          </p:grpSpPr>
          <p:sp>
            <p:nvSpPr>
              <p:cNvPr id="1864" name="Google Shape;1864;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83" name="Google Shape;83;p3"/>
          <p:cNvGrpSpPr/>
          <p:nvPr/>
        </p:nvGrpSpPr>
        <p:grpSpPr>
          <a:xfrm flipH="1" rot="2700000">
            <a:off x="-1085428" y="958296"/>
            <a:ext cx="3071409" cy="3536907"/>
            <a:chOff x="2166075" y="959650"/>
            <a:chExt cx="3498975" cy="4029275"/>
          </a:xfrm>
        </p:grpSpPr>
        <p:sp>
          <p:nvSpPr>
            <p:cNvPr id="84" name="Google Shape;8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3"/>
          <p:cNvGrpSpPr/>
          <p:nvPr/>
        </p:nvGrpSpPr>
        <p:grpSpPr>
          <a:xfrm>
            <a:off x="-153687" y="218725"/>
            <a:ext cx="9326825" cy="185600"/>
            <a:chOff x="-124" y="218725"/>
            <a:chExt cx="9326825" cy="185600"/>
          </a:xfrm>
        </p:grpSpPr>
        <p:sp>
          <p:nvSpPr>
            <p:cNvPr id="147" name="Google Shape;147;p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3"/>
          <p:cNvSpPr/>
          <p:nvPr>
            <p:ph idx="3" type="pic"/>
          </p:nvPr>
        </p:nvSpPr>
        <p:spPr>
          <a:xfrm>
            <a:off x="713225" y="717900"/>
            <a:ext cx="3707700" cy="3707700"/>
          </a:xfrm>
          <a:prstGeom prst="rect">
            <a:avLst/>
          </a:prstGeom>
          <a:noFill/>
          <a:ln>
            <a:noFill/>
          </a:ln>
        </p:spPr>
      </p:sp>
      <p:grpSp>
        <p:nvGrpSpPr>
          <p:cNvPr id="153" name="Google Shape;153;p3"/>
          <p:cNvGrpSpPr/>
          <p:nvPr/>
        </p:nvGrpSpPr>
        <p:grpSpPr>
          <a:xfrm rot="-2700000">
            <a:off x="8020690" y="3330630"/>
            <a:ext cx="2632000" cy="3030902"/>
            <a:chOff x="2166075" y="959650"/>
            <a:chExt cx="3498975" cy="4029275"/>
          </a:xfrm>
        </p:grpSpPr>
        <p:sp>
          <p:nvSpPr>
            <p:cNvPr id="154" name="Google Shape;15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26" name="Shape 1926"/>
        <p:cNvGrpSpPr/>
        <p:nvPr/>
      </p:nvGrpSpPr>
      <p:grpSpPr>
        <a:xfrm>
          <a:off x="0" y="0"/>
          <a:ext cx="0" cy="0"/>
          <a:chOff x="0" y="0"/>
          <a:chExt cx="0" cy="0"/>
        </a:xfrm>
      </p:grpSpPr>
      <p:sp>
        <p:nvSpPr>
          <p:cNvPr id="1927" name="Google Shape;192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8" name="Google Shape;1928;p21"/>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29" name="Google Shape;1929;p21"/>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0" name="Google Shape;1930;p21"/>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1" name="Google Shape;1931;p21"/>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2" name="Google Shape;1932;p21"/>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3" name="Google Shape;1933;p21"/>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4" name="Google Shape;1934;p21"/>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5" name="Google Shape;1935;p21"/>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6" name="Google Shape;1936;p21"/>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7" name="Google Shape;1937;p21"/>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8" name="Google Shape;1938;p21"/>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9" name="Google Shape;1939;p21"/>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40" name="Google Shape;1940;p21"/>
          <p:cNvGrpSpPr/>
          <p:nvPr/>
        </p:nvGrpSpPr>
        <p:grpSpPr>
          <a:xfrm>
            <a:off x="-153687" y="218725"/>
            <a:ext cx="9326825" cy="185600"/>
            <a:chOff x="-124" y="218725"/>
            <a:chExt cx="9326825" cy="185600"/>
          </a:xfrm>
        </p:grpSpPr>
        <p:sp>
          <p:nvSpPr>
            <p:cNvPr id="1941" name="Google Shape;1941;p2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1"/>
          <p:cNvGrpSpPr/>
          <p:nvPr/>
        </p:nvGrpSpPr>
        <p:grpSpPr>
          <a:xfrm flipH="1" rot="2700000">
            <a:off x="-1368416" y="3364508"/>
            <a:ext cx="2200508" cy="2534014"/>
            <a:chOff x="2166075" y="959650"/>
            <a:chExt cx="3498975" cy="4029275"/>
          </a:xfrm>
        </p:grpSpPr>
        <p:sp>
          <p:nvSpPr>
            <p:cNvPr id="1947" name="Google Shape;1947;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21"/>
          <p:cNvGrpSpPr/>
          <p:nvPr/>
        </p:nvGrpSpPr>
        <p:grpSpPr>
          <a:xfrm rot="-2700000">
            <a:off x="7141381" y="1086663"/>
            <a:ext cx="2959082" cy="3407557"/>
            <a:chOff x="2166075" y="959650"/>
            <a:chExt cx="3498975" cy="4029275"/>
          </a:xfrm>
        </p:grpSpPr>
        <p:sp>
          <p:nvSpPr>
            <p:cNvPr id="2010" name="Google Shape;2010;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72" name="Shape 2072"/>
        <p:cNvGrpSpPr/>
        <p:nvPr/>
      </p:nvGrpSpPr>
      <p:grpSpPr>
        <a:xfrm>
          <a:off x="0" y="0"/>
          <a:ext cx="0" cy="0"/>
          <a:chOff x="0" y="0"/>
          <a:chExt cx="0" cy="0"/>
        </a:xfrm>
      </p:grpSpPr>
      <p:sp>
        <p:nvSpPr>
          <p:cNvPr id="2073" name="Google Shape;2073;p22"/>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2074" name="Google Shape;2074;p22"/>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5" name="Google Shape;2075;p22"/>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2076" name="Google Shape;2076;p22"/>
          <p:cNvGrpSpPr/>
          <p:nvPr/>
        </p:nvGrpSpPr>
        <p:grpSpPr>
          <a:xfrm>
            <a:off x="-153687" y="218725"/>
            <a:ext cx="9326825" cy="185600"/>
            <a:chOff x="-124" y="218725"/>
            <a:chExt cx="9326825" cy="185600"/>
          </a:xfrm>
        </p:grpSpPr>
        <p:sp>
          <p:nvSpPr>
            <p:cNvPr id="2077" name="Google Shape;2077;p2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2" name="Google Shape;2082;p22"/>
          <p:cNvGrpSpPr/>
          <p:nvPr/>
        </p:nvGrpSpPr>
        <p:grpSpPr>
          <a:xfrm flipH="1" rot="2700000">
            <a:off x="-1036378" y="1773520"/>
            <a:ext cx="3225301" cy="3714123"/>
            <a:chOff x="2166075" y="959650"/>
            <a:chExt cx="3498975" cy="4029275"/>
          </a:xfrm>
        </p:grpSpPr>
        <p:sp>
          <p:nvSpPr>
            <p:cNvPr id="2083" name="Google Shape;2083;p2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45" name="Shape 2145"/>
        <p:cNvGrpSpPr/>
        <p:nvPr/>
      </p:nvGrpSpPr>
      <p:grpSpPr>
        <a:xfrm>
          <a:off x="0" y="0"/>
          <a:ext cx="0" cy="0"/>
          <a:chOff x="0" y="0"/>
          <a:chExt cx="0" cy="0"/>
        </a:xfrm>
      </p:grpSpPr>
      <p:grpSp>
        <p:nvGrpSpPr>
          <p:cNvPr id="2146" name="Google Shape;2146;p23"/>
          <p:cNvGrpSpPr/>
          <p:nvPr/>
        </p:nvGrpSpPr>
        <p:grpSpPr>
          <a:xfrm>
            <a:off x="-153687" y="218725"/>
            <a:ext cx="9326825" cy="185600"/>
            <a:chOff x="-124" y="218725"/>
            <a:chExt cx="9326825" cy="185600"/>
          </a:xfrm>
        </p:grpSpPr>
        <p:sp>
          <p:nvSpPr>
            <p:cNvPr id="2147" name="Google Shape;2147;p2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23"/>
          <p:cNvGrpSpPr/>
          <p:nvPr/>
        </p:nvGrpSpPr>
        <p:grpSpPr>
          <a:xfrm>
            <a:off x="8424001" y="218732"/>
            <a:ext cx="4089250" cy="2392691"/>
            <a:chOff x="5490925" y="397700"/>
            <a:chExt cx="3012783" cy="1762831"/>
          </a:xfrm>
        </p:grpSpPr>
        <p:sp>
          <p:nvSpPr>
            <p:cNvPr id="2153" name="Google Shape;2153;p2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1" name="Google Shape;2251;p23"/>
          <p:cNvGrpSpPr/>
          <p:nvPr/>
        </p:nvGrpSpPr>
        <p:grpSpPr>
          <a:xfrm>
            <a:off x="-1942069" y="2957609"/>
            <a:ext cx="13017963" cy="3347813"/>
            <a:chOff x="-1942069" y="2957609"/>
            <a:chExt cx="13017963" cy="3347813"/>
          </a:xfrm>
        </p:grpSpPr>
        <p:grpSp>
          <p:nvGrpSpPr>
            <p:cNvPr id="2252" name="Google Shape;2252;p23"/>
            <p:cNvGrpSpPr/>
            <p:nvPr/>
          </p:nvGrpSpPr>
          <p:grpSpPr>
            <a:xfrm rot="-2700000">
              <a:off x="8301734" y="3364508"/>
              <a:ext cx="2200508" cy="2534014"/>
              <a:chOff x="2166075" y="959650"/>
              <a:chExt cx="3498975" cy="4029275"/>
            </a:xfrm>
          </p:grpSpPr>
          <p:sp>
            <p:nvSpPr>
              <p:cNvPr id="2253" name="Google Shape;2253;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23"/>
            <p:cNvGrpSpPr/>
            <p:nvPr/>
          </p:nvGrpSpPr>
          <p:grpSpPr>
            <a:xfrm flipH="1" rot="2700000">
              <a:off x="-1368416" y="3364508"/>
              <a:ext cx="2200508" cy="2534014"/>
              <a:chOff x="2166075" y="959650"/>
              <a:chExt cx="3498975" cy="4029275"/>
            </a:xfrm>
          </p:grpSpPr>
          <p:sp>
            <p:nvSpPr>
              <p:cNvPr id="2316" name="Google Shape;2316;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78" name="Shape 2378"/>
        <p:cNvGrpSpPr/>
        <p:nvPr/>
      </p:nvGrpSpPr>
      <p:grpSpPr>
        <a:xfrm>
          <a:off x="0" y="0"/>
          <a:ext cx="0" cy="0"/>
          <a:chOff x="0" y="0"/>
          <a:chExt cx="0" cy="0"/>
        </a:xfrm>
      </p:grpSpPr>
      <p:grpSp>
        <p:nvGrpSpPr>
          <p:cNvPr id="2379" name="Google Shape;2379;p24"/>
          <p:cNvGrpSpPr/>
          <p:nvPr/>
        </p:nvGrpSpPr>
        <p:grpSpPr>
          <a:xfrm>
            <a:off x="-153687" y="218725"/>
            <a:ext cx="9326825" cy="185600"/>
            <a:chOff x="-124" y="218725"/>
            <a:chExt cx="9326825" cy="185600"/>
          </a:xfrm>
        </p:grpSpPr>
        <p:sp>
          <p:nvSpPr>
            <p:cNvPr id="2380" name="Google Shape;2380;p2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24"/>
          <p:cNvGrpSpPr/>
          <p:nvPr/>
        </p:nvGrpSpPr>
        <p:grpSpPr>
          <a:xfrm rot="-2700000">
            <a:off x="8301734" y="3364508"/>
            <a:ext cx="2200508" cy="2534014"/>
            <a:chOff x="2166075" y="959650"/>
            <a:chExt cx="3498975" cy="4029275"/>
          </a:xfrm>
        </p:grpSpPr>
        <p:sp>
          <p:nvSpPr>
            <p:cNvPr id="2386" name="Google Shape;2386;p2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6" name="Shape 216"/>
        <p:cNvGrpSpPr/>
        <p:nvPr/>
      </p:nvGrpSpPr>
      <p:grpSpPr>
        <a:xfrm>
          <a:off x="0" y="0"/>
          <a:ext cx="0" cy="0"/>
          <a:chOff x="0" y="0"/>
          <a:chExt cx="0" cy="0"/>
        </a:xfrm>
      </p:grpSpPr>
      <p:sp>
        <p:nvSpPr>
          <p:cNvPr id="217" name="Google Shape;2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4"/>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19" name="Google Shape;219;p4"/>
          <p:cNvGrpSpPr/>
          <p:nvPr/>
        </p:nvGrpSpPr>
        <p:grpSpPr>
          <a:xfrm>
            <a:off x="-153687" y="218725"/>
            <a:ext cx="9326825" cy="185600"/>
            <a:chOff x="-124" y="218725"/>
            <a:chExt cx="9326825" cy="185600"/>
          </a:xfrm>
        </p:grpSpPr>
        <p:sp>
          <p:nvSpPr>
            <p:cNvPr id="220" name="Google Shape;220;p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4"/>
          <p:cNvGrpSpPr/>
          <p:nvPr/>
        </p:nvGrpSpPr>
        <p:grpSpPr>
          <a:xfrm flipH="1" rot="-8100000">
            <a:off x="7141381" y="1477738"/>
            <a:ext cx="2959082" cy="3407557"/>
            <a:chOff x="2166075" y="959650"/>
            <a:chExt cx="3498975" cy="4029275"/>
          </a:xfrm>
        </p:grpSpPr>
        <p:sp>
          <p:nvSpPr>
            <p:cNvPr id="226" name="Google Shape;226;p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4"/>
          <p:cNvGrpSpPr/>
          <p:nvPr/>
        </p:nvGrpSpPr>
        <p:grpSpPr>
          <a:xfrm>
            <a:off x="8424001" y="218732"/>
            <a:ext cx="4089250" cy="2392691"/>
            <a:chOff x="5490925" y="397700"/>
            <a:chExt cx="3012783" cy="1762831"/>
          </a:xfrm>
        </p:grpSpPr>
        <p:sp>
          <p:nvSpPr>
            <p:cNvPr id="289" name="Google Shape;289;p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7" name="Shape 387"/>
        <p:cNvGrpSpPr/>
        <p:nvPr/>
      </p:nvGrpSpPr>
      <p:grpSpPr>
        <a:xfrm>
          <a:off x="0" y="0"/>
          <a:ext cx="0" cy="0"/>
          <a:chOff x="0" y="0"/>
          <a:chExt cx="0" cy="0"/>
        </a:xfrm>
      </p:grpSpPr>
      <p:sp>
        <p:nvSpPr>
          <p:cNvPr id="388" name="Google Shape;38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5"/>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0" name="Google Shape;390;p5"/>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1" name="Google Shape;391;p5"/>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2" name="Google Shape;392;p5"/>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3" name="Google Shape;393;p5"/>
          <p:cNvGrpSpPr/>
          <p:nvPr/>
        </p:nvGrpSpPr>
        <p:grpSpPr>
          <a:xfrm flipH="1" rot="2700000">
            <a:off x="-1368416" y="3364508"/>
            <a:ext cx="2200508" cy="2534014"/>
            <a:chOff x="2166075" y="959650"/>
            <a:chExt cx="3498975" cy="4029275"/>
          </a:xfrm>
        </p:grpSpPr>
        <p:sp>
          <p:nvSpPr>
            <p:cNvPr id="394" name="Google Shape;394;p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
          <p:cNvGrpSpPr/>
          <p:nvPr/>
        </p:nvGrpSpPr>
        <p:grpSpPr>
          <a:xfrm>
            <a:off x="-153687" y="218725"/>
            <a:ext cx="9544563" cy="4582206"/>
            <a:chOff x="-153687" y="218725"/>
            <a:chExt cx="9544563" cy="4582206"/>
          </a:xfrm>
        </p:grpSpPr>
        <p:grpSp>
          <p:nvGrpSpPr>
            <p:cNvPr id="457" name="Google Shape;457;p5"/>
            <p:cNvGrpSpPr/>
            <p:nvPr/>
          </p:nvGrpSpPr>
          <p:grpSpPr>
            <a:xfrm>
              <a:off x="-153687" y="218725"/>
              <a:ext cx="9326825" cy="185600"/>
              <a:chOff x="-124" y="218725"/>
              <a:chExt cx="9326825" cy="185600"/>
            </a:xfrm>
          </p:grpSpPr>
          <p:sp>
            <p:nvSpPr>
              <p:cNvPr id="458" name="Google Shape;458;p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5"/>
            <p:cNvGrpSpPr/>
            <p:nvPr/>
          </p:nvGrpSpPr>
          <p:grpSpPr>
            <a:xfrm flipH="1">
              <a:off x="8423431" y="4087919"/>
              <a:ext cx="967446" cy="713012"/>
              <a:chOff x="654725" y="4421499"/>
              <a:chExt cx="777065" cy="572700"/>
            </a:xfrm>
          </p:grpSpPr>
          <p:sp>
            <p:nvSpPr>
              <p:cNvPr id="464" name="Google Shape;464;p5"/>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5"/>
            <p:cNvGrpSpPr/>
            <p:nvPr/>
          </p:nvGrpSpPr>
          <p:grpSpPr>
            <a:xfrm>
              <a:off x="7866278" y="539498"/>
              <a:ext cx="1433897" cy="1875221"/>
              <a:chOff x="8430775" y="1095325"/>
              <a:chExt cx="1235372" cy="1615595"/>
            </a:xfrm>
          </p:grpSpPr>
          <p:sp>
            <p:nvSpPr>
              <p:cNvPr id="481" name="Google Shape;481;p5"/>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5" name="Shape 485"/>
        <p:cNvGrpSpPr/>
        <p:nvPr/>
      </p:nvGrpSpPr>
      <p:grpSpPr>
        <a:xfrm>
          <a:off x="0" y="0"/>
          <a:ext cx="0" cy="0"/>
          <a:chOff x="0" y="0"/>
          <a:chExt cx="0" cy="0"/>
        </a:xfrm>
      </p:grpSpPr>
      <p:sp>
        <p:nvSpPr>
          <p:cNvPr id="486" name="Google Shape;48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87" name="Google Shape;487;p6"/>
          <p:cNvGrpSpPr/>
          <p:nvPr/>
        </p:nvGrpSpPr>
        <p:grpSpPr>
          <a:xfrm flipH="1" rot="-8100000">
            <a:off x="8573484" y="364095"/>
            <a:ext cx="2200508" cy="2534014"/>
            <a:chOff x="2166075" y="959650"/>
            <a:chExt cx="3498975" cy="4029275"/>
          </a:xfrm>
        </p:grpSpPr>
        <p:sp>
          <p:nvSpPr>
            <p:cNvPr id="488" name="Google Shape;488;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6"/>
          <p:cNvGrpSpPr/>
          <p:nvPr/>
        </p:nvGrpSpPr>
        <p:grpSpPr>
          <a:xfrm>
            <a:off x="-153687" y="218725"/>
            <a:ext cx="9326825" cy="185600"/>
            <a:chOff x="-124" y="218725"/>
            <a:chExt cx="9326825" cy="185600"/>
          </a:xfrm>
        </p:grpSpPr>
        <p:sp>
          <p:nvSpPr>
            <p:cNvPr id="551" name="Google Shape;551;p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6"/>
          <p:cNvGrpSpPr/>
          <p:nvPr/>
        </p:nvGrpSpPr>
        <p:grpSpPr>
          <a:xfrm flipH="1" rot="2700000">
            <a:off x="-1368416" y="3364508"/>
            <a:ext cx="2200508" cy="2534014"/>
            <a:chOff x="2166075" y="959650"/>
            <a:chExt cx="3498975" cy="4029275"/>
          </a:xfrm>
        </p:grpSpPr>
        <p:sp>
          <p:nvSpPr>
            <p:cNvPr id="557" name="Google Shape;557;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9" name="Shape 619"/>
        <p:cNvGrpSpPr/>
        <p:nvPr/>
      </p:nvGrpSpPr>
      <p:grpSpPr>
        <a:xfrm>
          <a:off x="0" y="0"/>
          <a:ext cx="0" cy="0"/>
          <a:chOff x="0" y="0"/>
          <a:chExt cx="0" cy="0"/>
        </a:xfrm>
      </p:grpSpPr>
      <p:grpSp>
        <p:nvGrpSpPr>
          <p:cNvPr id="620" name="Google Shape;620;p7"/>
          <p:cNvGrpSpPr/>
          <p:nvPr/>
        </p:nvGrpSpPr>
        <p:grpSpPr>
          <a:xfrm rot="8100000">
            <a:off x="-2003303" y="1842595"/>
            <a:ext cx="3225301" cy="3714123"/>
            <a:chOff x="2166075" y="959650"/>
            <a:chExt cx="3498975" cy="4029275"/>
          </a:xfrm>
        </p:grpSpPr>
        <p:sp>
          <p:nvSpPr>
            <p:cNvPr id="621" name="Google Shape;621;p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7"/>
          <p:cNvGrpSpPr/>
          <p:nvPr/>
        </p:nvGrpSpPr>
        <p:grpSpPr>
          <a:xfrm>
            <a:off x="-153687" y="218725"/>
            <a:ext cx="9326825" cy="185600"/>
            <a:chOff x="-124" y="218725"/>
            <a:chExt cx="9326825" cy="185600"/>
          </a:xfrm>
        </p:grpSpPr>
        <p:sp>
          <p:nvSpPr>
            <p:cNvPr id="684" name="Google Shape;684;p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7"/>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0" name="Google Shape;690;p7"/>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691" name="Google Shape;691;p7"/>
          <p:cNvSpPr/>
          <p:nvPr>
            <p:ph idx="2" type="pic"/>
          </p:nvPr>
        </p:nvSpPr>
        <p:spPr>
          <a:xfrm>
            <a:off x="5617143" y="0"/>
            <a:ext cx="352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2" name="Shape 692"/>
        <p:cNvGrpSpPr/>
        <p:nvPr/>
      </p:nvGrpSpPr>
      <p:grpSpPr>
        <a:xfrm>
          <a:off x="0" y="0"/>
          <a:ext cx="0" cy="0"/>
          <a:chOff x="0" y="0"/>
          <a:chExt cx="0" cy="0"/>
        </a:xfrm>
      </p:grpSpPr>
      <p:sp>
        <p:nvSpPr>
          <p:cNvPr id="693" name="Google Shape;69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4" name="Shape 694"/>
        <p:cNvGrpSpPr/>
        <p:nvPr/>
      </p:nvGrpSpPr>
      <p:grpSpPr>
        <a:xfrm>
          <a:off x="0" y="0"/>
          <a:ext cx="0" cy="0"/>
          <a:chOff x="0" y="0"/>
          <a:chExt cx="0" cy="0"/>
        </a:xfrm>
      </p:grpSpPr>
      <p:sp>
        <p:nvSpPr>
          <p:cNvPr id="695" name="Google Shape;69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96" name="Google Shape;69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7" name="Shape 697"/>
        <p:cNvGrpSpPr/>
        <p:nvPr/>
      </p:nvGrpSpPr>
      <p:grpSpPr>
        <a:xfrm>
          <a:off x="0" y="0"/>
          <a:ext cx="0" cy="0"/>
          <a:chOff x="0" y="0"/>
          <a:chExt cx="0" cy="0"/>
        </a:xfrm>
      </p:grpSpPr>
      <p:sp>
        <p:nvSpPr>
          <p:cNvPr id="698" name="Google Shape;698;p10"/>
          <p:cNvSpPr/>
          <p:nvPr>
            <p:ph idx="2" type="pic"/>
          </p:nvPr>
        </p:nvSpPr>
        <p:spPr>
          <a:xfrm>
            <a:off x="0" y="-14875"/>
            <a:ext cx="9144000" cy="5158500"/>
          </a:xfrm>
          <a:prstGeom prst="rect">
            <a:avLst/>
          </a:prstGeom>
          <a:noFill/>
          <a:ln>
            <a:noFill/>
          </a:ln>
        </p:spPr>
      </p:sp>
      <p:sp>
        <p:nvSpPr>
          <p:cNvPr id="699" name="Google Shape;699;p10"/>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00" name="Google Shape;700;p10"/>
          <p:cNvGrpSpPr/>
          <p:nvPr/>
        </p:nvGrpSpPr>
        <p:grpSpPr>
          <a:xfrm>
            <a:off x="-153687" y="218725"/>
            <a:ext cx="9326825" cy="185600"/>
            <a:chOff x="-124" y="218725"/>
            <a:chExt cx="9326825" cy="185600"/>
          </a:xfrm>
        </p:grpSpPr>
        <p:sp>
          <p:nvSpPr>
            <p:cNvPr id="701" name="Google Shape;701;p1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10"/>
          <p:cNvGrpSpPr/>
          <p:nvPr/>
        </p:nvGrpSpPr>
        <p:grpSpPr>
          <a:xfrm rot="-2700000">
            <a:off x="7073922" y="1882496"/>
            <a:ext cx="3071409" cy="3536907"/>
            <a:chOff x="2166075" y="959650"/>
            <a:chExt cx="3498975" cy="4029275"/>
          </a:xfrm>
        </p:grpSpPr>
        <p:sp>
          <p:nvSpPr>
            <p:cNvPr id="707" name="Google Shape;707;p1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9.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1" name="Shape 2451"/>
        <p:cNvGrpSpPr/>
        <p:nvPr/>
      </p:nvGrpSpPr>
      <p:grpSpPr>
        <a:xfrm>
          <a:off x="0" y="0"/>
          <a:ext cx="0" cy="0"/>
          <a:chOff x="0" y="0"/>
          <a:chExt cx="0" cy="0"/>
        </a:xfrm>
      </p:grpSpPr>
      <p:pic>
        <p:nvPicPr>
          <p:cNvPr id="2452" name="Google Shape;2452;p25"/>
          <p:cNvPicPr preferRelativeResize="0"/>
          <p:nvPr/>
        </p:nvPicPr>
        <p:blipFill>
          <a:blip r:embed="rId3">
            <a:alphaModFix/>
          </a:blip>
          <a:stretch>
            <a:fillRect/>
          </a:stretch>
        </p:blipFill>
        <p:spPr>
          <a:xfrm>
            <a:off x="0" y="-3"/>
            <a:ext cx="5217808" cy="3371850"/>
          </a:xfrm>
          <a:prstGeom prst="rect">
            <a:avLst/>
          </a:prstGeom>
          <a:noFill/>
          <a:ln>
            <a:noFill/>
          </a:ln>
        </p:spPr>
      </p:pic>
      <p:pic>
        <p:nvPicPr>
          <p:cNvPr id="2453" name="Google Shape;2453;p25"/>
          <p:cNvPicPr preferRelativeResize="0"/>
          <p:nvPr/>
        </p:nvPicPr>
        <p:blipFill>
          <a:blip r:embed="rId4">
            <a:alphaModFix/>
          </a:blip>
          <a:stretch>
            <a:fillRect/>
          </a:stretch>
        </p:blipFill>
        <p:spPr>
          <a:xfrm>
            <a:off x="-43225" y="3371850"/>
            <a:ext cx="5261025" cy="1889525"/>
          </a:xfrm>
          <a:prstGeom prst="rect">
            <a:avLst/>
          </a:prstGeom>
          <a:noFill/>
          <a:ln>
            <a:noFill/>
          </a:ln>
        </p:spPr>
      </p:pic>
      <p:sp>
        <p:nvSpPr>
          <p:cNvPr id="2454" name="Google Shape;2454;p25"/>
          <p:cNvSpPr txBox="1"/>
          <p:nvPr/>
        </p:nvSpPr>
        <p:spPr>
          <a:xfrm>
            <a:off x="5365750" y="31750"/>
            <a:ext cx="3714900" cy="48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900">
              <a:solidFill>
                <a:schemeClr val="dk1"/>
              </a:solidFill>
              <a:latin typeface="Assistant"/>
              <a:ea typeface="Assistant"/>
              <a:cs typeface="Assistant"/>
              <a:sym typeface="Assistant"/>
            </a:endParaRPr>
          </a:p>
          <a:p>
            <a:pPr indent="0" lvl="0" marL="0" rtl="0" algn="l">
              <a:spcBef>
                <a:spcPts val="0"/>
              </a:spcBef>
              <a:spcAft>
                <a:spcPts val="0"/>
              </a:spcAft>
              <a:buNone/>
            </a:pPr>
            <a:r>
              <a:rPr lang="en" sz="2900">
                <a:solidFill>
                  <a:schemeClr val="dk1"/>
                </a:solidFill>
                <a:latin typeface="Assistant"/>
                <a:ea typeface="Assistant"/>
                <a:cs typeface="Assistant"/>
                <a:sym typeface="Assistant"/>
              </a:rPr>
              <a:t>-3 minute (180 seconds) max video</a:t>
            </a:r>
            <a:endParaRPr sz="2900">
              <a:solidFill>
                <a:schemeClr val="dk1"/>
              </a:solidFill>
              <a:latin typeface="Assistant"/>
              <a:ea typeface="Assistant"/>
              <a:cs typeface="Assistant"/>
              <a:sym typeface="Assistant"/>
            </a:endParaRPr>
          </a:p>
          <a:p>
            <a:pPr indent="0" lvl="0" marL="0" rtl="0" algn="l">
              <a:spcBef>
                <a:spcPts val="0"/>
              </a:spcBef>
              <a:spcAft>
                <a:spcPts val="0"/>
              </a:spcAft>
              <a:buNone/>
            </a:pPr>
            <a:r>
              <a:rPr lang="en" sz="2900">
                <a:solidFill>
                  <a:schemeClr val="dk1"/>
                </a:solidFill>
                <a:latin typeface="Assistant"/>
                <a:ea typeface="Assistant"/>
                <a:cs typeface="Assistant"/>
                <a:sym typeface="Assistant"/>
              </a:rPr>
              <a:t>-keep low amount of text on slides</a:t>
            </a:r>
            <a:endParaRPr sz="2900">
              <a:solidFill>
                <a:schemeClr val="dk1"/>
              </a:solidFill>
              <a:latin typeface="Assistant"/>
              <a:ea typeface="Assistant"/>
              <a:cs typeface="Assistant"/>
              <a:sym typeface="Assistant"/>
            </a:endParaRPr>
          </a:p>
          <a:p>
            <a:pPr indent="0" lvl="0" marL="0" rtl="0" algn="l">
              <a:spcBef>
                <a:spcPts val="0"/>
              </a:spcBef>
              <a:spcAft>
                <a:spcPts val="0"/>
              </a:spcAft>
              <a:buNone/>
            </a:pPr>
            <a:r>
              <a:rPr lang="en" sz="2900">
                <a:solidFill>
                  <a:schemeClr val="dk1"/>
                </a:solidFill>
                <a:latin typeface="Assistant"/>
                <a:ea typeface="Assistant"/>
                <a:cs typeface="Assistant"/>
                <a:sym typeface="Assistant"/>
              </a:rPr>
              <a:t>-write talking points in speaker notes or google doc if needed</a:t>
            </a:r>
            <a:endParaRPr sz="2900">
              <a:solidFill>
                <a:schemeClr val="dk1"/>
              </a:solidFill>
              <a:latin typeface="Assistant"/>
              <a:ea typeface="Assistant"/>
              <a:cs typeface="Assistant"/>
              <a:sym typeface="Assistant"/>
            </a:endParaRPr>
          </a:p>
          <a:p>
            <a:pPr indent="0" lvl="0" marL="0" rtl="0" algn="l">
              <a:spcBef>
                <a:spcPts val="0"/>
              </a:spcBef>
              <a:spcAft>
                <a:spcPts val="0"/>
              </a:spcAft>
              <a:buNone/>
            </a:pPr>
            <a:r>
              <a:rPr lang="en" sz="2900">
                <a:solidFill>
                  <a:schemeClr val="dk1"/>
                </a:solidFill>
                <a:latin typeface="Assistant"/>
                <a:ea typeface="Assistant"/>
                <a:cs typeface="Assistant"/>
                <a:sym typeface="Assistant"/>
              </a:rPr>
              <a:t>-abt 20 seconds per slide?</a:t>
            </a:r>
            <a:endParaRPr sz="29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2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200">
              <a:solidFill>
                <a:schemeClr val="dk1"/>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5" name="Shape 2515"/>
        <p:cNvGrpSpPr/>
        <p:nvPr/>
      </p:nvGrpSpPr>
      <p:grpSpPr>
        <a:xfrm>
          <a:off x="0" y="0"/>
          <a:ext cx="0" cy="0"/>
          <a:chOff x="0" y="0"/>
          <a:chExt cx="0" cy="0"/>
        </a:xfrm>
      </p:grpSpPr>
      <p:sp>
        <p:nvSpPr>
          <p:cNvPr id="2516" name="Google Shape;251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Handling </a:t>
            </a:r>
            <a:r>
              <a:rPr lang="en"/>
              <a:t>Subsystem</a:t>
            </a:r>
            <a:endParaRPr/>
          </a:p>
        </p:txBody>
      </p:sp>
      <p:pic>
        <p:nvPicPr>
          <p:cNvPr id="2517" name="Google Shape;2517;p34"/>
          <p:cNvPicPr preferRelativeResize="0"/>
          <p:nvPr/>
        </p:nvPicPr>
        <p:blipFill>
          <a:blip r:embed="rId3">
            <a:alphaModFix/>
          </a:blip>
          <a:stretch>
            <a:fillRect/>
          </a:stretch>
        </p:blipFill>
        <p:spPr>
          <a:xfrm>
            <a:off x="2386375" y="933325"/>
            <a:ext cx="6151301" cy="4087551"/>
          </a:xfrm>
          <a:prstGeom prst="rect">
            <a:avLst/>
          </a:prstGeom>
          <a:noFill/>
          <a:ln>
            <a:noFill/>
          </a:ln>
        </p:spPr>
      </p:pic>
      <p:sp>
        <p:nvSpPr>
          <p:cNvPr id="2518" name="Google Shape;2518;p34"/>
          <p:cNvSpPr/>
          <p:nvPr/>
        </p:nvSpPr>
        <p:spPr>
          <a:xfrm>
            <a:off x="592625" y="1055900"/>
            <a:ext cx="1485000" cy="654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ssistant"/>
                <a:ea typeface="Assistant"/>
                <a:cs typeface="Assistant"/>
                <a:sym typeface="Assistant"/>
              </a:rPr>
              <a:t>Receive the data through influx db</a:t>
            </a:r>
            <a:endParaRPr>
              <a:latin typeface="Assistant"/>
              <a:ea typeface="Assistant"/>
              <a:cs typeface="Assistant"/>
              <a:sym typeface="Assistant"/>
            </a:endParaRPr>
          </a:p>
        </p:txBody>
      </p:sp>
      <p:sp>
        <p:nvSpPr>
          <p:cNvPr id="2519" name="Google Shape;2519;p34"/>
          <p:cNvSpPr/>
          <p:nvPr/>
        </p:nvSpPr>
        <p:spPr>
          <a:xfrm>
            <a:off x="1246625" y="1750775"/>
            <a:ext cx="102300" cy="2454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20" name="Google Shape;2520;p34"/>
          <p:cNvSpPr/>
          <p:nvPr/>
        </p:nvSpPr>
        <p:spPr>
          <a:xfrm>
            <a:off x="555275" y="2037050"/>
            <a:ext cx="1485000" cy="816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ssistant"/>
                <a:ea typeface="Assistant"/>
                <a:cs typeface="Assistant"/>
                <a:sym typeface="Assistant"/>
              </a:rPr>
              <a:t>Remove noise and other irrelevant info from the data</a:t>
            </a:r>
            <a:endParaRPr>
              <a:latin typeface="Assistant"/>
              <a:ea typeface="Assistant"/>
              <a:cs typeface="Assistant"/>
              <a:sym typeface="Assistant"/>
            </a:endParaRPr>
          </a:p>
        </p:txBody>
      </p:sp>
      <p:sp>
        <p:nvSpPr>
          <p:cNvPr id="2521" name="Google Shape;2521;p34"/>
          <p:cNvSpPr/>
          <p:nvPr/>
        </p:nvSpPr>
        <p:spPr>
          <a:xfrm>
            <a:off x="1246625" y="2892275"/>
            <a:ext cx="102300" cy="2454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22" name="Google Shape;2522;p34"/>
          <p:cNvSpPr/>
          <p:nvPr/>
        </p:nvSpPr>
        <p:spPr>
          <a:xfrm>
            <a:off x="555275" y="3190950"/>
            <a:ext cx="1485000" cy="654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ssistant"/>
                <a:ea typeface="Assistant"/>
                <a:cs typeface="Assistant"/>
                <a:sym typeface="Assistant"/>
              </a:rPr>
              <a:t>Add a column for weather details </a:t>
            </a:r>
            <a:endParaRPr>
              <a:latin typeface="Assistant"/>
              <a:ea typeface="Assistant"/>
              <a:cs typeface="Assistant"/>
              <a:sym typeface="Assistant"/>
            </a:endParaRPr>
          </a:p>
        </p:txBody>
      </p:sp>
      <p:sp>
        <p:nvSpPr>
          <p:cNvPr id="2523" name="Google Shape;2523;p34"/>
          <p:cNvSpPr/>
          <p:nvPr/>
        </p:nvSpPr>
        <p:spPr>
          <a:xfrm>
            <a:off x="1246625" y="3898225"/>
            <a:ext cx="102300" cy="2454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24" name="Google Shape;2524;p34"/>
          <p:cNvSpPr/>
          <p:nvPr/>
        </p:nvSpPr>
        <p:spPr>
          <a:xfrm>
            <a:off x="555275" y="4196900"/>
            <a:ext cx="1485000" cy="701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ssistant"/>
                <a:ea typeface="Assistant"/>
                <a:cs typeface="Assistant"/>
                <a:sym typeface="Assistant"/>
              </a:rPr>
              <a:t>Send revised data to ML model</a:t>
            </a:r>
            <a:endParaRPr>
              <a:latin typeface="Assistant"/>
              <a:ea typeface="Assistant"/>
              <a:cs typeface="Assistant"/>
              <a:sym typeface="Assistan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8" name="Shape 2528"/>
        <p:cNvGrpSpPr/>
        <p:nvPr/>
      </p:nvGrpSpPr>
      <p:grpSpPr>
        <a:xfrm>
          <a:off x="0" y="0"/>
          <a:ext cx="0" cy="0"/>
          <a:chOff x="0" y="0"/>
          <a:chExt cx="0" cy="0"/>
        </a:xfrm>
      </p:grpSpPr>
      <p:sp>
        <p:nvSpPr>
          <p:cNvPr id="2529" name="Google Shape;2529;p35"/>
          <p:cNvSpPr txBox="1"/>
          <p:nvPr>
            <p:ph type="title"/>
          </p:nvPr>
        </p:nvSpPr>
        <p:spPr>
          <a:xfrm>
            <a:off x="1277100" y="307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a:t>
            </a:r>
            <a:r>
              <a:rPr lang="en"/>
              <a:t>Learning</a:t>
            </a:r>
            <a:r>
              <a:rPr lang="en"/>
              <a:t> </a:t>
            </a:r>
            <a:r>
              <a:rPr lang="en"/>
              <a:t>Subsystem</a:t>
            </a:r>
            <a:endParaRPr/>
          </a:p>
        </p:txBody>
      </p:sp>
      <p:pic>
        <p:nvPicPr>
          <p:cNvPr id="2530" name="Google Shape;2530;p35"/>
          <p:cNvPicPr preferRelativeResize="0"/>
          <p:nvPr/>
        </p:nvPicPr>
        <p:blipFill>
          <a:blip r:embed="rId3">
            <a:alphaModFix/>
          </a:blip>
          <a:stretch>
            <a:fillRect/>
          </a:stretch>
        </p:blipFill>
        <p:spPr>
          <a:xfrm>
            <a:off x="76350" y="1388175"/>
            <a:ext cx="3655350" cy="3507149"/>
          </a:xfrm>
          <a:prstGeom prst="rect">
            <a:avLst/>
          </a:prstGeom>
          <a:noFill/>
          <a:ln>
            <a:noFill/>
          </a:ln>
        </p:spPr>
      </p:pic>
      <p:sp>
        <p:nvSpPr>
          <p:cNvPr id="2531" name="Google Shape;2531;p35"/>
          <p:cNvSpPr txBox="1"/>
          <p:nvPr>
            <p:ph idx="1" type="body"/>
          </p:nvPr>
        </p:nvSpPr>
        <p:spPr>
          <a:xfrm>
            <a:off x="813675" y="834675"/>
            <a:ext cx="2180700" cy="5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Model Creation</a:t>
            </a:r>
            <a:endParaRPr sz="2500"/>
          </a:p>
        </p:txBody>
      </p:sp>
      <p:pic>
        <p:nvPicPr>
          <p:cNvPr id="2532" name="Google Shape;2532;p35"/>
          <p:cNvPicPr preferRelativeResize="0"/>
          <p:nvPr/>
        </p:nvPicPr>
        <p:blipFill>
          <a:blip r:embed="rId4">
            <a:alphaModFix/>
          </a:blip>
          <a:stretch>
            <a:fillRect/>
          </a:stretch>
        </p:blipFill>
        <p:spPr>
          <a:xfrm>
            <a:off x="4309950" y="1388175"/>
            <a:ext cx="3786876" cy="1738342"/>
          </a:xfrm>
          <a:prstGeom prst="rect">
            <a:avLst/>
          </a:prstGeom>
          <a:noFill/>
          <a:ln>
            <a:noFill/>
          </a:ln>
        </p:spPr>
      </p:pic>
      <p:pic>
        <p:nvPicPr>
          <p:cNvPr id="2533" name="Google Shape;2533;p35"/>
          <p:cNvPicPr preferRelativeResize="0"/>
          <p:nvPr/>
        </p:nvPicPr>
        <p:blipFill>
          <a:blip r:embed="rId5">
            <a:alphaModFix/>
          </a:blip>
          <a:stretch>
            <a:fillRect/>
          </a:stretch>
        </p:blipFill>
        <p:spPr>
          <a:xfrm>
            <a:off x="4309950" y="3216275"/>
            <a:ext cx="3786876" cy="1679050"/>
          </a:xfrm>
          <a:prstGeom prst="rect">
            <a:avLst/>
          </a:prstGeom>
          <a:noFill/>
          <a:ln>
            <a:noFill/>
          </a:ln>
        </p:spPr>
      </p:pic>
      <p:sp>
        <p:nvSpPr>
          <p:cNvPr id="2534" name="Google Shape;2534;p35"/>
          <p:cNvSpPr txBox="1"/>
          <p:nvPr>
            <p:ph idx="1" type="body"/>
          </p:nvPr>
        </p:nvSpPr>
        <p:spPr>
          <a:xfrm>
            <a:off x="5113038" y="834675"/>
            <a:ext cx="2180700" cy="5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Model Output</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8" name="Shape 2538"/>
        <p:cNvGrpSpPr/>
        <p:nvPr/>
      </p:nvGrpSpPr>
      <p:grpSpPr>
        <a:xfrm>
          <a:off x="0" y="0"/>
          <a:ext cx="0" cy="0"/>
          <a:chOff x="0" y="0"/>
          <a:chExt cx="0" cy="0"/>
        </a:xfrm>
      </p:grpSpPr>
      <p:sp>
        <p:nvSpPr>
          <p:cNvPr id="2539" name="Google Shape;2539;p36"/>
          <p:cNvSpPr txBox="1"/>
          <p:nvPr>
            <p:ph type="title"/>
          </p:nvPr>
        </p:nvSpPr>
        <p:spPr>
          <a:xfrm>
            <a:off x="720000" y="6556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Graphical UI </a:t>
            </a:r>
            <a:r>
              <a:rPr lang="en"/>
              <a:t>Subsystem</a:t>
            </a:r>
            <a:endParaRPr/>
          </a:p>
        </p:txBody>
      </p:sp>
      <p:pic>
        <p:nvPicPr>
          <p:cNvPr id="2540" name="Google Shape;2540;p36"/>
          <p:cNvPicPr preferRelativeResize="0"/>
          <p:nvPr/>
        </p:nvPicPr>
        <p:blipFill>
          <a:blip r:embed="rId3">
            <a:alphaModFix/>
          </a:blip>
          <a:stretch>
            <a:fillRect/>
          </a:stretch>
        </p:blipFill>
        <p:spPr>
          <a:xfrm>
            <a:off x="1875325" y="1367525"/>
            <a:ext cx="5393325" cy="1204225"/>
          </a:xfrm>
          <a:prstGeom prst="rect">
            <a:avLst/>
          </a:prstGeom>
          <a:noFill/>
          <a:ln>
            <a:noFill/>
          </a:ln>
        </p:spPr>
      </p:pic>
      <p:pic>
        <p:nvPicPr>
          <p:cNvPr id="2541" name="Google Shape;2541;p36"/>
          <p:cNvPicPr preferRelativeResize="0"/>
          <p:nvPr/>
        </p:nvPicPr>
        <p:blipFill>
          <a:blip r:embed="rId4">
            <a:alphaModFix/>
          </a:blip>
          <a:stretch>
            <a:fillRect/>
          </a:stretch>
        </p:blipFill>
        <p:spPr>
          <a:xfrm>
            <a:off x="331775" y="2643800"/>
            <a:ext cx="5670633" cy="1998599"/>
          </a:xfrm>
          <a:prstGeom prst="rect">
            <a:avLst/>
          </a:prstGeom>
          <a:noFill/>
          <a:ln>
            <a:noFill/>
          </a:ln>
        </p:spPr>
      </p:pic>
      <p:pic>
        <p:nvPicPr>
          <p:cNvPr id="2542" name="Google Shape;2542;p36"/>
          <p:cNvPicPr preferRelativeResize="0"/>
          <p:nvPr/>
        </p:nvPicPr>
        <p:blipFill>
          <a:blip r:embed="rId5">
            <a:alphaModFix/>
          </a:blip>
          <a:stretch>
            <a:fillRect/>
          </a:stretch>
        </p:blipFill>
        <p:spPr>
          <a:xfrm>
            <a:off x="6210850" y="2859525"/>
            <a:ext cx="2481475" cy="147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6" name="Shape 2546"/>
        <p:cNvGrpSpPr/>
        <p:nvPr/>
      </p:nvGrpSpPr>
      <p:grpSpPr>
        <a:xfrm>
          <a:off x="0" y="0"/>
          <a:ext cx="0" cy="0"/>
          <a:chOff x="0" y="0"/>
          <a:chExt cx="0" cy="0"/>
        </a:xfrm>
      </p:grpSpPr>
      <p:sp>
        <p:nvSpPr>
          <p:cNvPr id="2547" name="Google Shape;2547;p37"/>
          <p:cNvSpPr txBox="1"/>
          <p:nvPr>
            <p:ph type="title"/>
          </p:nvPr>
        </p:nvSpPr>
        <p:spPr>
          <a:xfrm flipH="1">
            <a:off x="259500" y="1049250"/>
            <a:ext cx="85623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100"/>
              <a:t>Next Steps</a:t>
            </a:r>
            <a:endParaRPr sz="6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1" name="Shape 2551"/>
        <p:cNvGrpSpPr/>
        <p:nvPr/>
      </p:nvGrpSpPr>
      <p:grpSpPr>
        <a:xfrm>
          <a:off x="0" y="0"/>
          <a:ext cx="0" cy="0"/>
          <a:chOff x="0" y="0"/>
          <a:chExt cx="0" cy="0"/>
        </a:xfrm>
      </p:grpSpPr>
      <p:sp>
        <p:nvSpPr>
          <p:cNvPr id="2552" name="Google Shape;2552;p38"/>
          <p:cNvSpPr txBox="1"/>
          <p:nvPr>
            <p:ph type="title"/>
          </p:nvPr>
        </p:nvSpPr>
        <p:spPr>
          <a:xfrm>
            <a:off x="1839450" y="539500"/>
            <a:ext cx="546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for Next Semester</a:t>
            </a:r>
            <a:endParaRPr/>
          </a:p>
        </p:txBody>
      </p:sp>
      <p:pic>
        <p:nvPicPr>
          <p:cNvPr id="2553" name="Google Shape;2553;p38"/>
          <p:cNvPicPr preferRelativeResize="0"/>
          <p:nvPr/>
        </p:nvPicPr>
        <p:blipFill>
          <a:blip r:embed="rId3">
            <a:alphaModFix/>
          </a:blip>
          <a:stretch>
            <a:fillRect/>
          </a:stretch>
        </p:blipFill>
        <p:spPr>
          <a:xfrm>
            <a:off x="713224" y="1112207"/>
            <a:ext cx="7328302" cy="3828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7" name="Shape 2557"/>
        <p:cNvGrpSpPr/>
        <p:nvPr/>
      </p:nvGrpSpPr>
      <p:grpSpPr>
        <a:xfrm>
          <a:off x="0" y="0"/>
          <a:ext cx="0" cy="0"/>
          <a:chOff x="0" y="0"/>
          <a:chExt cx="0" cy="0"/>
        </a:xfrm>
      </p:grpSpPr>
      <p:sp>
        <p:nvSpPr>
          <p:cNvPr id="2558" name="Google Shape;2558;p39"/>
          <p:cNvSpPr txBox="1"/>
          <p:nvPr>
            <p:ph type="title"/>
          </p:nvPr>
        </p:nvSpPr>
        <p:spPr>
          <a:xfrm flipH="1">
            <a:off x="259500" y="1049250"/>
            <a:ext cx="85623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100"/>
              <a:t>Thanks for Watching </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8" name="Shape 2458"/>
        <p:cNvGrpSpPr/>
        <p:nvPr/>
      </p:nvGrpSpPr>
      <p:grpSpPr>
        <a:xfrm>
          <a:off x="0" y="0"/>
          <a:ext cx="0" cy="0"/>
          <a:chOff x="0" y="0"/>
          <a:chExt cx="0" cy="0"/>
        </a:xfrm>
      </p:grpSpPr>
      <p:sp>
        <p:nvSpPr>
          <p:cNvPr id="2459" name="Google Shape;2459;p26"/>
          <p:cNvSpPr txBox="1"/>
          <p:nvPr>
            <p:ph type="ctrTitle"/>
          </p:nvPr>
        </p:nvSpPr>
        <p:spPr>
          <a:xfrm>
            <a:off x="90875" y="577000"/>
            <a:ext cx="7932000" cy="210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u="sng"/>
              <a:t>Project Pitch Video</a:t>
            </a:r>
            <a:endParaRPr sz="4200" u="sng"/>
          </a:p>
          <a:p>
            <a:pPr indent="0" lvl="0" marL="0" rtl="0" algn="l">
              <a:spcBef>
                <a:spcPts val="0"/>
              </a:spcBef>
              <a:spcAft>
                <a:spcPts val="0"/>
              </a:spcAft>
              <a:buNone/>
            </a:pPr>
            <a:r>
              <a:rPr lang="en" sz="4200"/>
              <a:t>Residential Power Disagreggation - Team 50</a:t>
            </a:r>
            <a:endParaRPr sz="4200"/>
          </a:p>
        </p:txBody>
      </p:sp>
      <p:sp>
        <p:nvSpPr>
          <p:cNvPr id="2460" name="Google Shape;2460;p26"/>
          <p:cNvSpPr txBox="1"/>
          <p:nvPr>
            <p:ph idx="1" type="subTitle"/>
          </p:nvPr>
        </p:nvSpPr>
        <p:spPr>
          <a:xfrm>
            <a:off x="90875" y="2864425"/>
            <a:ext cx="7364400" cy="19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Team Members</a:t>
            </a:r>
            <a:endParaRPr sz="2400" u="sng"/>
          </a:p>
          <a:p>
            <a:pPr indent="0" lvl="0" marL="0" rtl="0" algn="l">
              <a:spcBef>
                <a:spcPts val="0"/>
              </a:spcBef>
              <a:spcAft>
                <a:spcPts val="0"/>
              </a:spcAft>
              <a:buNone/>
            </a:pPr>
            <a:r>
              <a:rPr lang="en" sz="2400"/>
              <a:t>Andrew Bailey, Ralph Cullom, Manny Harris, Labib Kasim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u="sng"/>
              <a:t>Mentor - Sponsor</a:t>
            </a:r>
            <a:endParaRPr sz="2400" u="sng"/>
          </a:p>
          <a:p>
            <a:pPr indent="0" lvl="0" marL="0" rtl="0" algn="l">
              <a:spcBef>
                <a:spcPts val="0"/>
              </a:spcBef>
              <a:spcAft>
                <a:spcPts val="0"/>
              </a:spcAft>
              <a:buNone/>
            </a:pPr>
            <a:r>
              <a:rPr lang="en" sz="2400"/>
              <a:t>Huangjie Gong - ABB</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4" name="Shape 2464"/>
        <p:cNvGrpSpPr/>
        <p:nvPr/>
      </p:nvGrpSpPr>
      <p:grpSpPr>
        <a:xfrm>
          <a:off x="0" y="0"/>
          <a:ext cx="0" cy="0"/>
          <a:chOff x="0" y="0"/>
          <a:chExt cx="0" cy="0"/>
        </a:xfrm>
      </p:grpSpPr>
      <p:sp>
        <p:nvSpPr>
          <p:cNvPr id="2465" name="Google Shape;2465;p27"/>
          <p:cNvSpPr txBox="1"/>
          <p:nvPr>
            <p:ph type="title"/>
          </p:nvPr>
        </p:nvSpPr>
        <p:spPr>
          <a:xfrm>
            <a:off x="400150" y="4018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2466" name="Google Shape;2466;p27"/>
          <p:cNvSpPr txBox="1"/>
          <p:nvPr>
            <p:ph idx="1" type="body"/>
          </p:nvPr>
        </p:nvSpPr>
        <p:spPr>
          <a:xfrm>
            <a:off x="324225" y="1017725"/>
            <a:ext cx="7023600" cy="39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Requirements/Features:</a:t>
            </a:r>
            <a:endParaRPr sz="2800"/>
          </a:p>
          <a:p>
            <a:pPr indent="-393700" lvl="0" marL="457200" rtl="0" algn="l">
              <a:spcBef>
                <a:spcPts val="0"/>
              </a:spcBef>
              <a:spcAft>
                <a:spcPts val="0"/>
              </a:spcAft>
              <a:buSzPts val="2600"/>
              <a:buChar char="●"/>
            </a:pPr>
            <a:r>
              <a:rPr lang="en" sz="2600"/>
              <a:t>Disaggregate (split up) the total residential load</a:t>
            </a:r>
            <a:endParaRPr sz="2600"/>
          </a:p>
          <a:p>
            <a:pPr indent="-393700" lvl="0" marL="457200" rtl="0" algn="l">
              <a:spcBef>
                <a:spcPts val="0"/>
              </a:spcBef>
              <a:spcAft>
                <a:spcPts val="0"/>
              </a:spcAft>
              <a:buSzPts val="2600"/>
              <a:buChar char="●"/>
            </a:pPr>
            <a:r>
              <a:rPr lang="en" sz="2600"/>
              <a:t>Data must wirelessly accessible</a:t>
            </a:r>
            <a:endParaRPr sz="2600"/>
          </a:p>
          <a:p>
            <a:pPr indent="-393700" lvl="0" marL="457200" rtl="0" algn="l">
              <a:spcBef>
                <a:spcPts val="0"/>
              </a:spcBef>
              <a:spcAft>
                <a:spcPts val="0"/>
              </a:spcAft>
              <a:buSzPts val="2600"/>
              <a:buChar char="●"/>
            </a:pPr>
            <a:r>
              <a:rPr lang="en" sz="2600"/>
              <a:t>Weather data incorporated into predictions</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What makes us different?</a:t>
            </a:r>
            <a:endParaRPr sz="2600"/>
          </a:p>
          <a:p>
            <a:pPr indent="-393700" lvl="0" marL="457200" rtl="0" algn="l">
              <a:spcBef>
                <a:spcPts val="0"/>
              </a:spcBef>
              <a:spcAft>
                <a:spcPts val="0"/>
              </a:spcAft>
              <a:buSzPts val="2600"/>
              <a:buChar char="●"/>
            </a:pPr>
            <a:r>
              <a:rPr lang="en" sz="2600"/>
              <a:t>Our project will differ from competitors by offering a low cost solution</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0" name="Shape 2470"/>
        <p:cNvGrpSpPr/>
        <p:nvPr/>
      </p:nvGrpSpPr>
      <p:grpSpPr>
        <a:xfrm>
          <a:off x="0" y="0"/>
          <a:ext cx="0" cy="0"/>
          <a:chOff x="0" y="0"/>
          <a:chExt cx="0" cy="0"/>
        </a:xfrm>
      </p:grpSpPr>
      <p:sp>
        <p:nvSpPr>
          <p:cNvPr id="2471" name="Google Shape;2471;p28"/>
          <p:cNvSpPr txBox="1"/>
          <p:nvPr>
            <p:ph type="title"/>
          </p:nvPr>
        </p:nvSpPr>
        <p:spPr>
          <a:xfrm>
            <a:off x="262025" y="309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Challenges &amp; Our Solution</a:t>
            </a:r>
            <a:endParaRPr/>
          </a:p>
        </p:txBody>
      </p:sp>
      <p:sp>
        <p:nvSpPr>
          <p:cNvPr id="2472" name="Google Shape;2472;p28"/>
          <p:cNvSpPr txBox="1"/>
          <p:nvPr>
            <p:ph idx="1" type="body"/>
          </p:nvPr>
        </p:nvSpPr>
        <p:spPr>
          <a:xfrm>
            <a:off x="262025" y="881900"/>
            <a:ext cx="8085000" cy="372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What is our project’s device?</a:t>
            </a:r>
            <a:endParaRPr sz="2200"/>
          </a:p>
          <a:p>
            <a:pPr indent="-368300" lvl="0" marL="457200" rtl="0" algn="l">
              <a:lnSpc>
                <a:spcPct val="115000"/>
              </a:lnSpc>
              <a:spcBef>
                <a:spcPts val="0"/>
              </a:spcBef>
              <a:spcAft>
                <a:spcPts val="0"/>
              </a:spcAft>
              <a:buSzPts val="2200"/>
              <a:buChar char="●"/>
            </a:pPr>
            <a:r>
              <a:rPr lang="en" sz="2200"/>
              <a:t>A device that disaggregates the load used in a residential home</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How does it work?</a:t>
            </a:r>
            <a:endParaRPr sz="2200"/>
          </a:p>
          <a:p>
            <a:pPr indent="-368300" lvl="0" marL="457200" rtl="0" algn="l">
              <a:lnSpc>
                <a:spcPct val="115000"/>
              </a:lnSpc>
              <a:spcBef>
                <a:spcPts val="0"/>
              </a:spcBef>
              <a:spcAft>
                <a:spcPts val="0"/>
              </a:spcAft>
              <a:buSzPts val="2200"/>
              <a:buChar char="●"/>
            </a:pPr>
            <a:r>
              <a:rPr lang="en" sz="2200"/>
              <a:t>By recording data and processing it through machine learning algorithms, all while displaying it on a separate website</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Challenges</a:t>
            </a:r>
            <a:endParaRPr sz="2200"/>
          </a:p>
          <a:p>
            <a:pPr indent="-368300" lvl="0" marL="457200" rtl="0" algn="l">
              <a:lnSpc>
                <a:spcPct val="115000"/>
              </a:lnSpc>
              <a:spcBef>
                <a:spcPts val="0"/>
              </a:spcBef>
              <a:spcAft>
                <a:spcPts val="0"/>
              </a:spcAft>
              <a:buSzPts val="2200"/>
              <a:buChar char="●"/>
            </a:pPr>
            <a:r>
              <a:rPr lang="en" sz="2200"/>
              <a:t>Connecting ESP32 to database to store measurements</a:t>
            </a:r>
            <a:endParaRPr sz="2200"/>
          </a:p>
          <a:p>
            <a:pPr indent="-368300" lvl="0" marL="457200" rtl="0" algn="l">
              <a:lnSpc>
                <a:spcPct val="115000"/>
              </a:lnSpc>
              <a:spcBef>
                <a:spcPts val="0"/>
              </a:spcBef>
              <a:spcAft>
                <a:spcPts val="0"/>
              </a:spcAft>
              <a:buSzPts val="2200"/>
              <a:buChar char="●"/>
            </a:pPr>
            <a:r>
              <a:rPr lang="en" sz="2200"/>
              <a:t>Machine learning model accuracy</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6" name="Shape 2476"/>
        <p:cNvGrpSpPr/>
        <p:nvPr/>
      </p:nvGrpSpPr>
      <p:grpSpPr>
        <a:xfrm>
          <a:off x="0" y="0"/>
          <a:ext cx="0" cy="0"/>
          <a:chOff x="0" y="0"/>
          <a:chExt cx="0" cy="0"/>
        </a:xfrm>
      </p:grpSpPr>
      <p:sp>
        <p:nvSpPr>
          <p:cNvPr id="2477" name="Google Shape;2477;p29"/>
          <p:cNvSpPr txBox="1"/>
          <p:nvPr>
            <p:ph type="title"/>
          </p:nvPr>
        </p:nvSpPr>
        <p:spPr>
          <a:xfrm>
            <a:off x="0" y="2019300"/>
            <a:ext cx="2456100" cy="11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Breakdown</a:t>
            </a:r>
            <a:endParaRPr/>
          </a:p>
        </p:txBody>
      </p:sp>
      <p:pic>
        <p:nvPicPr>
          <p:cNvPr id="2478" name="Google Shape;2478;p29"/>
          <p:cNvPicPr preferRelativeResize="0"/>
          <p:nvPr/>
        </p:nvPicPr>
        <p:blipFill>
          <a:blip r:embed="rId3">
            <a:alphaModFix/>
          </a:blip>
          <a:stretch>
            <a:fillRect/>
          </a:stretch>
        </p:blipFill>
        <p:spPr>
          <a:xfrm>
            <a:off x="2490725" y="598250"/>
            <a:ext cx="5706225" cy="4279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2" name="Shape 2482"/>
        <p:cNvGrpSpPr/>
        <p:nvPr/>
      </p:nvGrpSpPr>
      <p:grpSpPr>
        <a:xfrm>
          <a:off x="0" y="0"/>
          <a:ext cx="0" cy="0"/>
          <a:chOff x="0" y="0"/>
          <a:chExt cx="0" cy="0"/>
        </a:xfrm>
      </p:grpSpPr>
      <p:sp>
        <p:nvSpPr>
          <p:cNvPr id="2483" name="Google Shape;2483;p30"/>
          <p:cNvSpPr txBox="1"/>
          <p:nvPr>
            <p:ph type="title"/>
          </p:nvPr>
        </p:nvSpPr>
        <p:spPr>
          <a:xfrm>
            <a:off x="2617725" y="745075"/>
            <a:ext cx="319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Consumer Base</a:t>
            </a:r>
            <a:endParaRPr/>
          </a:p>
        </p:txBody>
      </p:sp>
      <p:sp>
        <p:nvSpPr>
          <p:cNvPr id="2484" name="Google Shape;2484;p30"/>
          <p:cNvSpPr txBox="1"/>
          <p:nvPr>
            <p:ph idx="1" type="body"/>
          </p:nvPr>
        </p:nvSpPr>
        <p:spPr>
          <a:xfrm>
            <a:off x="216900" y="2016875"/>
            <a:ext cx="5149800" cy="189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200"/>
              <a:t>Why measure home energy usage?</a:t>
            </a:r>
            <a:endParaRPr sz="2200"/>
          </a:p>
          <a:p>
            <a:pPr indent="-368300" lvl="0" marL="457200" rtl="0" algn="l">
              <a:lnSpc>
                <a:spcPct val="150000"/>
              </a:lnSpc>
              <a:spcBef>
                <a:spcPts val="0"/>
              </a:spcBef>
              <a:spcAft>
                <a:spcPts val="0"/>
              </a:spcAft>
              <a:buSzPts val="2200"/>
              <a:buChar char="●"/>
            </a:pPr>
            <a:r>
              <a:rPr lang="en" sz="2200"/>
              <a:t>Efficiency </a:t>
            </a:r>
            <a:endParaRPr sz="2200"/>
          </a:p>
          <a:p>
            <a:pPr indent="-368300" lvl="0" marL="457200" rtl="0" algn="l">
              <a:lnSpc>
                <a:spcPct val="150000"/>
              </a:lnSpc>
              <a:spcBef>
                <a:spcPts val="0"/>
              </a:spcBef>
              <a:spcAft>
                <a:spcPts val="0"/>
              </a:spcAft>
              <a:buSzPts val="2200"/>
              <a:buChar char="●"/>
            </a:pPr>
            <a:r>
              <a:rPr lang="en" sz="2200"/>
              <a:t>Cost</a:t>
            </a:r>
            <a:endParaRPr sz="2200"/>
          </a:p>
        </p:txBody>
      </p:sp>
      <p:pic>
        <p:nvPicPr>
          <p:cNvPr id="2485" name="Google Shape;2485;p30"/>
          <p:cNvPicPr preferRelativeResize="0"/>
          <p:nvPr/>
        </p:nvPicPr>
        <p:blipFill>
          <a:blip r:embed="rId3">
            <a:alphaModFix/>
          </a:blip>
          <a:stretch>
            <a:fillRect/>
          </a:stretch>
        </p:blipFill>
        <p:spPr>
          <a:xfrm>
            <a:off x="4635325" y="1414338"/>
            <a:ext cx="3600899" cy="3100774"/>
          </a:xfrm>
          <a:prstGeom prst="rect">
            <a:avLst/>
          </a:prstGeom>
          <a:noFill/>
          <a:ln>
            <a:noFill/>
          </a:ln>
        </p:spPr>
      </p:pic>
      <p:sp>
        <p:nvSpPr>
          <p:cNvPr id="2486" name="Google Shape;2486;p30"/>
          <p:cNvSpPr txBox="1"/>
          <p:nvPr>
            <p:ph idx="1" type="body"/>
          </p:nvPr>
        </p:nvSpPr>
        <p:spPr>
          <a:xfrm>
            <a:off x="10252425" y="2647275"/>
            <a:ext cx="1995600" cy="13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https://www.istockphoto.com/vector/house-electrical-diagram-gm641554546-116141169</a:t>
            </a:r>
            <a:endParaRPr sz="3000"/>
          </a:p>
        </p:txBody>
      </p:sp>
      <p:cxnSp>
        <p:nvCxnSpPr>
          <p:cNvPr id="2487" name="Google Shape;2487;p30"/>
          <p:cNvCxnSpPr/>
          <p:nvPr/>
        </p:nvCxnSpPr>
        <p:spPr>
          <a:xfrm rot="10800000">
            <a:off x="9208774" y="2875625"/>
            <a:ext cx="1108500" cy="178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1" name="Shape 2491"/>
        <p:cNvGrpSpPr/>
        <p:nvPr/>
      </p:nvGrpSpPr>
      <p:grpSpPr>
        <a:xfrm>
          <a:off x="0" y="0"/>
          <a:ext cx="0" cy="0"/>
          <a:chOff x="0" y="0"/>
          <a:chExt cx="0" cy="0"/>
        </a:xfrm>
      </p:grpSpPr>
      <p:sp>
        <p:nvSpPr>
          <p:cNvPr id="2492" name="Google Shape;2492;p31"/>
          <p:cNvSpPr txBox="1"/>
          <p:nvPr>
            <p:ph type="title"/>
          </p:nvPr>
        </p:nvSpPr>
        <p:spPr>
          <a:xfrm flipH="1">
            <a:off x="259500" y="1049250"/>
            <a:ext cx="85623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100"/>
              <a:t>Project</a:t>
            </a:r>
            <a:endParaRPr sz="6100"/>
          </a:p>
          <a:p>
            <a:pPr indent="0" lvl="0" marL="0" rtl="0" algn="ctr">
              <a:spcBef>
                <a:spcPts val="0"/>
              </a:spcBef>
              <a:spcAft>
                <a:spcPts val="0"/>
              </a:spcAft>
              <a:buNone/>
            </a:pPr>
            <a:r>
              <a:rPr lang="en" sz="6100"/>
              <a:t>Demo</a:t>
            </a:r>
            <a:endParaRPr sz="6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6" name="Shape 2496"/>
        <p:cNvGrpSpPr/>
        <p:nvPr/>
      </p:nvGrpSpPr>
      <p:grpSpPr>
        <a:xfrm>
          <a:off x="0" y="0"/>
          <a:ext cx="0" cy="0"/>
          <a:chOff x="0" y="0"/>
          <a:chExt cx="0" cy="0"/>
        </a:xfrm>
      </p:grpSpPr>
      <p:sp>
        <p:nvSpPr>
          <p:cNvPr id="2497" name="Google Shape;2497;p32"/>
          <p:cNvSpPr txBox="1"/>
          <p:nvPr>
            <p:ph type="title"/>
          </p:nvPr>
        </p:nvSpPr>
        <p:spPr>
          <a:xfrm>
            <a:off x="1695600" y="1164850"/>
            <a:ext cx="5349000" cy="95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Subsystems</a:t>
            </a:r>
            <a:endParaRPr sz="4200"/>
          </a:p>
        </p:txBody>
      </p:sp>
      <p:sp>
        <p:nvSpPr>
          <p:cNvPr id="2498" name="Google Shape;2498;p32"/>
          <p:cNvSpPr/>
          <p:nvPr/>
        </p:nvSpPr>
        <p:spPr>
          <a:xfrm>
            <a:off x="1381963" y="3176975"/>
            <a:ext cx="1457100" cy="675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ssistant"/>
                <a:ea typeface="Assistant"/>
                <a:cs typeface="Assistant"/>
                <a:sym typeface="Assistant"/>
              </a:rPr>
              <a:t>Power Measurement</a:t>
            </a:r>
            <a:endParaRPr>
              <a:latin typeface="Assistant"/>
              <a:ea typeface="Assistant"/>
              <a:cs typeface="Assistant"/>
              <a:sym typeface="Assistant"/>
            </a:endParaRPr>
          </a:p>
        </p:txBody>
      </p:sp>
      <p:sp>
        <p:nvSpPr>
          <p:cNvPr id="2499" name="Google Shape;2499;p32"/>
          <p:cNvSpPr/>
          <p:nvPr/>
        </p:nvSpPr>
        <p:spPr>
          <a:xfrm>
            <a:off x="2839063" y="2203450"/>
            <a:ext cx="1457100" cy="675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ssistant"/>
                <a:ea typeface="Assistant"/>
                <a:cs typeface="Assistant"/>
                <a:sym typeface="Assistant"/>
              </a:rPr>
              <a:t>Data Handling</a:t>
            </a:r>
            <a:endParaRPr>
              <a:latin typeface="Assistant"/>
              <a:ea typeface="Assistant"/>
              <a:cs typeface="Assistant"/>
              <a:sym typeface="Assistant"/>
            </a:endParaRPr>
          </a:p>
        </p:txBody>
      </p:sp>
      <p:sp>
        <p:nvSpPr>
          <p:cNvPr id="2500" name="Google Shape;2500;p32"/>
          <p:cNvSpPr/>
          <p:nvPr/>
        </p:nvSpPr>
        <p:spPr>
          <a:xfrm>
            <a:off x="4444013" y="2203463"/>
            <a:ext cx="1457100" cy="675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ssistant"/>
                <a:ea typeface="Assistant"/>
                <a:cs typeface="Assistant"/>
                <a:sym typeface="Assistant"/>
              </a:rPr>
              <a:t>Machine Learning</a:t>
            </a:r>
            <a:endParaRPr>
              <a:latin typeface="Assistant"/>
              <a:ea typeface="Assistant"/>
              <a:cs typeface="Assistant"/>
              <a:sym typeface="Assistant"/>
            </a:endParaRPr>
          </a:p>
        </p:txBody>
      </p:sp>
      <p:sp>
        <p:nvSpPr>
          <p:cNvPr id="2501" name="Google Shape;2501;p32"/>
          <p:cNvSpPr/>
          <p:nvPr/>
        </p:nvSpPr>
        <p:spPr>
          <a:xfrm>
            <a:off x="5901113" y="3176988"/>
            <a:ext cx="1457100" cy="675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ssistant"/>
                <a:ea typeface="Assistant"/>
                <a:cs typeface="Assistant"/>
                <a:sym typeface="Assistant"/>
              </a:rPr>
              <a:t>Graphical User Interface</a:t>
            </a:r>
            <a:endParaRPr>
              <a:latin typeface="Assistant"/>
              <a:ea typeface="Assistant"/>
              <a:cs typeface="Assistant"/>
              <a:sym typeface="Assistant"/>
            </a:endParaRPr>
          </a:p>
        </p:txBody>
      </p:sp>
      <p:sp>
        <p:nvSpPr>
          <p:cNvPr id="2502" name="Google Shape;2502;p32"/>
          <p:cNvSpPr/>
          <p:nvPr/>
        </p:nvSpPr>
        <p:spPr>
          <a:xfrm>
            <a:off x="1992663" y="2406938"/>
            <a:ext cx="711000" cy="659100"/>
          </a:xfrm>
          <a:prstGeom prst="bentArrow">
            <a:avLst>
              <a:gd fmla="val 25000" name="adj1"/>
              <a:gd fmla="val 25000" name="adj2"/>
              <a:gd fmla="val 25000" name="adj3"/>
              <a:gd fmla="val 43750"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03" name="Google Shape;2503;p32"/>
          <p:cNvSpPr/>
          <p:nvPr/>
        </p:nvSpPr>
        <p:spPr>
          <a:xfrm rot="5400000">
            <a:off x="6075663" y="2432888"/>
            <a:ext cx="711000" cy="659100"/>
          </a:xfrm>
          <a:prstGeom prst="bentArrow">
            <a:avLst>
              <a:gd fmla="val 25000" name="adj1"/>
              <a:gd fmla="val 25000" name="adj2"/>
              <a:gd fmla="val 25000" name="adj3"/>
              <a:gd fmla="val 43750"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7" name="Shape 2507"/>
        <p:cNvGrpSpPr/>
        <p:nvPr/>
      </p:nvGrpSpPr>
      <p:grpSpPr>
        <a:xfrm>
          <a:off x="0" y="0"/>
          <a:ext cx="0" cy="0"/>
          <a:chOff x="0" y="0"/>
          <a:chExt cx="0" cy="0"/>
        </a:xfrm>
      </p:grpSpPr>
      <p:sp>
        <p:nvSpPr>
          <p:cNvPr id="2508" name="Google Shape;250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Measurement Subsystem</a:t>
            </a:r>
            <a:endParaRPr/>
          </a:p>
        </p:txBody>
      </p:sp>
      <p:sp>
        <p:nvSpPr>
          <p:cNvPr id="2509" name="Google Shape;2509;p33"/>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pic>
        <p:nvPicPr>
          <p:cNvPr id="2510" name="Google Shape;2510;p33"/>
          <p:cNvPicPr preferRelativeResize="0"/>
          <p:nvPr/>
        </p:nvPicPr>
        <p:blipFill>
          <a:blip r:embed="rId3">
            <a:alphaModFix/>
          </a:blip>
          <a:stretch>
            <a:fillRect/>
          </a:stretch>
        </p:blipFill>
        <p:spPr>
          <a:xfrm>
            <a:off x="5014000" y="1215750"/>
            <a:ext cx="2576420" cy="3775275"/>
          </a:xfrm>
          <a:prstGeom prst="rect">
            <a:avLst/>
          </a:prstGeom>
          <a:noFill/>
          <a:ln>
            <a:noFill/>
          </a:ln>
        </p:spPr>
      </p:pic>
      <p:pic>
        <p:nvPicPr>
          <p:cNvPr id="2511" name="Google Shape;2511;p33"/>
          <p:cNvPicPr preferRelativeResize="0"/>
          <p:nvPr/>
        </p:nvPicPr>
        <p:blipFill>
          <a:blip r:embed="rId4">
            <a:alphaModFix/>
          </a:blip>
          <a:stretch>
            <a:fillRect/>
          </a:stretch>
        </p:blipFill>
        <p:spPr>
          <a:xfrm>
            <a:off x="162695" y="1711795"/>
            <a:ext cx="4732650" cy="242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