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Hammersmith One"/>
      <p:regular r:id="rId25"/>
    </p:embeddedFont>
    <p:embeddedFont>
      <p:font typeface="Roboto"/>
      <p:regular r:id="rId26"/>
      <p:bold r:id="rId27"/>
      <p:italic r:id="rId28"/>
      <p:boldItalic r:id="rId29"/>
    </p:embeddedFont>
    <p:embeddedFont>
      <p:font typeface="Assistant"/>
      <p:regular r:id="rId30"/>
      <p:bold r:id="rId31"/>
    </p:embeddedFont>
    <p:embeddedFont>
      <p:font typeface="Bebas Neue"/>
      <p:regular r:id="rId32"/>
    </p:embeddedFont>
    <p:embeddedFont>
      <p:font typeface="Be Vietnam Pr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HammersmithOne-regular.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ssistant-bold.fntdata"/><Relationship Id="rId30" Type="http://schemas.openxmlformats.org/officeDocument/2006/relationships/font" Target="fonts/Assistant-regular.fntdata"/><Relationship Id="rId11" Type="http://schemas.openxmlformats.org/officeDocument/2006/relationships/slide" Target="slides/slide6.xml"/><Relationship Id="rId33" Type="http://schemas.openxmlformats.org/officeDocument/2006/relationships/font" Target="fonts/BeVietnamPro-regular.fntdata"/><Relationship Id="rId10" Type="http://schemas.openxmlformats.org/officeDocument/2006/relationships/slide" Target="slides/slide5.xml"/><Relationship Id="rId32" Type="http://schemas.openxmlformats.org/officeDocument/2006/relationships/font" Target="fonts/BebasNeue-regular.fntdata"/><Relationship Id="rId13" Type="http://schemas.openxmlformats.org/officeDocument/2006/relationships/slide" Target="slides/slide8.xml"/><Relationship Id="rId35" Type="http://schemas.openxmlformats.org/officeDocument/2006/relationships/font" Target="fonts/BeVietnamPro-italic.fntdata"/><Relationship Id="rId12" Type="http://schemas.openxmlformats.org/officeDocument/2006/relationships/slide" Target="slides/slide7.xml"/><Relationship Id="rId34" Type="http://schemas.openxmlformats.org/officeDocument/2006/relationships/font" Target="fonts/BeVietnamPro-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BeVietnamPro-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8" name="Shape 2448"/>
        <p:cNvGrpSpPr/>
        <p:nvPr/>
      </p:nvGrpSpPr>
      <p:grpSpPr>
        <a:xfrm>
          <a:off x="0" y="0"/>
          <a:ext cx="0" cy="0"/>
          <a:chOff x="0" y="0"/>
          <a:chExt cx="0" cy="0"/>
        </a:xfrm>
      </p:grpSpPr>
      <p:sp>
        <p:nvSpPr>
          <p:cNvPr id="2449" name="Google Shape;2449;g286e2aca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0" name="Google Shape;2450;g286e2aca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0" name="Shape 2510"/>
        <p:cNvGrpSpPr/>
        <p:nvPr/>
      </p:nvGrpSpPr>
      <p:grpSpPr>
        <a:xfrm>
          <a:off x="0" y="0"/>
          <a:ext cx="0" cy="0"/>
          <a:chOff x="0" y="0"/>
          <a:chExt cx="0" cy="0"/>
        </a:xfrm>
      </p:grpSpPr>
      <p:sp>
        <p:nvSpPr>
          <p:cNvPr id="2511" name="Google Shape;2511;g292752190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2" name="Google Shape;2512;g292752190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8" name="Shape 2518"/>
        <p:cNvGrpSpPr/>
        <p:nvPr/>
      </p:nvGrpSpPr>
      <p:grpSpPr>
        <a:xfrm>
          <a:off x="0" y="0"/>
          <a:ext cx="0" cy="0"/>
          <a:chOff x="0" y="0"/>
          <a:chExt cx="0" cy="0"/>
        </a:xfrm>
      </p:grpSpPr>
      <p:sp>
        <p:nvSpPr>
          <p:cNvPr id="2519" name="Google Shape;2519;g292b897b8a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0" name="Google Shape;2520;g292b897b8a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g292b897b8a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9" name="Google Shape;2529;g292b897b8a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3" name="Shape 2533"/>
        <p:cNvGrpSpPr/>
        <p:nvPr/>
      </p:nvGrpSpPr>
      <p:grpSpPr>
        <a:xfrm>
          <a:off x="0" y="0"/>
          <a:ext cx="0" cy="0"/>
          <a:chOff x="0" y="0"/>
          <a:chExt cx="0" cy="0"/>
        </a:xfrm>
      </p:grpSpPr>
      <p:sp>
        <p:nvSpPr>
          <p:cNvPr id="2534" name="Google Shape;2534;g2a09c5f7d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5" name="Google Shape;2535;g2a09c5f7d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2" name="Shape 2542"/>
        <p:cNvGrpSpPr/>
        <p:nvPr/>
      </p:nvGrpSpPr>
      <p:grpSpPr>
        <a:xfrm>
          <a:off x="0" y="0"/>
          <a:ext cx="0" cy="0"/>
          <a:chOff x="0" y="0"/>
          <a:chExt cx="0" cy="0"/>
        </a:xfrm>
      </p:grpSpPr>
      <p:sp>
        <p:nvSpPr>
          <p:cNvPr id="2543" name="Google Shape;2543;g2a0bdaff9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4" name="Google Shape;2544;g2a0bdaff9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1" name="Shape 2551"/>
        <p:cNvGrpSpPr/>
        <p:nvPr/>
      </p:nvGrpSpPr>
      <p:grpSpPr>
        <a:xfrm>
          <a:off x="0" y="0"/>
          <a:ext cx="0" cy="0"/>
          <a:chOff x="0" y="0"/>
          <a:chExt cx="0" cy="0"/>
        </a:xfrm>
      </p:grpSpPr>
      <p:sp>
        <p:nvSpPr>
          <p:cNvPr id="2552" name="Google Shape;2552;g2a09c5f7d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3" name="Google Shape;2553;g2a09c5f7d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a:p>
            <a:pPr indent="0" lvl="0" marL="0" rtl="0" algn="l">
              <a:spcBef>
                <a:spcPts val="0"/>
              </a:spcBef>
              <a:spcAft>
                <a:spcPts val="0"/>
              </a:spcAft>
              <a:buNone/>
            </a:pPr>
            <a:r>
              <a:rPr lang="en"/>
              <a:t>Find an open source weather tool and figure out how to merge with data</a:t>
            </a:r>
            <a:endParaRPr/>
          </a:p>
          <a:p>
            <a:pPr indent="0" lvl="0" marL="0" rtl="0" algn="l">
              <a:spcBef>
                <a:spcPts val="0"/>
              </a:spcBef>
              <a:spcAft>
                <a:spcPts val="0"/>
              </a:spcAft>
              <a:buNone/>
            </a:pPr>
            <a:r>
              <a:rPr lang="en"/>
              <a:t>Add up all columns giving individual power level of each appliance and get the total power utilized.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8" name="Shape 2558"/>
        <p:cNvGrpSpPr/>
        <p:nvPr/>
      </p:nvGrpSpPr>
      <p:grpSpPr>
        <a:xfrm>
          <a:off x="0" y="0"/>
          <a:ext cx="0" cy="0"/>
          <a:chOff x="0" y="0"/>
          <a:chExt cx="0" cy="0"/>
        </a:xfrm>
      </p:grpSpPr>
      <p:sp>
        <p:nvSpPr>
          <p:cNvPr id="2559" name="Google Shape;2559;g2927521903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0" name="Google Shape;2560;g2927521903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5" name="Shape 2565"/>
        <p:cNvGrpSpPr/>
        <p:nvPr/>
      </p:nvGrpSpPr>
      <p:grpSpPr>
        <a:xfrm>
          <a:off x="0" y="0"/>
          <a:ext cx="0" cy="0"/>
          <a:chOff x="0" y="0"/>
          <a:chExt cx="0" cy="0"/>
        </a:xfrm>
      </p:grpSpPr>
      <p:sp>
        <p:nvSpPr>
          <p:cNvPr id="2566" name="Google Shape;2566;g292c6d18a5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7" name="Google Shape;2567;g292c6d18a5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2" name="Shape 2572"/>
        <p:cNvGrpSpPr/>
        <p:nvPr/>
      </p:nvGrpSpPr>
      <p:grpSpPr>
        <a:xfrm>
          <a:off x="0" y="0"/>
          <a:ext cx="0" cy="0"/>
          <a:chOff x="0" y="0"/>
          <a:chExt cx="0" cy="0"/>
        </a:xfrm>
      </p:grpSpPr>
      <p:sp>
        <p:nvSpPr>
          <p:cNvPr id="2573" name="Google Shape;2573;g285aecf2fe6_1_2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4" name="Google Shape;2574;g285aecf2fe6_1_2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9" name="Shape 2579"/>
        <p:cNvGrpSpPr/>
        <p:nvPr/>
      </p:nvGrpSpPr>
      <p:grpSpPr>
        <a:xfrm>
          <a:off x="0" y="0"/>
          <a:ext cx="0" cy="0"/>
          <a:chOff x="0" y="0"/>
          <a:chExt cx="0" cy="0"/>
        </a:xfrm>
      </p:grpSpPr>
      <p:sp>
        <p:nvSpPr>
          <p:cNvPr id="2580" name="Google Shape;2580;g287cac4729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1" name="Google Shape;2581;g287cac4729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template from </a:t>
            </a:r>
            <a:r>
              <a:rPr lang="en"/>
              <a:t>slides</a:t>
            </a:r>
            <a:r>
              <a:rPr lang="en"/>
              <a:t>.com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3" name="Shape 2453"/>
        <p:cNvGrpSpPr/>
        <p:nvPr/>
      </p:nvGrpSpPr>
      <p:grpSpPr>
        <a:xfrm>
          <a:off x="0" y="0"/>
          <a:ext cx="0" cy="0"/>
          <a:chOff x="0" y="0"/>
          <a:chExt cx="0" cy="0"/>
        </a:xfrm>
      </p:grpSpPr>
      <p:sp>
        <p:nvSpPr>
          <p:cNvPr id="2454" name="Google Shape;2454;g287cac472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287cac472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0" name="Shape 2460"/>
        <p:cNvGrpSpPr/>
        <p:nvPr/>
      </p:nvGrpSpPr>
      <p:grpSpPr>
        <a:xfrm>
          <a:off x="0" y="0"/>
          <a:ext cx="0" cy="0"/>
          <a:chOff x="0" y="0"/>
          <a:chExt cx="0" cy="0"/>
        </a:xfrm>
      </p:grpSpPr>
      <p:sp>
        <p:nvSpPr>
          <p:cNvPr id="2461" name="Google Shape;24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62" name="Google Shape;24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6" name="Shape 2466"/>
        <p:cNvGrpSpPr/>
        <p:nvPr/>
      </p:nvGrpSpPr>
      <p:grpSpPr>
        <a:xfrm>
          <a:off x="0" y="0"/>
          <a:ext cx="0" cy="0"/>
          <a:chOff x="0" y="0"/>
          <a:chExt cx="0" cy="0"/>
        </a:xfrm>
      </p:grpSpPr>
      <p:sp>
        <p:nvSpPr>
          <p:cNvPr id="2467" name="Google Shape;2467;g285aecf2fe6_1_2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8" name="Google Shape;2468;g285aecf2fe6_1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285aecf2fe6_1_2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285aecf2fe6_1_2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7" name="Shape 2477"/>
        <p:cNvGrpSpPr/>
        <p:nvPr/>
      </p:nvGrpSpPr>
      <p:grpSpPr>
        <a:xfrm>
          <a:off x="0" y="0"/>
          <a:ext cx="0" cy="0"/>
          <a:chOff x="0" y="0"/>
          <a:chExt cx="0" cy="0"/>
        </a:xfrm>
      </p:grpSpPr>
      <p:sp>
        <p:nvSpPr>
          <p:cNvPr id="2478" name="Google Shape;2478;g285aecf2fe6_1_2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9" name="Google Shape;2479;g285aecf2fe6_1_2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4" name="Shape 2484"/>
        <p:cNvGrpSpPr/>
        <p:nvPr/>
      </p:nvGrpSpPr>
      <p:grpSpPr>
        <a:xfrm>
          <a:off x="0" y="0"/>
          <a:ext cx="0" cy="0"/>
          <a:chOff x="0" y="0"/>
          <a:chExt cx="0" cy="0"/>
        </a:xfrm>
      </p:grpSpPr>
      <p:sp>
        <p:nvSpPr>
          <p:cNvPr id="2485" name="Google Shape;2485;g292c6d18a5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6" name="Google Shape;2486;g292c6d18a5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1" name="Shape 2491"/>
        <p:cNvGrpSpPr/>
        <p:nvPr/>
      </p:nvGrpSpPr>
      <p:grpSpPr>
        <a:xfrm>
          <a:off x="0" y="0"/>
          <a:ext cx="0" cy="0"/>
          <a:chOff x="0" y="0"/>
          <a:chExt cx="0" cy="0"/>
        </a:xfrm>
      </p:grpSpPr>
      <p:sp>
        <p:nvSpPr>
          <p:cNvPr id="2492" name="Google Shape;2492;g292752190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3" name="Google Shape;2493;g292752190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1" name="Shape 2501"/>
        <p:cNvGrpSpPr/>
        <p:nvPr/>
      </p:nvGrpSpPr>
      <p:grpSpPr>
        <a:xfrm>
          <a:off x="0" y="0"/>
          <a:ext cx="0" cy="0"/>
          <a:chOff x="0" y="0"/>
          <a:chExt cx="0" cy="0"/>
        </a:xfrm>
      </p:grpSpPr>
      <p:sp>
        <p:nvSpPr>
          <p:cNvPr id="2502" name="Google Shape;2502;g29284ca25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3" name="Google Shape;2503;g29284ca25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rot="-8100000">
            <a:off x="7073922" y="647596"/>
            <a:ext cx="3071409" cy="3536907"/>
            <a:chOff x="2166075" y="959650"/>
            <a:chExt cx="3498975" cy="4029275"/>
          </a:xfrm>
        </p:grpSpPr>
        <p:sp>
          <p:nvSpPr>
            <p:cNvPr id="10" name="Google Shape;10;p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2"/>
          <p:cNvGrpSpPr/>
          <p:nvPr/>
        </p:nvGrpSpPr>
        <p:grpSpPr>
          <a:xfrm>
            <a:off x="-153687" y="218725"/>
            <a:ext cx="9326825" cy="185600"/>
            <a:chOff x="-124" y="218725"/>
            <a:chExt cx="9326825" cy="185600"/>
          </a:xfrm>
        </p:grpSpPr>
        <p:sp>
          <p:nvSpPr>
            <p:cNvPr id="73" name="Google Shape;73;p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2"/>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79" name="Google Shape;79;p2"/>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9" name="Shape 769"/>
        <p:cNvGrpSpPr/>
        <p:nvPr/>
      </p:nvGrpSpPr>
      <p:grpSpPr>
        <a:xfrm>
          <a:off x="0" y="0"/>
          <a:ext cx="0" cy="0"/>
          <a:chOff x="0" y="0"/>
          <a:chExt cx="0" cy="0"/>
        </a:xfrm>
      </p:grpSpPr>
      <p:sp>
        <p:nvSpPr>
          <p:cNvPr id="770" name="Google Shape;770;p11"/>
          <p:cNvSpPr txBox="1"/>
          <p:nvPr>
            <p:ph hasCustomPrompt="1" type="title"/>
          </p:nvPr>
        </p:nvSpPr>
        <p:spPr>
          <a:xfrm>
            <a:off x="2479800" y="1782188"/>
            <a:ext cx="4184400" cy="1082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1" name="Google Shape;771;p11"/>
          <p:cNvSpPr txBox="1"/>
          <p:nvPr>
            <p:ph idx="1" type="subTitle"/>
          </p:nvPr>
        </p:nvSpPr>
        <p:spPr>
          <a:xfrm>
            <a:off x="2479800" y="2864213"/>
            <a:ext cx="4184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72" name="Google Shape;772;p11"/>
          <p:cNvGrpSpPr/>
          <p:nvPr/>
        </p:nvGrpSpPr>
        <p:grpSpPr>
          <a:xfrm>
            <a:off x="-153687" y="218725"/>
            <a:ext cx="9326825" cy="185600"/>
            <a:chOff x="-124" y="218725"/>
            <a:chExt cx="9326825" cy="185600"/>
          </a:xfrm>
        </p:grpSpPr>
        <p:sp>
          <p:nvSpPr>
            <p:cNvPr id="773" name="Google Shape;773;p1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11"/>
          <p:cNvGrpSpPr/>
          <p:nvPr/>
        </p:nvGrpSpPr>
        <p:grpSpPr>
          <a:xfrm flipH="1" rot="-8100000">
            <a:off x="7141381" y="1086663"/>
            <a:ext cx="2959082" cy="3407557"/>
            <a:chOff x="2166075" y="959650"/>
            <a:chExt cx="3498975" cy="4029275"/>
          </a:xfrm>
        </p:grpSpPr>
        <p:sp>
          <p:nvSpPr>
            <p:cNvPr id="779" name="Google Shape;779;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1"/>
          <p:cNvGrpSpPr/>
          <p:nvPr/>
        </p:nvGrpSpPr>
        <p:grpSpPr>
          <a:xfrm flipH="1" rot="2700000">
            <a:off x="-1036378" y="1773520"/>
            <a:ext cx="3225301" cy="3714123"/>
            <a:chOff x="2166075" y="959650"/>
            <a:chExt cx="3498975" cy="4029275"/>
          </a:xfrm>
        </p:grpSpPr>
        <p:sp>
          <p:nvSpPr>
            <p:cNvPr id="842" name="Google Shape;842;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04" name="Shape 9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5" name="Shape 905"/>
        <p:cNvGrpSpPr/>
        <p:nvPr/>
      </p:nvGrpSpPr>
      <p:grpSpPr>
        <a:xfrm>
          <a:off x="0" y="0"/>
          <a:ext cx="0" cy="0"/>
          <a:chOff x="0" y="0"/>
          <a:chExt cx="0" cy="0"/>
        </a:xfrm>
      </p:grpSpPr>
      <p:sp>
        <p:nvSpPr>
          <p:cNvPr id="906" name="Google Shape;9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7" name="Google Shape;907;p13"/>
          <p:cNvSpPr txBox="1"/>
          <p:nvPr>
            <p:ph hasCustomPrompt="1" idx="2" type="title"/>
          </p:nvPr>
        </p:nvSpPr>
        <p:spPr>
          <a:xfrm>
            <a:off x="720000"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8" name="Google Shape;908;p13"/>
          <p:cNvSpPr txBox="1"/>
          <p:nvPr>
            <p:ph hasCustomPrompt="1" idx="3" type="title"/>
          </p:nvPr>
        </p:nvSpPr>
        <p:spPr>
          <a:xfrm>
            <a:off x="3419275" y="243747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9" name="Google Shape;909;p13"/>
          <p:cNvSpPr txBox="1"/>
          <p:nvPr>
            <p:ph hasCustomPrompt="1" idx="4" type="title"/>
          </p:nvPr>
        </p:nvSpPr>
        <p:spPr>
          <a:xfrm>
            <a:off x="3419275"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0" name="Google Shape;910;p13"/>
          <p:cNvSpPr txBox="1"/>
          <p:nvPr>
            <p:ph hasCustomPrompt="1" idx="5" type="title"/>
          </p:nvPr>
        </p:nvSpPr>
        <p:spPr>
          <a:xfrm>
            <a:off x="720000"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1" name="Google Shape;911;p13"/>
          <p:cNvSpPr txBox="1"/>
          <p:nvPr>
            <p:ph hasCustomPrompt="1" idx="6" type="title"/>
          </p:nvPr>
        </p:nvSpPr>
        <p:spPr>
          <a:xfrm>
            <a:off x="720000" y="243749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2" name="Google Shape;912;p13"/>
          <p:cNvSpPr txBox="1"/>
          <p:nvPr>
            <p:ph hasCustomPrompt="1" idx="7" type="title"/>
          </p:nvPr>
        </p:nvSpPr>
        <p:spPr>
          <a:xfrm>
            <a:off x="3419275"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3" name="Google Shape;913;p13"/>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4" name="Google Shape;914;p13"/>
          <p:cNvSpPr txBox="1"/>
          <p:nvPr>
            <p:ph idx="8" type="subTitle"/>
          </p:nvPr>
        </p:nvSpPr>
        <p:spPr>
          <a:xfrm>
            <a:off x="3419275"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5" name="Google Shape;915;p13"/>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6" name="Google Shape;916;p13"/>
          <p:cNvSpPr txBox="1"/>
          <p:nvPr>
            <p:ph idx="13" type="subTitle"/>
          </p:nvPr>
        </p:nvSpPr>
        <p:spPr>
          <a:xfrm>
            <a:off x="3419275"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7" name="Google Shape;917;p13"/>
          <p:cNvSpPr txBox="1"/>
          <p:nvPr>
            <p:ph idx="14" type="subTitle"/>
          </p:nvPr>
        </p:nvSpPr>
        <p:spPr>
          <a:xfrm>
            <a:off x="720000"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8" name="Google Shape;918;p13"/>
          <p:cNvSpPr txBox="1"/>
          <p:nvPr>
            <p:ph idx="15" type="subTitle"/>
          </p:nvPr>
        </p:nvSpPr>
        <p:spPr>
          <a:xfrm>
            <a:off x="3419275"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19" name="Google Shape;919;p13"/>
          <p:cNvGrpSpPr/>
          <p:nvPr/>
        </p:nvGrpSpPr>
        <p:grpSpPr>
          <a:xfrm rot="-2700000">
            <a:off x="7141381" y="1086663"/>
            <a:ext cx="2959082" cy="3407557"/>
            <a:chOff x="2166075" y="959650"/>
            <a:chExt cx="3498975" cy="4029275"/>
          </a:xfrm>
        </p:grpSpPr>
        <p:sp>
          <p:nvSpPr>
            <p:cNvPr id="920" name="Google Shape;920;p1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3"/>
          <p:cNvGrpSpPr/>
          <p:nvPr/>
        </p:nvGrpSpPr>
        <p:grpSpPr>
          <a:xfrm>
            <a:off x="-153687" y="218725"/>
            <a:ext cx="9326825" cy="185600"/>
            <a:chOff x="-124" y="218725"/>
            <a:chExt cx="9326825" cy="185600"/>
          </a:xfrm>
        </p:grpSpPr>
        <p:sp>
          <p:nvSpPr>
            <p:cNvPr id="983" name="Google Shape;983;p1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8" name="Shape 988"/>
        <p:cNvGrpSpPr/>
        <p:nvPr/>
      </p:nvGrpSpPr>
      <p:grpSpPr>
        <a:xfrm>
          <a:off x="0" y="0"/>
          <a:ext cx="0" cy="0"/>
          <a:chOff x="0" y="0"/>
          <a:chExt cx="0" cy="0"/>
        </a:xfrm>
      </p:grpSpPr>
      <p:sp>
        <p:nvSpPr>
          <p:cNvPr id="989" name="Google Shape;989;p14"/>
          <p:cNvSpPr txBox="1"/>
          <p:nvPr>
            <p:ph type="title"/>
          </p:nvPr>
        </p:nvSpPr>
        <p:spPr>
          <a:xfrm>
            <a:off x="1679038" y="537275"/>
            <a:ext cx="2844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90" name="Google Shape;990;p14"/>
          <p:cNvGrpSpPr/>
          <p:nvPr/>
        </p:nvGrpSpPr>
        <p:grpSpPr>
          <a:xfrm>
            <a:off x="-153687" y="218725"/>
            <a:ext cx="9326825" cy="185600"/>
            <a:chOff x="-124" y="218725"/>
            <a:chExt cx="9326825" cy="185600"/>
          </a:xfrm>
        </p:grpSpPr>
        <p:sp>
          <p:nvSpPr>
            <p:cNvPr id="991" name="Google Shape;991;p1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14"/>
          <p:cNvGrpSpPr/>
          <p:nvPr/>
        </p:nvGrpSpPr>
        <p:grpSpPr>
          <a:xfrm flipH="1" rot="2700000">
            <a:off x="-1368416" y="3364508"/>
            <a:ext cx="2200508" cy="2534014"/>
            <a:chOff x="2166075" y="959650"/>
            <a:chExt cx="3498975" cy="4029275"/>
          </a:xfrm>
        </p:grpSpPr>
        <p:sp>
          <p:nvSpPr>
            <p:cNvPr id="997" name="Google Shape;997;p1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059" name="Shape 1059"/>
        <p:cNvGrpSpPr/>
        <p:nvPr/>
      </p:nvGrpSpPr>
      <p:grpSpPr>
        <a:xfrm>
          <a:off x="0" y="0"/>
          <a:ext cx="0" cy="0"/>
          <a:chOff x="0" y="0"/>
          <a:chExt cx="0" cy="0"/>
        </a:xfrm>
      </p:grpSpPr>
      <p:sp>
        <p:nvSpPr>
          <p:cNvPr id="1060" name="Google Shape;106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61" name="Google Shape;1061;p15"/>
          <p:cNvGrpSpPr/>
          <p:nvPr/>
        </p:nvGrpSpPr>
        <p:grpSpPr>
          <a:xfrm>
            <a:off x="-153687" y="218725"/>
            <a:ext cx="9326825" cy="185600"/>
            <a:chOff x="-124" y="218725"/>
            <a:chExt cx="9326825" cy="185600"/>
          </a:xfrm>
        </p:grpSpPr>
        <p:sp>
          <p:nvSpPr>
            <p:cNvPr id="1062" name="Google Shape;1062;p1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15"/>
          <p:cNvGrpSpPr/>
          <p:nvPr/>
        </p:nvGrpSpPr>
        <p:grpSpPr>
          <a:xfrm rot="-2700000">
            <a:off x="8301734" y="3364508"/>
            <a:ext cx="2200508" cy="2534014"/>
            <a:chOff x="2166075" y="959650"/>
            <a:chExt cx="3498975" cy="4029275"/>
          </a:xfrm>
        </p:grpSpPr>
        <p:sp>
          <p:nvSpPr>
            <p:cNvPr id="1068" name="Google Shape;1068;p1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
    <p:spTree>
      <p:nvGrpSpPr>
        <p:cNvPr id="1130" name="Shape 1130"/>
        <p:cNvGrpSpPr/>
        <p:nvPr/>
      </p:nvGrpSpPr>
      <p:grpSpPr>
        <a:xfrm>
          <a:off x="0" y="0"/>
          <a:ext cx="0" cy="0"/>
          <a:chOff x="0" y="0"/>
          <a:chExt cx="0" cy="0"/>
        </a:xfrm>
      </p:grpSpPr>
      <p:sp>
        <p:nvSpPr>
          <p:cNvPr id="1131" name="Google Shape;1131;p16"/>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2" name="Google Shape;1132;p16"/>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133" name="Google Shape;1133;p16"/>
          <p:cNvGrpSpPr/>
          <p:nvPr/>
        </p:nvGrpSpPr>
        <p:grpSpPr>
          <a:xfrm>
            <a:off x="-1557954" y="539494"/>
            <a:ext cx="12429823" cy="6382456"/>
            <a:chOff x="-1557954" y="539494"/>
            <a:chExt cx="12429823" cy="6382456"/>
          </a:xfrm>
        </p:grpSpPr>
        <p:grpSp>
          <p:nvGrpSpPr>
            <p:cNvPr id="1134" name="Google Shape;1134;p16"/>
            <p:cNvGrpSpPr/>
            <p:nvPr/>
          </p:nvGrpSpPr>
          <p:grpSpPr>
            <a:xfrm flipH="1" rot="2700000">
              <a:off x="-763586" y="2849509"/>
              <a:ext cx="3047162" cy="3508986"/>
              <a:chOff x="2166075" y="959650"/>
              <a:chExt cx="3498975" cy="4029275"/>
            </a:xfrm>
          </p:grpSpPr>
          <p:sp>
            <p:nvSpPr>
              <p:cNvPr id="1135" name="Google Shape;1135;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16"/>
            <p:cNvGrpSpPr/>
            <p:nvPr/>
          </p:nvGrpSpPr>
          <p:grpSpPr>
            <a:xfrm rot="-2700000">
              <a:off x="7141381" y="1086663"/>
              <a:ext cx="2959082" cy="3407557"/>
              <a:chOff x="2166075" y="959650"/>
              <a:chExt cx="3498975" cy="4029275"/>
            </a:xfrm>
          </p:grpSpPr>
          <p:sp>
            <p:nvSpPr>
              <p:cNvPr id="1198" name="Google Shape;1198;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0" name="Google Shape;1260;p16"/>
          <p:cNvGrpSpPr/>
          <p:nvPr/>
        </p:nvGrpSpPr>
        <p:grpSpPr>
          <a:xfrm>
            <a:off x="-254229" y="218725"/>
            <a:ext cx="9427368" cy="4582206"/>
            <a:chOff x="-254229" y="218725"/>
            <a:chExt cx="9427368" cy="4582206"/>
          </a:xfrm>
        </p:grpSpPr>
        <p:grpSp>
          <p:nvGrpSpPr>
            <p:cNvPr id="1261" name="Google Shape;1261;p16"/>
            <p:cNvGrpSpPr/>
            <p:nvPr/>
          </p:nvGrpSpPr>
          <p:grpSpPr>
            <a:xfrm>
              <a:off x="-153687" y="218725"/>
              <a:ext cx="9326825" cy="185600"/>
              <a:chOff x="-124" y="218725"/>
              <a:chExt cx="9326825" cy="185600"/>
            </a:xfrm>
          </p:grpSpPr>
          <p:sp>
            <p:nvSpPr>
              <p:cNvPr id="1262" name="Google Shape;1262;p1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16"/>
            <p:cNvGrpSpPr/>
            <p:nvPr/>
          </p:nvGrpSpPr>
          <p:grpSpPr>
            <a:xfrm>
              <a:off x="-254229" y="4087919"/>
              <a:ext cx="967446" cy="713012"/>
              <a:chOff x="654725" y="4421499"/>
              <a:chExt cx="777065" cy="572700"/>
            </a:xfrm>
          </p:grpSpPr>
          <p:sp>
            <p:nvSpPr>
              <p:cNvPr id="1268" name="Google Shape;1268;p16"/>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284" name="Shape 1284"/>
        <p:cNvGrpSpPr/>
        <p:nvPr/>
      </p:nvGrpSpPr>
      <p:grpSpPr>
        <a:xfrm>
          <a:off x="0" y="0"/>
          <a:ext cx="0" cy="0"/>
          <a:chOff x="0" y="0"/>
          <a:chExt cx="0" cy="0"/>
        </a:xfrm>
      </p:grpSpPr>
      <p:grpSp>
        <p:nvGrpSpPr>
          <p:cNvPr id="1285" name="Google Shape;1285;p17"/>
          <p:cNvGrpSpPr/>
          <p:nvPr/>
        </p:nvGrpSpPr>
        <p:grpSpPr>
          <a:xfrm flipH="1" rot="-8100000">
            <a:off x="7073922" y="2339696"/>
            <a:ext cx="3071409" cy="3536907"/>
            <a:chOff x="2166075" y="959650"/>
            <a:chExt cx="3498975" cy="4029275"/>
          </a:xfrm>
        </p:grpSpPr>
        <p:sp>
          <p:nvSpPr>
            <p:cNvPr id="1286" name="Google Shape;1286;p1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17"/>
          <p:cNvGrpSpPr/>
          <p:nvPr/>
        </p:nvGrpSpPr>
        <p:grpSpPr>
          <a:xfrm>
            <a:off x="-153687" y="218725"/>
            <a:ext cx="9326825" cy="185600"/>
            <a:chOff x="-124" y="218725"/>
            <a:chExt cx="9326825" cy="185600"/>
          </a:xfrm>
        </p:grpSpPr>
        <p:sp>
          <p:nvSpPr>
            <p:cNvPr id="1349" name="Google Shape;1349;p1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17"/>
          <p:cNvSpPr txBox="1"/>
          <p:nvPr>
            <p:ph type="title"/>
          </p:nvPr>
        </p:nvSpPr>
        <p:spPr>
          <a:xfrm>
            <a:off x="6188275" y="539500"/>
            <a:ext cx="2242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5" name="Google Shape;1355;p17"/>
          <p:cNvSpPr txBox="1"/>
          <p:nvPr>
            <p:ph idx="1" type="subTitle"/>
          </p:nvPr>
        </p:nvSpPr>
        <p:spPr>
          <a:xfrm>
            <a:off x="6188275" y="1609900"/>
            <a:ext cx="22425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56" name="Google Shape;1356;p17"/>
          <p:cNvSpPr/>
          <p:nvPr>
            <p:ph idx="2" type="pic"/>
          </p:nvPr>
        </p:nvSpPr>
        <p:spPr>
          <a:xfrm>
            <a:off x="713225" y="539500"/>
            <a:ext cx="2715000" cy="4064700"/>
          </a:xfrm>
          <a:prstGeom prst="rect">
            <a:avLst/>
          </a:prstGeom>
          <a:noFill/>
          <a:ln>
            <a:noFill/>
          </a:ln>
        </p:spPr>
      </p:sp>
      <p:sp>
        <p:nvSpPr>
          <p:cNvPr id="1357" name="Google Shape;1357;p17"/>
          <p:cNvSpPr/>
          <p:nvPr>
            <p:ph idx="3" type="pic"/>
          </p:nvPr>
        </p:nvSpPr>
        <p:spPr>
          <a:xfrm>
            <a:off x="3690500" y="3066625"/>
            <a:ext cx="4705500" cy="1537500"/>
          </a:xfrm>
          <a:prstGeom prst="rect">
            <a:avLst/>
          </a:prstGeom>
          <a:noFill/>
          <a:ln>
            <a:noFill/>
          </a:ln>
        </p:spPr>
      </p:sp>
      <p:sp>
        <p:nvSpPr>
          <p:cNvPr id="1358" name="Google Shape;1358;p17"/>
          <p:cNvSpPr/>
          <p:nvPr>
            <p:ph idx="4" type="pic"/>
          </p:nvPr>
        </p:nvSpPr>
        <p:spPr>
          <a:xfrm>
            <a:off x="3690375" y="539500"/>
            <a:ext cx="2285700" cy="22857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1359" name="Shape 1359"/>
        <p:cNvGrpSpPr/>
        <p:nvPr/>
      </p:nvGrpSpPr>
      <p:grpSpPr>
        <a:xfrm>
          <a:off x="0" y="0"/>
          <a:ext cx="0" cy="0"/>
          <a:chOff x="0" y="0"/>
          <a:chExt cx="0" cy="0"/>
        </a:xfrm>
      </p:grpSpPr>
      <p:grpSp>
        <p:nvGrpSpPr>
          <p:cNvPr id="1360" name="Google Shape;1360;p18"/>
          <p:cNvGrpSpPr/>
          <p:nvPr/>
        </p:nvGrpSpPr>
        <p:grpSpPr>
          <a:xfrm>
            <a:off x="-153687" y="218725"/>
            <a:ext cx="9326825" cy="185600"/>
            <a:chOff x="-124" y="218725"/>
            <a:chExt cx="9326825" cy="185600"/>
          </a:xfrm>
        </p:grpSpPr>
        <p:sp>
          <p:nvSpPr>
            <p:cNvPr id="1361" name="Google Shape;1361;p1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18"/>
          <p:cNvGrpSpPr/>
          <p:nvPr/>
        </p:nvGrpSpPr>
        <p:grpSpPr>
          <a:xfrm rot="8100000">
            <a:off x="-1036378" y="687670"/>
            <a:ext cx="3225301" cy="3714123"/>
            <a:chOff x="2166075" y="959650"/>
            <a:chExt cx="3498975" cy="4029275"/>
          </a:xfrm>
        </p:grpSpPr>
        <p:sp>
          <p:nvSpPr>
            <p:cNvPr id="1367" name="Google Shape;1367;p1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18"/>
          <p:cNvSpPr txBox="1"/>
          <p:nvPr>
            <p:ph type="title"/>
          </p:nvPr>
        </p:nvSpPr>
        <p:spPr>
          <a:xfrm>
            <a:off x="713225" y="3268250"/>
            <a:ext cx="453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0" name="Google Shape;1430;p18"/>
          <p:cNvSpPr txBox="1"/>
          <p:nvPr>
            <p:ph idx="1" type="subTitle"/>
          </p:nvPr>
        </p:nvSpPr>
        <p:spPr>
          <a:xfrm>
            <a:off x="713225" y="3975200"/>
            <a:ext cx="453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1" name="Google Shape;1431;p18"/>
          <p:cNvSpPr/>
          <p:nvPr>
            <p:ph idx="2" type="pic"/>
          </p:nvPr>
        </p:nvSpPr>
        <p:spPr>
          <a:xfrm>
            <a:off x="713225" y="539500"/>
            <a:ext cx="4538400" cy="2728800"/>
          </a:xfrm>
          <a:prstGeom prst="rect">
            <a:avLst/>
          </a:prstGeom>
          <a:noFill/>
          <a:ln>
            <a:noFill/>
          </a:ln>
        </p:spPr>
      </p:sp>
      <p:sp>
        <p:nvSpPr>
          <p:cNvPr id="1432" name="Google Shape;1432;p18"/>
          <p:cNvSpPr/>
          <p:nvPr>
            <p:ph idx="3" type="pic"/>
          </p:nvPr>
        </p:nvSpPr>
        <p:spPr>
          <a:xfrm>
            <a:off x="5516825" y="539500"/>
            <a:ext cx="2913900" cy="40644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33" name="Shape 1433"/>
        <p:cNvGrpSpPr/>
        <p:nvPr/>
      </p:nvGrpSpPr>
      <p:grpSpPr>
        <a:xfrm>
          <a:off x="0" y="0"/>
          <a:ext cx="0" cy="0"/>
          <a:chOff x="0" y="0"/>
          <a:chExt cx="0" cy="0"/>
        </a:xfrm>
      </p:grpSpPr>
      <p:sp>
        <p:nvSpPr>
          <p:cNvPr id="1434" name="Google Shape;143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5" name="Google Shape;1435;p19"/>
          <p:cNvSpPr txBox="1"/>
          <p:nvPr>
            <p:ph idx="1" type="subTitle"/>
          </p:nvPr>
        </p:nvSpPr>
        <p:spPr>
          <a:xfrm>
            <a:off x="851225"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6" name="Google Shape;1436;p19"/>
          <p:cNvSpPr txBox="1"/>
          <p:nvPr>
            <p:ph idx="2" type="subTitle"/>
          </p:nvPr>
        </p:nvSpPr>
        <p:spPr>
          <a:xfrm>
            <a:off x="3397950"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7" name="Google Shape;1437;p19"/>
          <p:cNvSpPr txBox="1"/>
          <p:nvPr>
            <p:ph idx="3" type="subTitle"/>
          </p:nvPr>
        </p:nvSpPr>
        <p:spPr>
          <a:xfrm>
            <a:off x="5944675" y="2583175"/>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8" name="Google Shape;1438;p19"/>
          <p:cNvSpPr txBox="1"/>
          <p:nvPr>
            <p:ph idx="4" type="subTitle"/>
          </p:nvPr>
        </p:nvSpPr>
        <p:spPr>
          <a:xfrm>
            <a:off x="85122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9" name="Google Shape;1439;p19"/>
          <p:cNvSpPr txBox="1"/>
          <p:nvPr>
            <p:ph idx="5" type="subTitle"/>
          </p:nvPr>
        </p:nvSpPr>
        <p:spPr>
          <a:xfrm>
            <a:off x="3397954"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40" name="Google Shape;1440;p19"/>
          <p:cNvSpPr txBox="1"/>
          <p:nvPr>
            <p:ph idx="6" type="subTitle"/>
          </p:nvPr>
        </p:nvSpPr>
        <p:spPr>
          <a:xfrm>
            <a:off x="594467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41" name="Google Shape;1441;p19"/>
          <p:cNvGrpSpPr/>
          <p:nvPr/>
        </p:nvGrpSpPr>
        <p:grpSpPr>
          <a:xfrm>
            <a:off x="-153687" y="218725"/>
            <a:ext cx="12666938" cy="2392698"/>
            <a:chOff x="-153687" y="218725"/>
            <a:chExt cx="12666938" cy="2392698"/>
          </a:xfrm>
        </p:grpSpPr>
        <p:grpSp>
          <p:nvGrpSpPr>
            <p:cNvPr id="1442" name="Google Shape;1442;p19"/>
            <p:cNvGrpSpPr/>
            <p:nvPr/>
          </p:nvGrpSpPr>
          <p:grpSpPr>
            <a:xfrm>
              <a:off x="8424001" y="218732"/>
              <a:ext cx="4089250" cy="2392691"/>
              <a:chOff x="5490925" y="397700"/>
              <a:chExt cx="3012783" cy="1762831"/>
            </a:xfrm>
          </p:grpSpPr>
          <p:sp>
            <p:nvSpPr>
              <p:cNvPr id="1443" name="Google Shape;1443;p19"/>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9"/>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9"/>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9"/>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9"/>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9"/>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9"/>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9"/>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9"/>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9"/>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9"/>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9"/>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9"/>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19"/>
            <p:cNvGrpSpPr/>
            <p:nvPr/>
          </p:nvGrpSpPr>
          <p:grpSpPr>
            <a:xfrm>
              <a:off x="-153687" y="218725"/>
              <a:ext cx="9326825" cy="185600"/>
              <a:chOff x="-124" y="218725"/>
              <a:chExt cx="9326825" cy="185600"/>
            </a:xfrm>
          </p:grpSpPr>
          <p:sp>
            <p:nvSpPr>
              <p:cNvPr id="1542" name="Google Shape;1542;p1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7" name="Google Shape;1547;p19"/>
          <p:cNvGrpSpPr/>
          <p:nvPr/>
        </p:nvGrpSpPr>
        <p:grpSpPr>
          <a:xfrm>
            <a:off x="-1942069" y="2957609"/>
            <a:ext cx="13017963" cy="3347813"/>
            <a:chOff x="-1942069" y="2957609"/>
            <a:chExt cx="13017963" cy="3347813"/>
          </a:xfrm>
        </p:grpSpPr>
        <p:grpSp>
          <p:nvGrpSpPr>
            <p:cNvPr id="1548" name="Google Shape;1548;p19"/>
            <p:cNvGrpSpPr/>
            <p:nvPr/>
          </p:nvGrpSpPr>
          <p:grpSpPr>
            <a:xfrm rot="-2700000">
              <a:off x="8301734" y="3364508"/>
              <a:ext cx="2200508" cy="2534014"/>
              <a:chOff x="2166075" y="959650"/>
              <a:chExt cx="3498975" cy="4029275"/>
            </a:xfrm>
          </p:grpSpPr>
          <p:sp>
            <p:nvSpPr>
              <p:cNvPr id="1549" name="Google Shape;1549;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19"/>
            <p:cNvGrpSpPr/>
            <p:nvPr/>
          </p:nvGrpSpPr>
          <p:grpSpPr>
            <a:xfrm flipH="1" rot="2700000">
              <a:off x="-1368416" y="3364508"/>
              <a:ext cx="2200508" cy="2534014"/>
              <a:chOff x="2166075" y="959650"/>
              <a:chExt cx="3498975" cy="4029275"/>
            </a:xfrm>
          </p:grpSpPr>
          <p:sp>
            <p:nvSpPr>
              <p:cNvPr id="1612" name="Google Shape;1612;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74" name="Shape 1674"/>
        <p:cNvGrpSpPr/>
        <p:nvPr/>
      </p:nvGrpSpPr>
      <p:grpSpPr>
        <a:xfrm>
          <a:off x="0" y="0"/>
          <a:ext cx="0" cy="0"/>
          <a:chOff x="0" y="0"/>
          <a:chExt cx="0" cy="0"/>
        </a:xfrm>
      </p:grpSpPr>
      <p:sp>
        <p:nvSpPr>
          <p:cNvPr id="1675" name="Google Shape;167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6" name="Google Shape;1676;p20"/>
          <p:cNvSpPr txBox="1"/>
          <p:nvPr>
            <p:ph idx="1" type="subTitle"/>
          </p:nvPr>
        </p:nvSpPr>
        <p:spPr>
          <a:xfrm>
            <a:off x="1355475" y="1873506"/>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7" name="Google Shape;1677;p20"/>
          <p:cNvSpPr txBox="1"/>
          <p:nvPr>
            <p:ph idx="2" type="subTitle"/>
          </p:nvPr>
        </p:nvSpPr>
        <p:spPr>
          <a:xfrm>
            <a:off x="4703622" y="1873501"/>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8" name="Google Shape;1678;p20"/>
          <p:cNvSpPr txBox="1"/>
          <p:nvPr>
            <p:ph idx="3" type="subTitle"/>
          </p:nvPr>
        </p:nvSpPr>
        <p:spPr>
          <a:xfrm>
            <a:off x="1355475" y="3224399"/>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9" name="Google Shape;1679;p20"/>
          <p:cNvSpPr txBox="1"/>
          <p:nvPr>
            <p:ph idx="4" type="subTitle"/>
          </p:nvPr>
        </p:nvSpPr>
        <p:spPr>
          <a:xfrm>
            <a:off x="4703621" y="3224399"/>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80" name="Google Shape;1680;p20"/>
          <p:cNvSpPr txBox="1"/>
          <p:nvPr>
            <p:ph idx="5" type="subTitle"/>
          </p:nvPr>
        </p:nvSpPr>
        <p:spPr>
          <a:xfrm>
            <a:off x="1355475" y="156895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1" name="Google Shape;1681;p20"/>
          <p:cNvSpPr txBox="1"/>
          <p:nvPr>
            <p:ph idx="6" type="subTitle"/>
          </p:nvPr>
        </p:nvSpPr>
        <p:spPr>
          <a:xfrm>
            <a:off x="1355475" y="291991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2" name="Google Shape;1682;p20"/>
          <p:cNvSpPr txBox="1"/>
          <p:nvPr>
            <p:ph idx="7" type="subTitle"/>
          </p:nvPr>
        </p:nvSpPr>
        <p:spPr>
          <a:xfrm>
            <a:off x="4703589" y="1568950"/>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3" name="Google Shape;1683;p20"/>
          <p:cNvSpPr txBox="1"/>
          <p:nvPr>
            <p:ph idx="8" type="subTitle"/>
          </p:nvPr>
        </p:nvSpPr>
        <p:spPr>
          <a:xfrm>
            <a:off x="4703589" y="2919914"/>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84" name="Google Shape;1684;p20"/>
          <p:cNvGrpSpPr/>
          <p:nvPr/>
        </p:nvGrpSpPr>
        <p:grpSpPr>
          <a:xfrm>
            <a:off x="8509436" y="2579650"/>
            <a:ext cx="470093" cy="1057651"/>
            <a:chOff x="8509436" y="2579650"/>
            <a:chExt cx="470093" cy="1057651"/>
          </a:xfrm>
        </p:grpSpPr>
        <p:sp>
          <p:nvSpPr>
            <p:cNvPr id="1685" name="Google Shape;1685;p20"/>
            <p:cNvSpPr/>
            <p:nvPr/>
          </p:nvSpPr>
          <p:spPr>
            <a:xfrm>
              <a:off x="8509436" y="3394327"/>
              <a:ext cx="470093" cy="242974"/>
            </a:xfrm>
            <a:custGeom>
              <a:rect b="b" l="l" r="r" t="t"/>
              <a:pathLst>
                <a:path extrusionOk="0" h="2360" w="4566">
                  <a:moveTo>
                    <a:pt x="0" y="1"/>
                  </a:moveTo>
                  <a:lnTo>
                    <a:pt x="0" y="2359"/>
                  </a:lnTo>
                  <a:lnTo>
                    <a:pt x="4566" y="2359"/>
                  </a:lnTo>
                  <a:lnTo>
                    <a:pt x="4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8572032" y="3441378"/>
              <a:ext cx="145064" cy="148873"/>
            </a:xfrm>
            <a:custGeom>
              <a:rect b="b" l="l" r="r" t="t"/>
              <a:pathLst>
                <a:path extrusionOk="0" h="1446" w="1409">
                  <a:moveTo>
                    <a:pt x="724" y="0"/>
                  </a:moveTo>
                  <a:cubicBezTo>
                    <a:pt x="305" y="0"/>
                    <a:pt x="1" y="343"/>
                    <a:pt x="1" y="723"/>
                  </a:cubicBezTo>
                  <a:cubicBezTo>
                    <a:pt x="1" y="1103"/>
                    <a:pt x="305" y="1446"/>
                    <a:pt x="724" y="1446"/>
                  </a:cubicBezTo>
                  <a:cubicBezTo>
                    <a:pt x="1104" y="1446"/>
                    <a:pt x="1409" y="1103"/>
                    <a:pt x="1409" y="723"/>
                  </a:cubicBezTo>
                  <a:cubicBezTo>
                    <a:pt x="1409" y="343"/>
                    <a:pt x="1104"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8771866" y="3441378"/>
              <a:ext cx="148873" cy="148873"/>
            </a:xfrm>
            <a:custGeom>
              <a:rect b="b" l="l" r="r" t="t"/>
              <a:pathLst>
                <a:path extrusionOk="0" h="1446" w="1446">
                  <a:moveTo>
                    <a:pt x="723" y="0"/>
                  </a:moveTo>
                  <a:cubicBezTo>
                    <a:pt x="343" y="0"/>
                    <a:pt x="0" y="343"/>
                    <a:pt x="0" y="723"/>
                  </a:cubicBezTo>
                  <a:cubicBezTo>
                    <a:pt x="0" y="1103"/>
                    <a:pt x="343" y="1446"/>
                    <a:pt x="723" y="1446"/>
                  </a:cubicBezTo>
                  <a:cubicBezTo>
                    <a:pt x="1142" y="1446"/>
                    <a:pt x="1446" y="1103"/>
                    <a:pt x="1446" y="723"/>
                  </a:cubicBezTo>
                  <a:cubicBezTo>
                    <a:pt x="1446" y="343"/>
                    <a:pt x="1142"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8595609"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8658205" y="3500061"/>
              <a:ext cx="35417" cy="31504"/>
            </a:xfrm>
            <a:custGeom>
              <a:rect b="b" l="l" r="r" t="t"/>
              <a:pathLst>
                <a:path extrusionOk="0" h="306" w="344">
                  <a:moveTo>
                    <a:pt x="191" y="1"/>
                  </a:moveTo>
                  <a:cubicBezTo>
                    <a:pt x="77" y="1"/>
                    <a:pt x="1" y="39"/>
                    <a:pt x="1" y="153"/>
                  </a:cubicBezTo>
                  <a:cubicBezTo>
                    <a:pt x="1" y="229"/>
                    <a:pt x="77" y="305"/>
                    <a:pt x="191" y="305"/>
                  </a:cubicBezTo>
                  <a:cubicBezTo>
                    <a:pt x="267" y="305"/>
                    <a:pt x="343" y="229"/>
                    <a:pt x="343" y="153"/>
                  </a:cubicBezTo>
                  <a:cubicBezTo>
                    <a:pt x="343" y="39"/>
                    <a:pt x="26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8799252" y="3500061"/>
              <a:ext cx="31401" cy="31504"/>
            </a:xfrm>
            <a:custGeom>
              <a:rect b="b" l="l" r="r" t="t"/>
              <a:pathLst>
                <a:path extrusionOk="0" h="306" w="305">
                  <a:moveTo>
                    <a:pt x="153" y="1"/>
                  </a:moveTo>
                  <a:cubicBezTo>
                    <a:pt x="77" y="1"/>
                    <a:pt x="1" y="39"/>
                    <a:pt x="1" y="153"/>
                  </a:cubicBezTo>
                  <a:cubicBezTo>
                    <a:pt x="1" y="229"/>
                    <a:pt x="77" y="305"/>
                    <a:pt x="153" y="305"/>
                  </a:cubicBezTo>
                  <a:cubicBezTo>
                    <a:pt x="229" y="305"/>
                    <a:pt x="305" y="229"/>
                    <a:pt x="305" y="153"/>
                  </a:cubicBezTo>
                  <a:cubicBezTo>
                    <a:pt x="305" y="39"/>
                    <a:pt x="22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8861951"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8681781" y="3351293"/>
              <a:ext cx="121487" cy="43138"/>
            </a:xfrm>
            <a:custGeom>
              <a:rect b="b" l="l" r="r" t="t"/>
              <a:pathLst>
                <a:path extrusionOk="0" h="419" w="1180">
                  <a:moveTo>
                    <a:pt x="0" y="0"/>
                  </a:moveTo>
                  <a:lnTo>
                    <a:pt x="0" y="419"/>
                  </a:lnTo>
                  <a:lnTo>
                    <a:pt x="1180" y="419"/>
                  </a:lnTo>
                  <a:lnTo>
                    <a:pt x="1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8728728" y="2579650"/>
              <a:ext cx="31504" cy="771751"/>
            </a:xfrm>
            <a:custGeom>
              <a:rect b="b" l="l" r="r" t="t"/>
              <a:pathLst>
                <a:path extrusionOk="0" h="7496" w="306">
                  <a:moveTo>
                    <a:pt x="1" y="1"/>
                  </a:moveTo>
                  <a:lnTo>
                    <a:pt x="1" y="7495"/>
                  </a:lnTo>
                  <a:lnTo>
                    <a:pt x="305" y="7495"/>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20"/>
          <p:cNvGrpSpPr/>
          <p:nvPr/>
        </p:nvGrpSpPr>
        <p:grpSpPr>
          <a:xfrm>
            <a:off x="-153687" y="218725"/>
            <a:ext cx="9326825" cy="185600"/>
            <a:chOff x="-124" y="218725"/>
            <a:chExt cx="9326825" cy="185600"/>
          </a:xfrm>
        </p:grpSpPr>
        <p:sp>
          <p:nvSpPr>
            <p:cNvPr id="1695" name="Google Shape;1695;p2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20"/>
          <p:cNvGrpSpPr/>
          <p:nvPr/>
        </p:nvGrpSpPr>
        <p:grpSpPr>
          <a:xfrm>
            <a:off x="8424001" y="218732"/>
            <a:ext cx="4089250" cy="2392691"/>
            <a:chOff x="5490925" y="397700"/>
            <a:chExt cx="3012783" cy="1762831"/>
          </a:xfrm>
        </p:grpSpPr>
        <p:sp>
          <p:nvSpPr>
            <p:cNvPr id="1701" name="Google Shape;1701;p20"/>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20"/>
          <p:cNvGrpSpPr/>
          <p:nvPr/>
        </p:nvGrpSpPr>
        <p:grpSpPr>
          <a:xfrm>
            <a:off x="-1942069" y="2957609"/>
            <a:ext cx="13017963" cy="3347813"/>
            <a:chOff x="-1942069" y="2957609"/>
            <a:chExt cx="13017963" cy="3347813"/>
          </a:xfrm>
        </p:grpSpPr>
        <p:grpSp>
          <p:nvGrpSpPr>
            <p:cNvPr id="1800" name="Google Shape;1800;p20"/>
            <p:cNvGrpSpPr/>
            <p:nvPr/>
          </p:nvGrpSpPr>
          <p:grpSpPr>
            <a:xfrm rot="-2700000">
              <a:off x="8301734" y="3364508"/>
              <a:ext cx="2200508" cy="2534014"/>
              <a:chOff x="2166075" y="959650"/>
              <a:chExt cx="3498975" cy="4029275"/>
            </a:xfrm>
          </p:grpSpPr>
          <p:sp>
            <p:nvSpPr>
              <p:cNvPr id="1801" name="Google Shape;1801;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3" name="Google Shape;1863;p20"/>
            <p:cNvGrpSpPr/>
            <p:nvPr/>
          </p:nvGrpSpPr>
          <p:grpSpPr>
            <a:xfrm flipH="1" rot="2700000">
              <a:off x="-1368416" y="3364508"/>
              <a:ext cx="2200508" cy="2534014"/>
              <a:chOff x="2166075" y="959650"/>
              <a:chExt cx="3498975" cy="4029275"/>
            </a:xfrm>
          </p:grpSpPr>
          <p:sp>
            <p:nvSpPr>
              <p:cNvPr id="1864" name="Google Shape;1864;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
          <p:cNvSpPr txBox="1"/>
          <p:nvPr>
            <p:ph type="title"/>
          </p:nvPr>
        </p:nvSpPr>
        <p:spPr>
          <a:xfrm flipH="1">
            <a:off x="5445475" y="2571975"/>
            <a:ext cx="29853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3"/>
          <p:cNvSpPr txBox="1"/>
          <p:nvPr>
            <p:ph hasCustomPrompt="1" idx="2" type="title"/>
          </p:nvPr>
        </p:nvSpPr>
        <p:spPr>
          <a:xfrm flipH="1">
            <a:off x="7141975" y="1730175"/>
            <a:ext cx="12888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83" name="Google Shape;83;p3"/>
          <p:cNvGrpSpPr/>
          <p:nvPr/>
        </p:nvGrpSpPr>
        <p:grpSpPr>
          <a:xfrm flipH="1" rot="2700000">
            <a:off x="-1085428" y="958296"/>
            <a:ext cx="3071409" cy="3536907"/>
            <a:chOff x="2166075" y="959650"/>
            <a:chExt cx="3498975" cy="4029275"/>
          </a:xfrm>
        </p:grpSpPr>
        <p:sp>
          <p:nvSpPr>
            <p:cNvPr id="84" name="Google Shape;8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3"/>
          <p:cNvGrpSpPr/>
          <p:nvPr/>
        </p:nvGrpSpPr>
        <p:grpSpPr>
          <a:xfrm>
            <a:off x="-153687" y="218725"/>
            <a:ext cx="9326825" cy="185600"/>
            <a:chOff x="-124" y="218725"/>
            <a:chExt cx="9326825" cy="185600"/>
          </a:xfrm>
        </p:grpSpPr>
        <p:sp>
          <p:nvSpPr>
            <p:cNvPr id="147" name="Google Shape;147;p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3"/>
          <p:cNvSpPr/>
          <p:nvPr>
            <p:ph idx="3" type="pic"/>
          </p:nvPr>
        </p:nvSpPr>
        <p:spPr>
          <a:xfrm>
            <a:off x="713225" y="717900"/>
            <a:ext cx="3707700" cy="3707700"/>
          </a:xfrm>
          <a:prstGeom prst="rect">
            <a:avLst/>
          </a:prstGeom>
          <a:noFill/>
          <a:ln>
            <a:noFill/>
          </a:ln>
        </p:spPr>
      </p:sp>
      <p:grpSp>
        <p:nvGrpSpPr>
          <p:cNvPr id="153" name="Google Shape;153;p3"/>
          <p:cNvGrpSpPr/>
          <p:nvPr/>
        </p:nvGrpSpPr>
        <p:grpSpPr>
          <a:xfrm rot="-2700000">
            <a:off x="8020690" y="3330630"/>
            <a:ext cx="2632000" cy="3030902"/>
            <a:chOff x="2166075" y="959650"/>
            <a:chExt cx="3498975" cy="4029275"/>
          </a:xfrm>
        </p:grpSpPr>
        <p:sp>
          <p:nvSpPr>
            <p:cNvPr id="154" name="Google Shape;15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26" name="Shape 1926"/>
        <p:cNvGrpSpPr/>
        <p:nvPr/>
      </p:nvGrpSpPr>
      <p:grpSpPr>
        <a:xfrm>
          <a:off x="0" y="0"/>
          <a:ext cx="0" cy="0"/>
          <a:chOff x="0" y="0"/>
          <a:chExt cx="0" cy="0"/>
        </a:xfrm>
      </p:grpSpPr>
      <p:sp>
        <p:nvSpPr>
          <p:cNvPr id="1927" name="Google Shape;192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8" name="Google Shape;1928;p21"/>
          <p:cNvSpPr txBox="1"/>
          <p:nvPr>
            <p:ph idx="1" type="subTitle"/>
          </p:nvPr>
        </p:nvSpPr>
        <p:spPr>
          <a:xfrm>
            <a:off x="713225" y="1559627"/>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29" name="Google Shape;1929;p21"/>
          <p:cNvSpPr txBox="1"/>
          <p:nvPr>
            <p:ph idx="2" type="subTitle"/>
          </p:nvPr>
        </p:nvSpPr>
        <p:spPr>
          <a:xfrm>
            <a:off x="3871066" y="1559632"/>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0" name="Google Shape;1930;p21"/>
          <p:cNvSpPr txBox="1"/>
          <p:nvPr>
            <p:ph idx="3" type="subTitle"/>
          </p:nvPr>
        </p:nvSpPr>
        <p:spPr>
          <a:xfrm>
            <a:off x="3871066" y="272407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1" name="Google Shape;1931;p21"/>
          <p:cNvSpPr txBox="1"/>
          <p:nvPr>
            <p:ph idx="4" type="subTitle"/>
          </p:nvPr>
        </p:nvSpPr>
        <p:spPr>
          <a:xfrm>
            <a:off x="713225" y="388850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2" name="Google Shape;1932;p21"/>
          <p:cNvSpPr txBox="1"/>
          <p:nvPr>
            <p:ph idx="5" type="subTitle"/>
          </p:nvPr>
        </p:nvSpPr>
        <p:spPr>
          <a:xfrm>
            <a:off x="713225" y="2725324"/>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3" name="Google Shape;1933;p21"/>
          <p:cNvSpPr txBox="1"/>
          <p:nvPr>
            <p:ph idx="6" type="subTitle"/>
          </p:nvPr>
        </p:nvSpPr>
        <p:spPr>
          <a:xfrm>
            <a:off x="3871066" y="3888503"/>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4" name="Google Shape;1934;p21"/>
          <p:cNvSpPr txBox="1"/>
          <p:nvPr>
            <p:ph idx="7" type="subTitle"/>
          </p:nvPr>
        </p:nvSpPr>
        <p:spPr>
          <a:xfrm>
            <a:off x="713225" y="118205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5" name="Google Shape;1935;p21"/>
          <p:cNvSpPr txBox="1"/>
          <p:nvPr>
            <p:ph idx="8" type="subTitle"/>
          </p:nvPr>
        </p:nvSpPr>
        <p:spPr>
          <a:xfrm>
            <a:off x="3871066" y="1182050"/>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6" name="Google Shape;1936;p21"/>
          <p:cNvSpPr txBox="1"/>
          <p:nvPr>
            <p:ph idx="9" type="subTitle"/>
          </p:nvPr>
        </p:nvSpPr>
        <p:spPr>
          <a:xfrm>
            <a:off x="713225" y="2347743"/>
            <a:ext cx="28062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7" name="Google Shape;1937;p21"/>
          <p:cNvSpPr txBox="1"/>
          <p:nvPr>
            <p:ph idx="13" type="subTitle"/>
          </p:nvPr>
        </p:nvSpPr>
        <p:spPr>
          <a:xfrm>
            <a:off x="3871066" y="234900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8" name="Google Shape;1938;p21"/>
          <p:cNvSpPr txBox="1"/>
          <p:nvPr>
            <p:ph idx="14" type="subTitle"/>
          </p:nvPr>
        </p:nvSpPr>
        <p:spPr>
          <a:xfrm>
            <a:off x="713225" y="3513425"/>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9" name="Google Shape;1939;p21"/>
          <p:cNvSpPr txBox="1"/>
          <p:nvPr>
            <p:ph idx="15" type="subTitle"/>
          </p:nvPr>
        </p:nvSpPr>
        <p:spPr>
          <a:xfrm>
            <a:off x="3871066" y="3513426"/>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40" name="Google Shape;1940;p21"/>
          <p:cNvGrpSpPr/>
          <p:nvPr/>
        </p:nvGrpSpPr>
        <p:grpSpPr>
          <a:xfrm>
            <a:off x="-153687" y="218725"/>
            <a:ext cx="9326825" cy="185600"/>
            <a:chOff x="-124" y="218725"/>
            <a:chExt cx="9326825" cy="185600"/>
          </a:xfrm>
        </p:grpSpPr>
        <p:sp>
          <p:nvSpPr>
            <p:cNvPr id="1941" name="Google Shape;1941;p2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1"/>
          <p:cNvGrpSpPr/>
          <p:nvPr/>
        </p:nvGrpSpPr>
        <p:grpSpPr>
          <a:xfrm flipH="1" rot="2700000">
            <a:off x="-1368416" y="3364508"/>
            <a:ext cx="2200508" cy="2534014"/>
            <a:chOff x="2166075" y="959650"/>
            <a:chExt cx="3498975" cy="4029275"/>
          </a:xfrm>
        </p:grpSpPr>
        <p:sp>
          <p:nvSpPr>
            <p:cNvPr id="1947" name="Google Shape;1947;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21"/>
          <p:cNvGrpSpPr/>
          <p:nvPr/>
        </p:nvGrpSpPr>
        <p:grpSpPr>
          <a:xfrm rot="-2700000">
            <a:off x="7141381" y="1086663"/>
            <a:ext cx="2959082" cy="3407557"/>
            <a:chOff x="2166075" y="959650"/>
            <a:chExt cx="3498975" cy="4029275"/>
          </a:xfrm>
        </p:grpSpPr>
        <p:sp>
          <p:nvSpPr>
            <p:cNvPr id="2010" name="Google Shape;2010;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72" name="Shape 2072"/>
        <p:cNvGrpSpPr/>
        <p:nvPr/>
      </p:nvGrpSpPr>
      <p:grpSpPr>
        <a:xfrm>
          <a:off x="0" y="0"/>
          <a:ext cx="0" cy="0"/>
          <a:chOff x="0" y="0"/>
          <a:chExt cx="0" cy="0"/>
        </a:xfrm>
      </p:grpSpPr>
      <p:sp>
        <p:nvSpPr>
          <p:cNvPr id="2073" name="Google Shape;2073;p22"/>
          <p:cNvSpPr txBox="1"/>
          <p:nvPr/>
        </p:nvSpPr>
        <p:spPr>
          <a:xfrm>
            <a:off x="4831775" y="3615225"/>
            <a:ext cx="35994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
        <p:nvSpPr>
          <p:cNvPr id="2074" name="Google Shape;2074;p22"/>
          <p:cNvSpPr txBox="1"/>
          <p:nvPr>
            <p:ph type="title"/>
          </p:nvPr>
        </p:nvSpPr>
        <p:spPr>
          <a:xfrm>
            <a:off x="4571975" y="539500"/>
            <a:ext cx="38592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5" name="Google Shape;2075;p22"/>
          <p:cNvSpPr txBox="1"/>
          <p:nvPr>
            <p:ph idx="1" type="subTitle"/>
          </p:nvPr>
        </p:nvSpPr>
        <p:spPr>
          <a:xfrm>
            <a:off x="4571975" y="1788425"/>
            <a:ext cx="38592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2076" name="Google Shape;2076;p22"/>
          <p:cNvGrpSpPr/>
          <p:nvPr/>
        </p:nvGrpSpPr>
        <p:grpSpPr>
          <a:xfrm>
            <a:off x="-153687" y="218725"/>
            <a:ext cx="9326825" cy="185600"/>
            <a:chOff x="-124" y="218725"/>
            <a:chExt cx="9326825" cy="185600"/>
          </a:xfrm>
        </p:grpSpPr>
        <p:sp>
          <p:nvSpPr>
            <p:cNvPr id="2077" name="Google Shape;2077;p2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2" name="Google Shape;2082;p22"/>
          <p:cNvGrpSpPr/>
          <p:nvPr/>
        </p:nvGrpSpPr>
        <p:grpSpPr>
          <a:xfrm flipH="1" rot="2700000">
            <a:off x="-1036378" y="1773520"/>
            <a:ext cx="3225301" cy="3714123"/>
            <a:chOff x="2166075" y="959650"/>
            <a:chExt cx="3498975" cy="4029275"/>
          </a:xfrm>
        </p:grpSpPr>
        <p:sp>
          <p:nvSpPr>
            <p:cNvPr id="2083" name="Google Shape;2083;p2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45" name="Shape 2145"/>
        <p:cNvGrpSpPr/>
        <p:nvPr/>
      </p:nvGrpSpPr>
      <p:grpSpPr>
        <a:xfrm>
          <a:off x="0" y="0"/>
          <a:ext cx="0" cy="0"/>
          <a:chOff x="0" y="0"/>
          <a:chExt cx="0" cy="0"/>
        </a:xfrm>
      </p:grpSpPr>
      <p:grpSp>
        <p:nvGrpSpPr>
          <p:cNvPr id="2146" name="Google Shape;2146;p23"/>
          <p:cNvGrpSpPr/>
          <p:nvPr/>
        </p:nvGrpSpPr>
        <p:grpSpPr>
          <a:xfrm>
            <a:off x="-153687" y="218725"/>
            <a:ext cx="9326825" cy="185600"/>
            <a:chOff x="-124" y="218725"/>
            <a:chExt cx="9326825" cy="185600"/>
          </a:xfrm>
        </p:grpSpPr>
        <p:sp>
          <p:nvSpPr>
            <p:cNvPr id="2147" name="Google Shape;2147;p2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2" name="Google Shape;2152;p23"/>
          <p:cNvGrpSpPr/>
          <p:nvPr/>
        </p:nvGrpSpPr>
        <p:grpSpPr>
          <a:xfrm>
            <a:off x="8424001" y="218732"/>
            <a:ext cx="4089250" cy="2392691"/>
            <a:chOff x="5490925" y="397700"/>
            <a:chExt cx="3012783" cy="1762831"/>
          </a:xfrm>
        </p:grpSpPr>
        <p:sp>
          <p:nvSpPr>
            <p:cNvPr id="2153" name="Google Shape;2153;p2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1" name="Google Shape;2251;p23"/>
          <p:cNvGrpSpPr/>
          <p:nvPr/>
        </p:nvGrpSpPr>
        <p:grpSpPr>
          <a:xfrm>
            <a:off x="-1942069" y="2957609"/>
            <a:ext cx="13017963" cy="3347813"/>
            <a:chOff x="-1942069" y="2957609"/>
            <a:chExt cx="13017963" cy="3347813"/>
          </a:xfrm>
        </p:grpSpPr>
        <p:grpSp>
          <p:nvGrpSpPr>
            <p:cNvPr id="2252" name="Google Shape;2252;p23"/>
            <p:cNvGrpSpPr/>
            <p:nvPr/>
          </p:nvGrpSpPr>
          <p:grpSpPr>
            <a:xfrm rot="-2700000">
              <a:off x="8301734" y="3364508"/>
              <a:ext cx="2200508" cy="2534014"/>
              <a:chOff x="2166075" y="959650"/>
              <a:chExt cx="3498975" cy="4029275"/>
            </a:xfrm>
          </p:grpSpPr>
          <p:sp>
            <p:nvSpPr>
              <p:cNvPr id="2253" name="Google Shape;2253;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23"/>
            <p:cNvGrpSpPr/>
            <p:nvPr/>
          </p:nvGrpSpPr>
          <p:grpSpPr>
            <a:xfrm flipH="1" rot="2700000">
              <a:off x="-1368416" y="3364508"/>
              <a:ext cx="2200508" cy="2534014"/>
              <a:chOff x="2166075" y="959650"/>
              <a:chExt cx="3498975" cy="4029275"/>
            </a:xfrm>
          </p:grpSpPr>
          <p:sp>
            <p:nvSpPr>
              <p:cNvPr id="2316" name="Google Shape;2316;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78" name="Shape 2378"/>
        <p:cNvGrpSpPr/>
        <p:nvPr/>
      </p:nvGrpSpPr>
      <p:grpSpPr>
        <a:xfrm>
          <a:off x="0" y="0"/>
          <a:ext cx="0" cy="0"/>
          <a:chOff x="0" y="0"/>
          <a:chExt cx="0" cy="0"/>
        </a:xfrm>
      </p:grpSpPr>
      <p:grpSp>
        <p:nvGrpSpPr>
          <p:cNvPr id="2379" name="Google Shape;2379;p24"/>
          <p:cNvGrpSpPr/>
          <p:nvPr/>
        </p:nvGrpSpPr>
        <p:grpSpPr>
          <a:xfrm>
            <a:off x="-153687" y="218725"/>
            <a:ext cx="9326825" cy="185600"/>
            <a:chOff x="-124" y="218725"/>
            <a:chExt cx="9326825" cy="185600"/>
          </a:xfrm>
        </p:grpSpPr>
        <p:sp>
          <p:nvSpPr>
            <p:cNvPr id="2380" name="Google Shape;2380;p2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24"/>
          <p:cNvGrpSpPr/>
          <p:nvPr/>
        </p:nvGrpSpPr>
        <p:grpSpPr>
          <a:xfrm rot="-2700000">
            <a:off x="8301734" y="3364508"/>
            <a:ext cx="2200508" cy="2534014"/>
            <a:chOff x="2166075" y="959650"/>
            <a:chExt cx="3498975" cy="4029275"/>
          </a:xfrm>
        </p:grpSpPr>
        <p:sp>
          <p:nvSpPr>
            <p:cNvPr id="2386" name="Google Shape;2386;p2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6" name="Shape 216"/>
        <p:cNvGrpSpPr/>
        <p:nvPr/>
      </p:nvGrpSpPr>
      <p:grpSpPr>
        <a:xfrm>
          <a:off x="0" y="0"/>
          <a:ext cx="0" cy="0"/>
          <a:chOff x="0" y="0"/>
          <a:chExt cx="0" cy="0"/>
        </a:xfrm>
      </p:grpSpPr>
      <p:sp>
        <p:nvSpPr>
          <p:cNvPr id="217" name="Google Shape;2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4"/>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19" name="Google Shape;219;p4"/>
          <p:cNvGrpSpPr/>
          <p:nvPr/>
        </p:nvGrpSpPr>
        <p:grpSpPr>
          <a:xfrm>
            <a:off x="-153687" y="218725"/>
            <a:ext cx="9326825" cy="185600"/>
            <a:chOff x="-124" y="218725"/>
            <a:chExt cx="9326825" cy="185600"/>
          </a:xfrm>
        </p:grpSpPr>
        <p:sp>
          <p:nvSpPr>
            <p:cNvPr id="220" name="Google Shape;220;p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4"/>
          <p:cNvGrpSpPr/>
          <p:nvPr/>
        </p:nvGrpSpPr>
        <p:grpSpPr>
          <a:xfrm flipH="1" rot="-8100000">
            <a:off x="7141381" y="1477738"/>
            <a:ext cx="2959082" cy="3407557"/>
            <a:chOff x="2166075" y="959650"/>
            <a:chExt cx="3498975" cy="4029275"/>
          </a:xfrm>
        </p:grpSpPr>
        <p:sp>
          <p:nvSpPr>
            <p:cNvPr id="226" name="Google Shape;226;p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4"/>
          <p:cNvGrpSpPr/>
          <p:nvPr/>
        </p:nvGrpSpPr>
        <p:grpSpPr>
          <a:xfrm>
            <a:off x="8424001" y="218732"/>
            <a:ext cx="4089250" cy="2392691"/>
            <a:chOff x="5490925" y="397700"/>
            <a:chExt cx="3012783" cy="1762831"/>
          </a:xfrm>
        </p:grpSpPr>
        <p:sp>
          <p:nvSpPr>
            <p:cNvPr id="289" name="Google Shape;289;p4"/>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7" name="Shape 387"/>
        <p:cNvGrpSpPr/>
        <p:nvPr/>
      </p:nvGrpSpPr>
      <p:grpSpPr>
        <a:xfrm>
          <a:off x="0" y="0"/>
          <a:ext cx="0" cy="0"/>
          <a:chOff x="0" y="0"/>
          <a:chExt cx="0" cy="0"/>
        </a:xfrm>
      </p:grpSpPr>
      <p:sp>
        <p:nvSpPr>
          <p:cNvPr id="388" name="Google Shape;38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9" name="Google Shape;389;p5"/>
          <p:cNvSpPr txBox="1"/>
          <p:nvPr>
            <p:ph idx="1" type="subTitle"/>
          </p:nvPr>
        </p:nvSpPr>
        <p:spPr>
          <a:xfrm>
            <a:off x="4798175" y="2497949"/>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0" name="Google Shape;390;p5"/>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1" name="Google Shape;391;p5"/>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2" name="Google Shape;392;p5"/>
          <p:cNvSpPr txBox="1"/>
          <p:nvPr>
            <p:ph idx="4" type="subTitle"/>
          </p:nvPr>
        </p:nvSpPr>
        <p:spPr>
          <a:xfrm>
            <a:off x="4798176"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3" name="Google Shape;393;p5"/>
          <p:cNvGrpSpPr/>
          <p:nvPr/>
        </p:nvGrpSpPr>
        <p:grpSpPr>
          <a:xfrm flipH="1" rot="2700000">
            <a:off x="-1368416" y="3364508"/>
            <a:ext cx="2200508" cy="2534014"/>
            <a:chOff x="2166075" y="959650"/>
            <a:chExt cx="3498975" cy="4029275"/>
          </a:xfrm>
        </p:grpSpPr>
        <p:sp>
          <p:nvSpPr>
            <p:cNvPr id="394" name="Google Shape;394;p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5"/>
          <p:cNvGrpSpPr/>
          <p:nvPr/>
        </p:nvGrpSpPr>
        <p:grpSpPr>
          <a:xfrm>
            <a:off x="-153687" y="218725"/>
            <a:ext cx="9544563" cy="4582206"/>
            <a:chOff x="-153687" y="218725"/>
            <a:chExt cx="9544563" cy="4582206"/>
          </a:xfrm>
        </p:grpSpPr>
        <p:grpSp>
          <p:nvGrpSpPr>
            <p:cNvPr id="457" name="Google Shape;457;p5"/>
            <p:cNvGrpSpPr/>
            <p:nvPr/>
          </p:nvGrpSpPr>
          <p:grpSpPr>
            <a:xfrm>
              <a:off x="-153687" y="218725"/>
              <a:ext cx="9326825" cy="185600"/>
              <a:chOff x="-124" y="218725"/>
              <a:chExt cx="9326825" cy="185600"/>
            </a:xfrm>
          </p:grpSpPr>
          <p:sp>
            <p:nvSpPr>
              <p:cNvPr id="458" name="Google Shape;458;p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5"/>
            <p:cNvGrpSpPr/>
            <p:nvPr/>
          </p:nvGrpSpPr>
          <p:grpSpPr>
            <a:xfrm flipH="1">
              <a:off x="8423431" y="4087919"/>
              <a:ext cx="967446" cy="713012"/>
              <a:chOff x="654725" y="4421499"/>
              <a:chExt cx="777065" cy="572700"/>
            </a:xfrm>
          </p:grpSpPr>
          <p:sp>
            <p:nvSpPr>
              <p:cNvPr id="464" name="Google Shape;464;p5"/>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5"/>
            <p:cNvGrpSpPr/>
            <p:nvPr/>
          </p:nvGrpSpPr>
          <p:grpSpPr>
            <a:xfrm>
              <a:off x="7866278" y="539498"/>
              <a:ext cx="1433897" cy="1875221"/>
              <a:chOff x="8430775" y="1095325"/>
              <a:chExt cx="1235372" cy="1615595"/>
            </a:xfrm>
          </p:grpSpPr>
          <p:sp>
            <p:nvSpPr>
              <p:cNvPr id="481" name="Google Shape;481;p5"/>
              <p:cNvSpPr/>
              <p:nvPr/>
            </p:nvSpPr>
            <p:spPr>
              <a:xfrm>
                <a:off x="8471881" y="1095325"/>
                <a:ext cx="1158107" cy="1535090"/>
              </a:xfrm>
              <a:custGeom>
                <a:rect b="b" l="l" r="r" t="t"/>
                <a:pathLst>
                  <a:path extrusionOk="0" h="35553" w="26822">
                    <a:moveTo>
                      <a:pt x="1703" y="0"/>
                    </a:moveTo>
                    <a:cubicBezTo>
                      <a:pt x="561" y="0"/>
                      <a:pt x="0" y="362"/>
                      <a:pt x="0" y="362"/>
                    </a:cubicBezTo>
                    <a:lnTo>
                      <a:pt x="10576" y="7856"/>
                    </a:lnTo>
                    <a:cubicBezTo>
                      <a:pt x="10576" y="7856"/>
                      <a:pt x="17653" y="12688"/>
                      <a:pt x="23207" y="18128"/>
                    </a:cubicBezTo>
                    <a:cubicBezTo>
                      <a:pt x="25185" y="20069"/>
                      <a:pt x="25528" y="35552"/>
                      <a:pt x="25528" y="35552"/>
                    </a:cubicBezTo>
                    <a:lnTo>
                      <a:pt x="26821" y="35552"/>
                    </a:lnTo>
                    <a:cubicBezTo>
                      <a:pt x="26821" y="35552"/>
                      <a:pt x="26707" y="20601"/>
                      <a:pt x="24691" y="17938"/>
                    </a:cubicBezTo>
                    <a:cubicBezTo>
                      <a:pt x="23093" y="15846"/>
                      <a:pt x="16207" y="10634"/>
                      <a:pt x="11908" y="6943"/>
                    </a:cubicBezTo>
                    <a:cubicBezTo>
                      <a:pt x="10120" y="4585"/>
                      <a:pt x="8674" y="2911"/>
                      <a:pt x="6886" y="1807"/>
                    </a:cubicBezTo>
                    <a:cubicBezTo>
                      <a:pt x="4565" y="362"/>
                      <a:pt x="2844" y="0"/>
                      <a:pt x="1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8430775" y="1120757"/>
                <a:ext cx="484624" cy="329185"/>
              </a:xfrm>
              <a:custGeom>
                <a:rect b="b" l="l" r="r" t="t"/>
                <a:pathLst>
                  <a:path extrusionOk="0" h="7624" w="11224">
                    <a:moveTo>
                      <a:pt x="1028" y="1"/>
                    </a:moveTo>
                    <a:cubicBezTo>
                      <a:pt x="990" y="77"/>
                      <a:pt x="914" y="153"/>
                      <a:pt x="876" y="191"/>
                    </a:cubicBezTo>
                    <a:cubicBezTo>
                      <a:pt x="1" y="1865"/>
                      <a:pt x="1789" y="4604"/>
                      <a:pt x="4947" y="6316"/>
                    </a:cubicBezTo>
                    <a:cubicBezTo>
                      <a:pt x="6555" y="7184"/>
                      <a:pt x="8180" y="7624"/>
                      <a:pt x="9512" y="7624"/>
                    </a:cubicBezTo>
                    <a:cubicBezTo>
                      <a:pt x="10166" y="7624"/>
                      <a:pt x="10748" y="7518"/>
                      <a:pt x="11224" y="7305"/>
                    </a:cubicBezTo>
                    <a:cubicBezTo>
                      <a:pt x="9854" y="6392"/>
                      <a:pt x="8447" y="5555"/>
                      <a:pt x="7191" y="4528"/>
                    </a:cubicBezTo>
                    <a:cubicBezTo>
                      <a:pt x="5213" y="2854"/>
                      <a:pt x="3159" y="1485"/>
                      <a:pt x="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8439022" y="1108149"/>
                <a:ext cx="501032" cy="361137"/>
              </a:xfrm>
              <a:custGeom>
                <a:rect b="b" l="l" r="r" t="t"/>
                <a:pathLst>
                  <a:path extrusionOk="0" h="8364" w="11604">
                    <a:moveTo>
                      <a:pt x="515" y="1"/>
                    </a:moveTo>
                    <a:cubicBezTo>
                      <a:pt x="369" y="1"/>
                      <a:pt x="224" y="60"/>
                      <a:pt x="152" y="179"/>
                    </a:cubicBezTo>
                    <a:cubicBezTo>
                      <a:pt x="0" y="369"/>
                      <a:pt x="38" y="635"/>
                      <a:pt x="228" y="788"/>
                    </a:cubicBezTo>
                    <a:lnTo>
                      <a:pt x="10843" y="8282"/>
                    </a:lnTo>
                    <a:cubicBezTo>
                      <a:pt x="10913" y="8338"/>
                      <a:pt x="10993" y="8363"/>
                      <a:pt x="11074" y="8363"/>
                    </a:cubicBezTo>
                    <a:cubicBezTo>
                      <a:pt x="11213" y="8363"/>
                      <a:pt x="11355" y="8289"/>
                      <a:pt x="11451" y="8168"/>
                    </a:cubicBezTo>
                    <a:cubicBezTo>
                      <a:pt x="11604" y="7978"/>
                      <a:pt x="11528" y="7712"/>
                      <a:pt x="11337" y="7559"/>
                    </a:cubicBezTo>
                    <a:lnTo>
                      <a:pt x="761" y="65"/>
                    </a:lnTo>
                    <a:cubicBezTo>
                      <a:pt x="690" y="22"/>
                      <a:pt x="602" y="1"/>
                      <a:pt x="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9528109" y="2433289"/>
                <a:ext cx="138038" cy="277631"/>
              </a:xfrm>
              <a:custGeom>
                <a:rect b="b" l="l" r="r" t="t"/>
                <a:pathLst>
                  <a:path extrusionOk="0" h="6430" w="3197">
                    <a:moveTo>
                      <a:pt x="0" y="0"/>
                    </a:moveTo>
                    <a:lnTo>
                      <a:pt x="0" y="6430"/>
                    </a:lnTo>
                    <a:lnTo>
                      <a:pt x="3196" y="6430"/>
                    </a:lnTo>
                    <a:lnTo>
                      <a:pt x="3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5" name="Shape 485"/>
        <p:cNvGrpSpPr/>
        <p:nvPr/>
      </p:nvGrpSpPr>
      <p:grpSpPr>
        <a:xfrm>
          <a:off x="0" y="0"/>
          <a:ext cx="0" cy="0"/>
          <a:chOff x="0" y="0"/>
          <a:chExt cx="0" cy="0"/>
        </a:xfrm>
      </p:grpSpPr>
      <p:sp>
        <p:nvSpPr>
          <p:cNvPr id="486" name="Google Shape;48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87" name="Google Shape;487;p6"/>
          <p:cNvGrpSpPr/>
          <p:nvPr/>
        </p:nvGrpSpPr>
        <p:grpSpPr>
          <a:xfrm flipH="1" rot="-8100000">
            <a:off x="8573484" y="364095"/>
            <a:ext cx="2200508" cy="2534014"/>
            <a:chOff x="2166075" y="959650"/>
            <a:chExt cx="3498975" cy="4029275"/>
          </a:xfrm>
        </p:grpSpPr>
        <p:sp>
          <p:nvSpPr>
            <p:cNvPr id="488" name="Google Shape;488;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6"/>
          <p:cNvGrpSpPr/>
          <p:nvPr/>
        </p:nvGrpSpPr>
        <p:grpSpPr>
          <a:xfrm>
            <a:off x="-153687" y="218725"/>
            <a:ext cx="9326825" cy="185600"/>
            <a:chOff x="-124" y="218725"/>
            <a:chExt cx="9326825" cy="185600"/>
          </a:xfrm>
        </p:grpSpPr>
        <p:sp>
          <p:nvSpPr>
            <p:cNvPr id="551" name="Google Shape;551;p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6"/>
          <p:cNvGrpSpPr/>
          <p:nvPr/>
        </p:nvGrpSpPr>
        <p:grpSpPr>
          <a:xfrm flipH="1" rot="2700000">
            <a:off x="-1368416" y="3364508"/>
            <a:ext cx="2200508" cy="2534014"/>
            <a:chOff x="2166075" y="959650"/>
            <a:chExt cx="3498975" cy="4029275"/>
          </a:xfrm>
        </p:grpSpPr>
        <p:sp>
          <p:nvSpPr>
            <p:cNvPr id="557" name="Google Shape;557;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9" name="Shape 619"/>
        <p:cNvGrpSpPr/>
        <p:nvPr/>
      </p:nvGrpSpPr>
      <p:grpSpPr>
        <a:xfrm>
          <a:off x="0" y="0"/>
          <a:ext cx="0" cy="0"/>
          <a:chOff x="0" y="0"/>
          <a:chExt cx="0" cy="0"/>
        </a:xfrm>
      </p:grpSpPr>
      <p:grpSp>
        <p:nvGrpSpPr>
          <p:cNvPr id="620" name="Google Shape;620;p7"/>
          <p:cNvGrpSpPr/>
          <p:nvPr/>
        </p:nvGrpSpPr>
        <p:grpSpPr>
          <a:xfrm rot="8100000">
            <a:off x="-2003303" y="1842595"/>
            <a:ext cx="3225301" cy="3714123"/>
            <a:chOff x="2166075" y="959650"/>
            <a:chExt cx="3498975" cy="4029275"/>
          </a:xfrm>
        </p:grpSpPr>
        <p:sp>
          <p:nvSpPr>
            <p:cNvPr id="621" name="Google Shape;621;p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7"/>
          <p:cNvGrpSpPr/>
          <p:nvPr/>
        </p:nvGrpSpPr>
        <p:grpSpPr>
          <a:xfrm>
            <a:off x="-153687" y="218725"/>
            <a:ext cx="9326825" cy="185600"/>
            <a:chOff x="-124" y="218725"/>
            <a:chExt cx="9326825" cy="185600"/>
          </a:xfrm>
        </p:grpSpPr>
        <p:sp>
          <p:nvSpPr>
            <p:cNvPr id="684" name="Google Shape;684;p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7"/>
          <p:cNvSpPr txBox="1"/>
          <p:nvPr>
            <p:ph type="title"/>
          </p:nvPr>
        </p:nvSpPr>
        <p:spPr>
          <a:xfrm>
            <a:off x="713225" y="948150"/>
            <a:ext cx="4642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0" name="Google Shape;690;p7"/>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691" name="Google Shape;691;p7"/>
          <p:cNvSpPr/>
          <p:nvPr>
            <p:ph idx="2" type="pic"/>
          </p:nvPr>
        </p:nvSpPr>
        <p:spPr>
          <a:xfrm>
            <a:off x="5617143" y="0"/>
            <a:ext cx="352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2" name="Shape 692"/>
        <p:cNvGrpSpPr/>
        <p:nvPr/>
      </p:nvGrpSpPr>
      <p:grpSpPr>
        <a:xfrm>
          <a:off x="0" y="0"/>
          <a:ext cx="0" cy="0"/>
          <a:chOff x="0" y="0"/>
          <a:chExt cx="0" cy="0"/>
        </a:xfrm>
      </p:grpSpPr>
      <p:sp>
        <p:nvSpPr>
          <p:cNvPr id="693" name="Google Shape;69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4" name="Shape 694"/>
        <p:cNvGrpSpPr/>
        <p:nvPr/>
      </p:nvGrpSpPr>
      <p:grpSpPr>
        <a:xfrm>
          <a:off x="0" y="0"/>
          <a:ext cx="0" cy="0"/>
          <a:chOff x="0" y="0"/>
          <a:chExt cx="0" cy="0"/>
        </a:xfrm>
      </p:grpSpPr>
      <p:sp>
        <p:nvSpPr>
          <p:cNvPr id="695" name="Google Shape;69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96" name="Google Shape;69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7" name="Shape 697"/>
        <p:cNvGrpSpPr/>
        <p:nvPr/>
      </p:nvGrpSpPr>
      <p:grpSpPr>
        <a:xfrm>
          <a:off x="0" y="0"/>
          <a:ext cx="0" cy="0"/>
          <a:chOff x="0" y="0"/>
          <a:chExt cx="0" cy="0"/>
        </a:xfrm>
      </p:grpSpPr>
      <p:sp>
        <p:nvSpPr>
          <p:cNvPr id="698" name="Google Shape;698;p10"/>
          <p:cNvSpPr/>
          <p:nvPr>
            <p:ph idx="2" type="pic"/>
          </p:nvPr>
        </p:nvSpPr>
        <p:spPr>
          <a:xfrm>
            <a:off x="0" y="-14875"/>
            <a:ext cx="9144000" cy="5158500"/>
          </a:xfrm>
          <a:prstGeom prst="rect">
            <a:avLst/>
          </a:prstGeom>
          <a:noFill/>
          <a:ln>
            <a:noFill/>
          </a:ln>
        </p:spPr>
      </p:sp>
      <p:sp>
        <p:nvSpPr>
          <p:cNvPr id="699" name="Google Shape;699;p10"/>
          <p:cNvSpPr txBox="1"/>
          <p:nvPr>
            <p:ph type="title"/>
          </p:nvPr>
        </p:nvSpPr>
        <p:spPr>
          <a:xfrm>
            <a:off x="713225" y="3937000"/>
            <a:ext cx="4191600" cy="6501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00" name="Google Shape;700;p10"/>
          <p:cNvGrpSpPr/>
          <p:nvPr/>
        </p:nvGrpSpPr>
        <p:grpSpPr>
          <a:xfrm>
            <a:off x="-153687" y="218725"/>
            <a:ext cx="9326825" cy="185600"/>
            <a:chOff x="-124" y="218725"/>
            <a:chExt cx="9326825" cy="185600"/>
          </a:xfrm>
        </p:grpSpPr>
        <p:sp>
          <p:nvSpPr>
            <p:cNvPr id="701" name="Google Shape;701;p1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10"/>
          <p:cNvGrpSpPr/>
          <p:nvPr/>
        </p:nvGrpSpPr>
        <p:grpSpPr>
          <a:xfrm rot="-2700000">
            <a:off x="7073922" y="1882496"/>
            <a:ext cx="3071409" cy="3536907"/>
            <a:chOff x="2166075" y="959650"/>
            <a:chExt cx="3498975" cy="4029275"/>
          </a:xfrm>
        </p:grpSpPr>
        <p:sp>
          <p:nvSpPr>
            <p:cNvPr id="707" name="Google Shape;707;p1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e Vietnam Pro"/>
              <a:buNone/>
              <a:defRPr b="1" sz="30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google.com/spreadsheets/d/19QlSl8Cbm5M9cFBJFcICrvQb3tRDH6ZTBHSlsWt19BE/edit#gid=1277032313" TargetMode="Externa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hyperlink" Target="https://p50.grafana.net/d/b54edff4-24ca-468a-b5ad-4ea73a193515/hello-world-dashboard?orgId=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lab.research.google.com/drive/1AWHVGv-sIJfW99rbnetdWvCQizGhWyuM#scrollTo=X7pwCYizBgM6" TargetMode="External"/><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1" name="Shape 2451"/>
        <p:cNvGrpSpPr/>
        <p:nvPr/>
      </p:nvGrpSpPr>
      <p:grpSpPr>
        <a:xfrm>
          <a:off x="0" y="0"/>
          <a:ext cx="0" cy="0"/>
          <a:chOff x="0" y="0"/>
          <a:chExt cx="0" cy="0"/>
        </a:xfrm>
      </p:grpSpPr>
      <p:sp>
        <p:nvSpPr>
          <p:cNvPr id="2452" name="Google Shape;2452;p25"/>
          <p:cNvSpPr txBox="1"/>
          <p:nvPr>
            <p:ph idx="1" type="subTitle"/>
          </p:nvPr>
        </p:nvSpPr>
        <p:spPr>
          <a:xfrm>
            <a:off x="269675" y="274800"/>
            <a:ext cx="8720100" cy="48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Subsystem Breakdown Description and Examples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Data Communication/Storage - </a:t>
            </a:r>
            <a:r>
              <a:rPr b="1" lang="en" sz="1300"/>
              <a:t>Manny</a:t>
            </a:r>
            <a:endParaRPr b="1" sz="1300"/>
          </a:p>
          <a:p>
            <a:pPr indent="0" lvl="0" marL="0" rtl="0" algn="l">
              <a:spcBef>
                <a:spcPts val="0"/>
              </a:spcBef>
              <a:spcAft>
                <a:spcPts val="0"/>
              </a:spcAft>
              <a:buNone/>
            </a:pPr>
            <a:r>
              <a:rPr lang="en" sz="1300"/>
              <a:t>	-Sending data from ESP32 to database</a:t>
            </a:r>
            <a:endParaRPr sz="1300"/>
          </a:p>
          <a:p>
            <a:pPr indent="0" lvl="0" marL="0" rtl="0" algn="l">
              <a:spcBef>
                <a:spcPts val="0"/>
              </a:spcBef>
              <a:spcAft>
                <a:spcPts val="0"/>
              </a:spcAft>
              <a:buNone/>
            </a:pPr>
            <a:r>
              <a:rPr lang="en" sz="1300"/>
              <a:t>		-Choose method to send data ex. MQTT, HTTP</a:t>
            </a:r>
            <a:endParaRPr sz="1300"/>
          </a:p>
          <a:p>
            <a:pPr indent="0" lvl="0" marL="0" rtl="0" algn="l">
              <a:spcBef>
                <a:spcPts val="0"/>
              </a:spcBef>
              <a:spcAft>
                <a:spcPts val="0"/>
              </a:spcAft>
              <a:buNone/>
            </a:pPr>
            <a:r>
              <a:rPr lang="en" sz="1300"/>
              <a:t>		-Choose database to hold data ex. Local excel, influxDB, google sheets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Machine learning</a:t>
            </a:r>
            <a:endParaRPr sz="1300"/>
          </a:p>
          <a:p>
            <a:pPr indent="0" lvl="0" marL="0" rtl="0" algn="l">
              <a:spcBef>
                <a:spcPts val="0"/>
              </a:spcBef>
              <a:spcAft>
                <a:spcPts val="0"/>
              </a:spcAft>
              <a:buNone/>
            </a:pPr>
            <a:r>
              <a:rPr lang="en" sz="1300"/>
              <a:t>	Model &amp; training data - </a:t>
            </a:r>
            <a:r>
              <a:rPr b="1" lang="en" sz="1300"/>
              <a:t>Andrew</a:t>
            </a:r>
            <a:endParaRPr b="1" sz="1300"/>
          </a:p>
          <a:p>
            <a:pPr indent="0" lvl="0" marL="0" rtl="0" algn="l">
              <a:spcBef>
                <a:spcPts val="0"/>
              </a:spcBef>
              <a:spcAft>
                <a:spcPts val="0"/>
              </a:spcAft>
              <a:buNone/>
            </a:pPr>
            <a:r>
              <a:rPr b="1" lang="en" sz="1300"/>
              <a:t>		</a:t>
            </a:r>
            <a:r>
              <a:rPr lang="en" sz="1300"/>
              <a:t>-ML model type used to disaggregate data ex. linear regression, </a:t>
            </a:r>
            <a:r>
              <a:rPr lang="en" sz="1300"/>
              <a:t>decision</a:t>
            </a:r>
            <a:r>
              <a:rPr lang="en" sz="1300"/>
              <a:t> trees</a:t>
            </a:r>
            <a:endParaRPr sz="1300"/>
          </a:p>
          <a:p>
            <a:pPr indent="0" lvl="0" marL="0" rtl="0" algn="l">
              <a:spcBef>
                <a:spcPts val="0"/>
              </a:spcBef>
              <a:spcAft>
                <a:spcPts val="0"/>
              </a:spcAft>
              <a:buNone/>
            </a:pPr>
            <a:r>
              <a:rPr b="1" lang="en" sz="1300"/>
              <a:t>		</a:t>
            </a:r>
            <a:r>
              <a:rPr lang="en" sz="1300"/>
              <a:t>-Verifying model </a:t>
            </a:r>
            <a:r>
              <a:rPr lang="en" sz="1300"/>
              <a:t>accuracy</a:t>
            </a:r>
            <a:r>
              <a:rPr lang="en" sz="1300"/>
              <a:t> against existing models</a:t>
            </a:r>
            <a:endParaRPr sz="1300"/>
          </a:p>
          <a:p>
            <a:pPr indent="0" lvl="0" marL="0" rtl="0" algn="l">
              <a:spcBef>
                <a:spcPts val="0"/>
              </a:spcBef>
              <a:spcAft>
                <a:spcPts val="0"/>
              </a:spcAft>
              <a:buNone/>
            </a:pPr>
            <a:r>
              <a:rPr lang="en" sz="1300"/>
              <a:t>		-Finding source of reliable training data to compare against</a:t>
            </a:r>
            <a:endParaRPr sz="1300"/>
          </a:p>
          <a:p>
            <a:pPr indent="0" lvl="0" marL="0" rtl="0" algn="l">
              <a:spcBef>
                <a:spcPts val="0"/>
              </a:spcBef>
              <a:spcAft>
                <a:spcPts val="0"/>
              </a:spcAft>
              <a:buNone/>
            </a:pPr>
            <a:r>
              <a:rPr b="1" lang="en" sz="1300"/>
              <a:t>	</a:t>
            </a:r>
            <a:r>
              <a:rPr lang="en" sz="1300"/>
              <a:t>Data Processing and Pipelining - </a:t>
            </a:r>
            <a:r>
              <a:rPr b="1" lang="en" sz="1300"/>
              <a:t>Labib</a:t>
            </a:r>
            <a:endParaRPr b="1" sz="1300"/>
          </a:p>
          <a:p>
            <a:pPr indent="0" lvl="0" marL="0" rtl="0" algn="l">
              <a:spcBef>
                <a:spcPts val="0"/>
              </a:spcBef>
              <a:spcAft>
                <a:spcPts val="0"/>
              </a:spcAft>
              <a:buNone/>
            </a:pPr>
            <a:r>
              <a:rPr b="1" lang="en" sz="1300"/>
              <a:t>		- </a:t>
            </a:r>
            <a:r>
              <a:rPr lang="en" sz="1300"/>
              <a:t>Getting external data sources (REDD, UKDale) into usable forms </a:t>
            </a:r>
            <a:endParaRPr sz="1300"/>
          </a:p>
          <a:p>
            <a:pPr indent="0" lvl="0" marL="0" rtl="0" algn="l">
              <a:spcBef>
                <a:spcPts val="0"/>
              </a:spcBef>
              <a:spcAft>
                <a:spcPts val="0"/>
              </a:spcAft>
              <a:buNone/>
            </a:pPr>
            <a:r>
              <a:rPr b="1" lang="en" sz="1300"/>
              <a:t>		</a:t>
            </a:r>
            <a:r>
              <a:rPr lang="en" sz="1300"/>
              <a:t>-Preprocessing data before it goes to ML model ex. remove errors, add weather data from online</a:t>
            </a:r>
            <a:endParaRPr sz="1300"/>
          </a:p>
          <a:p>
            <a:pPr indent="0" lvl="0" marL="0" rtl="0" algn="l">
              <a:spcBef>
                <a:spcPts val="0"/>
              </a:spcBef>
              <a:spcAft>
                <a:spcPts val="0"/>
              </a:spcAft>
              <a:buNone/>
            </a:pPr>
            <a:r>
              <a:rPr lang="en" sz="1300"/>
              <a:t>		-Sending processed data to ML model from database</a:t>
            </a:r>
            <a:endParaRPr sz="1300"/>
          </a:p>
          <a:p>
            <a:pPr indent="0" lvl="0" marL="0" rtl="0" algn="l">
              <a:spcBef>
                <a:spcPts val="0"/>
              </a:spcBef>
              <a:spcAft>
                <a:spcPts val="0"/>
              </a:spcAft>
              <a:buNone/>
            </a:pPr>
            <a:r>
              <a:rPr lang="en" sz="1300"/>
              <a:t>		-Sending ML data from model back to database or website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Website/User interface - </a:t>
            </a:r>
            <a:r>
              <a:rPr b="1" lang="en" sz="1300"/>
              <a:t>Ralph</a:t>
            </a:r>
            <a:endParaRPr b="1" sz="1300"/>
          </a:p>
          <a:p>
            <a:pPr indent="0" lvl="0" marL="0" rtl="0" algn="l">
              <a:spcBef>
                <a:spcPts val="0"/>
              </a:spcBef>
              <a:spcAft>
                <a:spcPts val="0"/>
              </a:spcAft>
              <a:buNone/>
            </a:pPr>
            <a:r>
              <a:rPr b="1" lang="en" sz="1300"/>
              <a:t>	</a:t>
            </a:r>
            <a:r>
              <a:rPr lang="en" sz="1300"/>
              <a:t>-Displaying data on new website or existing dashboard ex. Grafana, sheets</a:t>
            </a:r>
            <a:endParaRPr sz="1300"/>
          </a:p>
          <a:p>
            <a:pPr indent="0" lvl="0" marL="0" rtl="0" algn="l">
              <a:spcBef>
                <a:spcPts val="0"/>
              </a:spcBef>
              <a:spcAft>
                <a:spcPts val="0"/>
              </a:spcAft>
              <a:buNone/>
            </a:pPr>
            <a:r>
              <a:rPr lang="en" sz="1300"/>
              <a:t>	-Allowing user inputs/view customization ex. input power cost, date range</a:t>
            </a:r>
            <a:endParaRPr sz="1300"/>
          </a:p>
          <a:p>
            <a:pPr indent="0" lvl="0" marL="0" rtl="0" algn="l">
              <a:spcBef>
                <a:spcPts val="0"/>
              </a:spcBef>
              <a:spcAft>
                <a:spcPts val="0"/>
              </a:spcAft>
              <a:buNone/>
            </a:pPr>
            <a:r>
              <a:rPr lang="en" sz="1300"/>
              <a:t>	-Could include how a users data is linked to them ex. over wifi, account login, user ID</a:t>
            </a:r>
            <a:endParaRPr sz="1300"/>
          </a:p>
          <a:p>
            <a:pPr indent="0" lvl="0" marL="0" rtl="0" algn="l">
              <a:spcBef>
                <a:spcPts val="0"/>
              </a:spcBef>
              <a:spcAft>
                <a:spcPts val="0"/>
              </a:spcAft>
              <a:buNone/>
            </a:pPr>
            <a:r>
              <a:rPr lang="en" sz="1300"/>
              <a:t>	-Option of mobile view</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b="1"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3" name="Shape 2513"/>
        <p:cNvGrpSpPr/>
        <p:nvPr/>
      </p:nvGrpSpPr>
      <p:grpSpPr>
        <a:xfrm>
          <a:off x="0" y="0"/>
          <a:ext cx="0" cy="0"/>
          <a:chOff x="0" y="0"/>
          <a:chExt cx="0" cy="0"/>
        </a:xfrm>
      </p:grpSpPr>
      <p:sp>
        <p:nvSpPr>
          <p:cNvPr id="2514" name="Google Shape;2514;p34"/>
          <p:cNvSpPr txBox="1"/>
          <p:nvPr>
            <p:ph type="title"/>
          </p:nvPr>
        </p:nvSpPr>
        <p:spPr>
          <a:xfrm>
            <a:off x="368975" y="452650"/>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Labib </a:t>
            </a:r>
            <a:r>
              <a:rPr lang="en"/>
              <a:t>- Data Preprocessing &amp; Weather</a:t>
            </a:r>
            <a:endParaRPr/>
          </a:p>
        </p:txBody>
      </p:sp>
      <p:sp>
        <p:nvSpPr>
          <p:cNvPr id="2515" name="Google Shape;2515;p34"/>
          <p:cNvSpPr txBox="1"/>
          <p:nvPr/>
        </p:nvSpPr>
        <p:spPr>
          <a:xfrm>
            <a:off x="368975" y="1185850"/>
            <a:ext cx="4067100" cy="25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rgbClr val="674EA7"/>
                </a:solidFill>
                <a:highlight>
                  <a:schemeClr val="lt1"/>
                </a:highlight>
                <a:latin typeface="Calibri"/>
                <a:ea typeface="Calibri"/>
                <a:cs typeface="Calibri"/>
                <a:sym typeface="Calibri"/>
              </a:rPr>
              <a:t>PANDAS - Python Library for pre-processing data</a:t>
            </a:r>
            <a:endParaRPr b="1" sz="1500" u="sng">
              <a:solidFill>
                <a:srgbClr val="674EA7"/>
              </a:solidFill>
              <a:highlight>
                <a:schemeClr val="lt1"/>
              </a:highlight>
              <a:latin typeface="Calibri"/>
              <a:ea typeface="Calibri"/>
              <a:cs typeface="Calibri"/>
              <a:sym typeface="Calibri"/>
            </a:endParaRPr>
          </a:p>
          <a:p>
            <a:pPr indent="-304800" lvl="0" marL="457200" rtl="0" algn="l">
              <a:lnSpc>
                <a:spcPct val="115000"/>
              </a:lnSpc>
              <a:spcBef>
                <a:spcPts val="1500"/>
              </a:spcBef>
              <a:spcAft>
                <a:spcPts val="0"/>
              </a:spcAft>
              <a:buClr>
                <a:srgbClr val="374151"/>
              </a:buClr>
              <a:buSzPts val="1200"/>
              <a:buFont typeface="Roboto"/>
              <a:buChar char="●"/>
            </a:pPr>
            <a:r>
              <a:rPr lang="en" sz="900">
                <a:solidFill>
                  <a:srgbClr val="374151"/>
                </a:solidFill>
                <a:highlight>
                  <a:schemeClr val="lt1"/>
                </a:highlight>
                <a:latin typeface="Roboto"/>
                <a:ea typeface="Roboto"/>
                <a:cs typeface="Roboto"/>
                <a:sym typeface="Roboto"/>
              </a:rPr>
              <a:t>Data Import: Pandas can read data from various</a:t>
            </a:r>
            <a:r>
              <a:rPr lang="en" sz="1200">
                <a:solidFill>
                  <a:srgbClr val="374151"/>
                </a:solidFill>
                <a:highlight>
                  <a:schemeClr val="lt1"/>
                </a:highlight>
                <a:latin typeface="Roboto"/>
                <a:ea typeface="Roboto"/>
                <a:cs typeface="Roboto"/>
                <a:sym typeface="Roboto"/>
              </a:rPr>
              <a:t> </a:t>
            </a:r>
            <a:r>
              <a:rPr lang="en" sz="900">
                <a:solidFill>
                  <a:srgbClr val="374151"/>
                </a:solidFill>
                <a:highlight>
                  <a:schemeClr val="lt1"/>
                </a:highlight>
                <a:latin typeface="Roboto"/>
                <a:ea typeface="Roboto"/>
                <a:cs typeface="Roboto"/>
                <a:sym typeface="Roboto"/>
              </a:rPr>
              <a:t>file formats, making it easy to load raw data into a DataFrame.</a:t>
            </a:r>
            <a:endParaRPr sz="900">
              <a:solidFill>
                <a:srgbClr val="374151"/>
              </a:solidFill>
              <a:highlight>
                <a:schemeClr val="lt1"/>
              </a:highlight>
              <a:latin typeface="Roboto"/>
              <a:ea typeface="Roboto"/>
              <a:cs typeface="Roboto"/>
              <a:sym typeface="Roboto"/>
            </a:endParaRPr>
          </a:p>
          <a:p>
            <a:pPr indent="-285750" lvl="0" marL="457200" rtl="0" algn="l">
              <a:lnSpc>
                <a:spcPct val="115000"/>
              </a:lnSpc>
              <a:spcBef>
                <a:spcPts val="0"/>
              </a:spcBef>
              <a:spcAft>
                <a:spcPts val="0"/>
              </a:spcAft>
              <a:buClr>
                <a:srgbClr val="374151"/>
              </a:buClr>
              <a:buSzPts val="900"/>
              <a:buFont typeface="Roboto"/>
              <a:buChar char="●"/>
            </a:pPr>
            <a:r>
              <a:rPr lang="en" sz="900">
                <a:solidFill>
                  <a:srgbClr val="374151"/>
                </a:solidFill>
                <a:highlight>
                  <a:schemeClr val="lt1"/>
                </a:highlight>
                <a:latin typeface="Roboto"/>
                <a:ea typeface="Roboto"/>
                <a:cs typeface="Roboto"/>
                <a:sym typeface="Roboto"/>
              </a:rPr>
              <a:t>Data Cleaning: Handle Missing Values: Pandas provides methods to remove or impute missing data.</a:t>
            </a:r>
            <a:endParaRPr sz="900">
              <a:solidFill>
                <a:srgbClr val="374151"/>
              </a:solidFill>
              <a:highlight>
                <a:schemeClr val="lt1"/>
              </a:highlight>
              <a:latin typeface="Roboto"/>
              <a:ea typeface="Roboto"/>
              <a:cs typeface="Roboto"/>
              <a:sym typeface="Roboto"/>
            </a:endParaRPr>
          </a:p>
          <a:p>
            <a:pPr indent="-266700" lvl="0" marL="457200" rtl="0" algn="l">
              <a:lnSpc>
                <a:spcPct val="115000"/>
              </a:lnSpc>
              <a:spcBef>
                <a:spcPts val="0"/>
              </a:spcBef>
              <a:spcAft>
                <a:spcPts val="0"/>
              </a:spcAft>
              <a:buClr>
                <a:srgbClr val="374151"/>
              </a:buClr>
              <a:buSzPts val="600"/>
              <a:buFont typeface="Roboto"/>
              <a:buChar char="●"/>
            </a:pPr>
            <a:r>
              <a:rPr lang="en" sz="900">
                <a:highlight>
                  <a:schemeClr val="lt1"/>
                </a:highlight>
                <a:latin typeface="Roboto"/>
                <a:ea typeface="Roboto"/>
                <a:cs typeface="Roboto"/>
                <a:sym typeface="Roboto"/>
              </a:rPr>
              <a:t>Data Export</a:t>
            </a:r>
            <a:r>
              <a:rPr lang="en" sz="900">
                <a:solidFill>
                  <a:srgbClr val="374151"/>
                </a:solidFill>
                <a:highlight>
                  <a:schemeClr val="lt1"/>
                </a:highlight>
                <a:latin typeface="Roboto"/>
                <a:ea typeface="Roboto"/>
                <a:cs typeface="Roboto"/>
                <a:sym typeface="Roboto"/>
              </a:rPr>
              <a:t>: Save preprocessed data back to various file formats for further analysis or modeling.</a:t>
            </a:r>
            <a:endParaRPr sz="900">
              <a:solidFill>
                <a:srgbClr val="374151"/>
              </a:solidFill>
              <a:highlight>
                <a:schemeClr val="lt1"/>
              </a:highlight>
              <a:latin typeface="Roboto"/>
              <a:ea typeface="Roboto"/>
              <a:cs typeface="Roboto"/>
              <a:sym typeface="Roboto"/>
            </a:endParaRPr>
          </a:p>
          <a:p>
            <a:pPr indent="-285750" lvl="0" marL="457200" rtl="0" algn="l">
              <a:lnSpc>
                <a:spcPct val="115000"/>
              </a:lnSpc>
              <a:spcBef>
                <a:spcPts val="0"/>
              </a:spcBef>
              <a:spcAft>
                <a:spcPts val="0"/>
              </a:spcAft>
              <a:buClr>
                <a:srgbClr val="374151"/>
              </a:buClr>
              <a:buSzPts val="900"/>
              <a:buFont typeface="Roboto"/>
              <a:buChar char="●"/>
            </a:pPr>
            <a:r>
              <a:rPr lang="en" sz="900">
                <a:highlight>
                  <a:schemeClr val="lt1"/>
                </a:highlight>
                <a:latin typeface="Roboto"/>
                <a:ea typeface="Roboto"/>
                <a:cs typeface="Roboto"/>
                <a:sym typeface="Roboto"/>
              </a:rPr>
              <a:t>Data Filtering and Selection</a:t>
            </a:r>
            <a:r>
              <a:rPr lang="en" sz="900">
                <a:solidFill>
                  <a:srgbClr val="374151"/>
                </a:solidFill>
                <a:highlight>
                  <a:schemeClr val="lt1"/>
                </a:highlight>
                <a:latin typeface="Roboto"/>
                <a:ea typeface="Roboto"/>
                <a:cs typeface="Roboto"/>
                <a:sym typeface="Roboto"/>
              </a:rPr>
              <a:t>: Easily filter rows based on specific criteria or select specific subsets of data.</a:t>
            </a:r>
            <a:endParaRPr sz="900">
              <a:solidFill>
                <a:srgbClr val="374151"/>
              </a:solidFill>
              <a:highlight>
                <a:schemeClr val="lt1"/>
              </a:highlight>
              <a:latin typeface="Roboto"/>
              <a:ea typeface="Roboto"/>
              <a:cs typeface="Roboto"/>
              <a:sym typeface="Roboto"/>
            </a:endParaRPr>
          </a:p>
          <a:p>
            <a:pPr indent="-285750" lvl="0" marL="457200" rtl="0" algn="l">
              <a:lnSpc>
                <a:spcPct val="115000"/>
              </a:lnSpc>
              <a:spcBef>
                <a:spcPts val="0"/>
              </a:spcBef>
              <a:spcAft>
                <a:spcPts val="0"/>
              </a:spcAft>
              <a:buClr>
                <a:srgbClr val="374151"/>
              </a:buClr>
              <a:buSzPts val="900"/>
              <a:buFont typeface="Roboto"/>
              <a:buChar char="●"/>
            </a:pPr>
            <a:r>
              <a:rPr lang="en" sz="900">
                <a:highlight>
                  <a:schemeClr val="lt1"/>
                </a:highlight>
                <a:latin typeface="Roboto"/>
                <a:ea typeface="Roboto"/>
                <a:cs typeface="Roboto"/>
                <a:sym typeface="Roboto"/>
              </a:rPr>
              <a:t>Text Data Preprocessing</a:t>
            </a:r>
            <a:r>
              <a:rPr lang="en" sz="900">
                <a:solidFill>
                  <a:srgbClr val="374151"/>
                </a:solidFill>
                <a:highlight>
                  <a:schemeClr val="lt1"/>
                </a:highlight>
                <a:latin typeface="Roboto"/>
                <a:ea typeface="Roboto"/>
                <a:cs typeface="Roboto"/>
                <a:sym typeface="Roboto"/>
              </a:rPr>
              <a:t>: Pandas can be used in conjunction with other libraries for tasks like text cleaning, tokenization, and stopwords removal.</a:t>
            </a:r>
            <a:endParaRPr sz="900">
              <a:solidFill>
                <a:srgbClr val="37415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b="1" sz="1500" u="sng">
              <a:solidFill>
                <a:srgbClr val="674EA7"/>
              </a:solidFill>
              <a:highlight>
                <a:schemeClr val="lt1"/>
              </a:highlight>
              <a:latin typeface="Calibri"/>
              <a:ea typeface="Calibri"/>
              <a:cs typeface="Calibri"/>
              <a:sym typeface="Calibri"/>
            </a:endParaRPr>
          </a:p>
        </p:txBody>
      </p:sp>
      <p:sp>
        <p:nvSpPr>
          <p:cNvPr id="2516" name="Google Shape;2516;p34"/>
          <p:cNvSpPr txBox="1"/>
          <p:nvPr/>
        </p:nvSpPr>
        <p:spPr>
          <a:xfrm>
            <a:off x="5172725" y="1380000"/>
            <a:ext cx="3324600" cy="3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ssistant"/>
              <a:ea typeface="Assistant"/>
              <a:cs typeface="Assistant"/>
              <a:sym typeface="Assistant"/>
            </a:endParaRPr>
          </a:p>
        </p:txBody>
      </p:sp>
      <p:pic>
        <p:nvPicPr>
          <p:cNvPr id="2517" name="Google Shape;2517;p34"/>
          <p:cNvPicPr preferRelativeResize="0"/>
          <p:nvPr/>
        </p:nvPicPr>
        <p:blipFill>
          <a:blip r:embed="rId3">
            <a:alphaModFix/>
          </a:blip>
          <a:stretch>
            <a:fillRect/>
          </a:stretch>
        </p:blipFill>
        <p:spPr>
          <a:xfrm>
            <a:off x="4900225" y="1185850"/>
            <a:ext cx="3547649" cy="355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1" name="Shape 2521"/>
        <p:cNvGrpSpPr/>
        <p:nvPr/>
      </p:nvGrpSpPr>
      <p:grpSpPr>
        <a:xfrm>
          <a:off x="0" y="0"/>
          <a:ext cx="0" cy="0"/>
          <a:chOff x="0" y="0"/>
          <a:chExt cx="0" cy="0"/>
        </a:xfrm>
      </p:grpSpPr>
      <p:sp>
        <p:nvSpPr>
          <p:cNvPr id="2522" name="Google Shape;2522;p35"/>
          <p:cNvSpPr txBox="1"/>
          <p:nvPr>
            <p:ph type="title"/>
          </p:nvPr>
        </p:nvSpPr>
        <p:spPr>
          <a:xfrm>
            <a:off x="4498275" y="445025"/>
            <a:ext cx="392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Example Code snippet</a:t>
            </a:r>
            <a:endParaRPr sz="2500"/>
          </a:p>
        </p:txBody>
      </p:sp>
      <p:sp>
        <p:nvSpPr>
          <p:cNvPr id="2523" name="Google Shape;2523;p35"/>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24" name="Google Shape;2524;p35"/>
          <p:cNvPicPr preferRelativeResize="0"/>
          <p:nvPr/>
        </p:nvPicPr>
        <p:blipFill>
          <a:blip r:embed="rId3">
            <a:alphaModFix/>
          </a:blip>
          <a:stretch>
            <a:fillRect/>
          </a:stretch>
        </p:blipFill>
        <p:spPr>
          <a:xfrm>
            <a:off x="179100" y="339300"/>
            <a:ext cx="4155674" cy="4804200"/>
          </a:xfrm>
          <a:prstGeom prst="rect">
            <a:avLst/>
          </a:prstGeom>
          <a:noFill/>
          <a:ln>
            <a:noFill/>
          </a:ln>
        </p:spPr>
      </p:pic>
      <p:sp>
        <p:nvSpPr>
          <p:cNvPr id="2525" name="Google Shape;2525;p35"/>
          <p:cNvSpPr txBox="1"/>
          <p:nvPr/>
        </p:nvSpPr>
        <p:spPr>
          <a:xfrm>
            <a:off x="4586850" y="1291450"/>
            <a:ext cx="3079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ssistant"/>
                <a:ea typeface="Assistant"/>
                <a:cs typeface="Assistant"/>
                <a:sym typeface="Assistant"/>
              </a:rPr>
              <a:t>Output</a:t>
            </a:r>
            <a:endParaRPr b="1">
              <a:latin typeface="Assistant"/>
              <a:ea typeface="Assistant"/>
              <a:cs typeface="Assistant"/>
              <a:sym typeface="Assistant"/>
            </a:endParaRPr>
          </a:p>
        </p:txBody>
      </p:sp>
      <p:pic>
        <p:nvPicPr>
          <p:cNvPr id="2526" name="Google Shape;2526;p35"/>
          <p:cNvPicPr preferRelativeResize="0"/>
          <p:nvPr/>
        </p:nvPicPr>
        <p:blipFill>
          <a:blip r:embed="rId4">
            <a:alphaModFix/>
          </a:blip>
          <a:stretch>
            <a:fillRect/>
          </a:stretch>
        </p:blipFill>
        <p:spPr>
          <a:xfrm>
            <a:off x="4389275" y="2174800"/>
            <a:ext cx="4693874" cy="1657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sp>
        <p:nvSpPr>
          <p:cNvPr id="2531" name="Google Shape;2531;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way of retrieving weather data</a:t>
            </a:r>
            <a:endParaRPr/>
          </a:p>
        </p:txBody>
      </p:sp>
      <p:sp>
        <p:nvSpPr>
          <p:cNvPr id="2532" name="Google Shape;2532;p36"/>
          <p:cNvSpPr txBox="1"/>
          <p:nvPr>
            <p:ph idx="1" type="body"/>
          </p:nvPr>
        </p:nvSpPr>
        <p:spPr>
          <a:xfrm>
            <a:off x="713225" y="1454950"/>
            <a:ext cx="7704000" cy="31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374151"/>
                </a:solidFill>
                <a:highlight>
                  <a:schemeClr val="lt1"/>
                </a:highlight>
                <a:latin typeface="Roboto"/>
                <a:ea typeface="Roboto"/>
                <a:cs typeface="Roboto"/>
                <a:sym typeface="Roboto"/>
              </a:rPr>
              <a:t>OpenWeatherMap - widely used platform that provides weather data, including current weather, forecasts, and historical data</a:t>
            </a:r>
            <a:endParaRPr sz="2000">
              <a:solidFill>
                <a:srgbClr val="374151"/>
              </a:solidFill>
              <a:highlight>
                <a:schemeClr val="lt1"/>
              </a:highlight>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solidFill>
                  <a:srgbClr val="000000"/>
                </a:solidFill>
                <a:highlight>
                  <a:schemeClr val="lt1"/>
                </a:highlight>
                <a:latin typeface="Roboto"/>
                <a:ea typeface="Roboto"/>
                <a:cs typeface="Roboto"/>
                <a:sym typeface="Roboto"/>
              </a:rPr>
              <a:t>Sign Up and Get an API Key</a:t>
            </a:r>
            <a:r>
              <a:rPr lang="en" sz="2000">
                <a:solidFill>
                  <a:srgbClr val="374151"/>
                </a:solidFill>
                <a:highlight>
                  <a:schemeClr val="lt1"/>
                </a:highlight>
                <a:latin typeface="Roboto"/>
                <a:ea typeface="Roboto"/>
                <a:cs typeface="Roboto"/>
                <a:sym typeface="Roboto"/>
              </a:rPr>
              <a:t>: required to access their weather data.</a:t>
            </a:r>
            <a:endParaRPr sz="2000">
              <a:solidFill>
                <a:srgbClr val="374151"/>
              </a:solidFill>
              <a:highlight>
                <a:schemeClr val="lt1"/>
              </a:highlight>
              <a:latin typeface="Roboto"/>
              <a:ea typeface="Roboto"/>
              <a:cs typeface="Roboto"/>
              <a:sym typeface="Roboto"/>
            </a:endParaRPr>
          </a:p>
          <a:p>
            <a:pPr indent="-355600" lvl="0" marL="457200" rtl="0" algn="l">
              <a:spcBef>
                <a:spcPts val="0"/>
              </a:spcBef>
              <a:spcAft>
                <a:spcPts val="0"/>
              </a:spcAft>
              <a:buClr>
                <a:srgbClr val="374151"/>
              </a:buClr>
              <a:buSzPts val="2000"/>
              <a:buFont typeface="Roboto"/>
              <a:buChar char="●"/>
            </a:pPr>
            <a:r>
              <a:rPr lang="en" sz="2000">
                <a:solidFill>
                  <a:srgbClr val="000000"/>
                </a:solidFill>
                <a:highlight>
                  <a:schemeClr val="lt1"/>
                </a:highlight>
                <a:latin typeface="Roboto"/>
                <a:ea typeface="Roboto"/>
                <a:cs typeface="Roboto"/>
                <a:sym typeface="Roboto"/>
              </a:rPr>
              <a:t>Use Python to Access the API</a:t>
            </a:r>
            <a:r>
              <a:rPr lang="en" sz="2000">
                <a:solidFill>
                  <a:srgbClr val="374151"/>
                </a:solidFill>
                <a:highlight>
                  <a:schemeClr val="lt1"/>
                </a:highlight>
                <a:latin typeface="Roboto"/>
                <a:ea typeface="Roboto"/>
                <a:cs typeface="Roboto"/>
                <a:sym typeface="Roboto"/>
              </a:rPr>
              <a:t>: used for retrieving data</a:t>
            </a:r>
            <a:endParaRPr sz="2000">
              <a:solidFill>
                <a:srgbClr val="374151"/>
              </a:solidFill>
              <a:highlight>
                <a:schemeClr val="lt1"/>
              </a:highlight>
              <a:latin typeface="Roboto"/>
              <a:ea typeface="Roboto"/>
              <a:cs typeface="Roboto"/>
              <a:sym typeface="Roboto"/>
            </a:endParaRPr>
          </a:p>
          <a:p>
            <a:pPr indent="-355600" lvl="0" marL="457200" rtl="0" algn="l">
              <a:spcBef>
                <a:spcPts val="0"/>
              </a:spcBef>
              <a:spcAft>
                <a:spcPts val="0"/>
              </a:spcAft>
              <a:buClr>
                <a:srgbClr val="374151"/>
              </a:buClr>
              <a:buSzPts val="2000"/>
              <a:buFont typeface="Roboto"/>
              <a:buChar char="●"/>
            </a:pPr>
            <a:r>
              <a:rPr lang="en" sz="2000">
                <a:solidFill>
                  <a:srgbClr val="374151"/>
                </a:solidFill>
                <a:highlight>
                  <a:schemeClr val="lt1"/>
                </a:highlight>
                <a:latin typeface="Roboto"/>
                <a:ea typeface="Roboto"/>
                <a:cs typeface="Roboto"/>
                <a:sym typeface="Roboto"/>
              </a:rPr>
              <a:t>Once you've obtained the weather data, you can combine it with your pre-processed data using Python and Pandas</a:t>
            </a:r>
            <a:endParaRPr sz="2000">
              <a:solidFill>
                <a:srgbClr val="374151"/>
              </a:solidFill>
              <a:highlight>
                <a:schemeClr val="lt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6" name="Shape 2536"/>
        <p:cNvGrpSpPr/>
        <p:nvPr/>
      </p:nvGrpSpPr>
      <p:grpSpPr>
        <a:xfrm>
          <a:off x="0" y="0"/>
          <a:ext cx="0" cy="0"/>
          <a:chOff x="0" y="0"/>
          <a:chExt cx="0" cy="0"/>
        </a:xfrm>
      </p:grpSpPr>
      <p:sp>
        <p:nvSpPr>
          <p:cNvPr id="2537" name="Google Shape;253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Review 2 </a:t>
            </a:r>
            <a:endParaRPr/>
          </a:p>
        </p:txBody>
      </p:sp>
      <p:sp>
        <p:nvSpPr>
          <p:cNvPr id="2538" name="Google Shape;2538;p37"/>
          <p:cNvSpPr txBox="1"/>
          <p:nvPr>
            <p:ph idx="1" type="body"/>
          </p:nvPr>
        </p:nvSpPr>
        <p:spPr>
          <a:xfrm>
            <a:off x="0" y="8635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rPr>
              <a:t>                                               </a:t>
            </a:r>
            <a:r>
              <a:rPr b="1" lang="en">
                <a:solidFill>
                  <a:schemeClr val="accent3"/>
                </a:solidFill>
              </a:rPr>
              <a:t>BEFORE                                                                                                                                    AFTER</a:t>
            </a:r>
            <a:endParaRPr b="1">
              <a:solidFill>
                <a:schemeClr val="accent3"/>
              </a:solidFill>
            </a:endParaRPr>
          </a:p>
        </p:txBody>
      </p:sp>
      <p:pic>
        <p:nvPicPr>
          <p:cNvPr id="2539" name="Google Shape;2539;p37"/>
          <p:cNvPicPr preferRelativeResize="0"/>
          <p:nvPr/>
        </p:nvPicPr>
        <p:blipFill>
          <a:blip r:embed="rId3">
            <a:alphaModFix/>
          </a:blip>
          <a:stretch>
            <a:fillRect/>
          </a:stretch>
        </p:blipFill>
        <p:spPr>
          <a:xfrm>
            <a:off x="-6775" y="1224800"/>
            <a:ext cx="4518676" cy="3684125"/>
          </a:xfrm>
          <a:prstGeom prst="rect">
            <a:avLst/>
          </a:prstGeom>
          <a:noFill/>
          <a:ln>
            <a:noFill/>
          </a:ln>
        </p:spPr>
      </p:pic>
      <p:pic>
        <p:nvPicPr>
          <p:cNvPr id="2540" name="Google Shape;2540;p37"/>
          <p:cNvPicPr preferRelativeResize="0"/>
          <p:nvPr/>
        </p:nvPicPr>
        <p:blipFill>
          <a:blip r:embed="rId4">
            <a:alphaModFix/>
          </a:blip>
          <a:stretch>
            <a:fillRect/>
          </a:stretch>
        </p:blipFill>
        <p:spPr>
          <a:xfrm>
            <a:off x="4607275" y="1271000"/>
            <a:ext cx="4475873" cy="3623074"/>
          </a:xfrm>
          <a:prstGeom prst="rect">
            <a:avLst/>
          </a:prstGeom>
          <a:noFill/>
          <a:ln>
            <a:noFill/>
          </a:ln>
        </p:spPr>
      </p:pic>
      <p:sp>
        <p:nvSpPr>
          <p:cNvPr id="2541" name="Google Shape;2541;p37"/>
          <p:cNvSpPr/>
          <p:nvPr/>
        </p:nvSpPr>
        <p:spPr>
          <a:xfrm>
            <a:off x="4205325" y="698750"/>
            <a:ext cx="735900" cy="318900"/>
          </a:xfrm>
          <a:prstGeom prst="uturnArrow">
            <a:avLst>
              <a:gd fmla="val 25000" name="adj1"/>
              <a:gd fmla="val 25000" name="adj2"/>
              <a:gd fmla="val 25000" name="adj3"/>
              <a:gd fmla="val 43750" name="adj4"/>
              <a:gd fmla="val 75000" name="adj5"/>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5" name="Shape 2545"/>
        <p:cNvGrpSpPr/>
        <p:nvPr/>
      </p:nvGrpSpPr>
      <p:grpSpPr>
        <a:xfrm>
          <a:off x="0" y="0"/>
          <a:ext cx="0" cy="0"/>
          <a:chOff x="0" y="0"/>
          <a:chExt cx="0" cy="0"/>
        </a:xfrm>
      </p:grpSpPr>
      <p:sp>
        <p:nvSpPr>
          <p:cNvPr id="2546" name="Google Shape;254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Review 2 </a:t>
            </a:r>
            <a:endParaRPr/>
          </a:p>
        </p:txBody>
      </p:sp>
      <p:sp>
        <p:nvSpPr>
          <p:cNvPr id="2547" name="Google Shape;2547;p38"/>
          <p:cNvSpPr txBox="1"/>
          <p:nvPr>
            <p:ph idx="1" type="body"/>
          </p:nvPr>
        </p:nvSpPr>
        <p:spPr>
          <a:xfrm>
            <a:off x="0" y="8635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rPr>
              <a:t>                                               BEFORE                                                                                                                                    AFTER</a:t>
            </a:r>
            <a:endParaRPr b="1">
              <a:solidFill>
                <a:schemeClr val="accent3"/>
              </a:solidFill>
            </a:endParaRPr>
          </a:p>
        </p:txBody>
      </p:sp>
      <p:pic>
        <p:nvPicPr>
          <p:cNvPr id="2548" name="Google Shape;2548;p38"/>
          <p:cNvPicPr preferRelativeResize="0"/>
          <p:nvPr/>
        </p:nvPicPr>
        <p:blipFill>
          <a:blip r:embed="rId3">
            <a:alphaModFix/>
          </a:blip>
          <a:stretch>
            <a:fillRect/>
          </a:stretch>
        </p:blipFill>
        <p:spPr>
          <a:xfrm>
            <a:off x="-6775" y="1224800"/>
            <a:ext cx="4518676" cy="3684125"/>
          </a:xfrm>
          <a:prstGeom prst="rect">
            <a:avLst/>
          </a:prstGeom>
          <a:noFill/>
          <a:ln>
            <a:noFill/>
          </a:ln>
        </p:spPr>
      </p:pic>
      <p:pic>
        <p:nvPicPr>
          <p:cNvPr id="2549" name="Google Shape;2549;p38"/>
          <p:cNvPicPr preferRelativeResize="0"/>
          <p:nvPr/>
        </p:nvPicPr>
        <p:blipFill>
          <a:blip r:embed="rId4">
            <a:alphaModFix/>
          </a:blip>
          <a:stretch>
            <a:fillRect/>
          </a:stretch>
        </p:blipFill>
        <p:spPr>
          <a:xfrm>
            <a:off x="4607275" y="1271000"/>
            <a:ext cx="4475873" cy="3623074"/>
          </a:xfrm>
          <a:prstGeom prst="rect">
            <a:avLst/>
          </a:prstGeom>
          <a:noFill/>
          <a:ln>
            <a:noFill/>
          </a:ln>
        </p:spPr>
      </p:pic>
      <p:sp>
        <p:nvSpPr>
          <p:cNvPr id="2550" name="Google Shape;2550;p38"/>
          <p:cNvSpPr/>
          <p:nvPr/>
        </p:nvSpPr>
        <p:spPr>
          <a:xfrm>
            <a:off x="4205325" y="698750"/>
            <a:ext cx="735900" cy="318900"/>
          </a:xfrm>
          <a:prstGeom prst="uturnArrow">
            <a:avLst>
              <a:gd fmla="val 25000" name="adj1"/>
              <a:gd fmla="val 25000" name="adj2"/>
              <a:gd fmla="val 25000" name="adj3"/>
              <a:gd fmla="val 43750" name="adj4"/>
              <a:gd fmla="val 75000" name="adj5"/>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4" name="Shape 2554"/>
        <p:cNvGrpSpPr/>
        <p:nvPr/>
      </p:nvGrpSpPr>
      <p:grpSpPr>
        <a:xfrm>
          <a:off x="0" y="0"/>
          <a:ext cx="0" cy="0"/>
          <a:chOff x="0" y="0"/>
          <a:chExt cx="0" cy="0"/>
        </a:xfrm>
      </p:grpSpPr>
      <p:sp>
        <p:nvSpPr>
          <p:cNvPr id="2555" name="Google Shape;2555;p39"/>
          <p:cNvSpPr txBox="1"/>
          <p:nvPr>
            <p:ph type="title"/>
          </p:nvPr>
        </p:nvSpPr>
        <p:spPr>
          <a:xfrm>
            <a:off x="720000" y="445025"/>
            <a:ext cx="78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Snippet of code and problems currently</a:t>
            </a:r>
            <a:endParaRPr/>
          </a:p>
        </p:txBody>
      </p:sp>
      <p:sp>
        <p:nvSpPr>
          <p:cNvPr id="2556" name="Google Shape;2556;p39"/>
          <p:cNvSpPr txBox="1"/>
          <p:nvPr>
            <p:ph idx="1" type="body"/>
          </p:nvPr>
        </p:nvSpPr>
        <p:spPr>
          <a:xfrm>
            <a:off x="5540600" y="1107500"/>
            <a:ext cx="2876700" cy="3524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Code right now voids out all non-numeric values in file.</a:t>
            </a:r>
            <a:endParaRPr sz="2200"/>
          </a:p>
          <a:p>
            <a:pPr indent="-368300" lvl="0" marL="457200" rtl="0" algn="l">
              <a:spcBef>
                <a:spcPts val="0"/>
              </a:spcBef>
              <a:spcAft>
                <a:spcPts val="0"/>
              </a:spcAft>
              <a:buSzPts val="2200"/>
              <a:buChar char="●"/>
            </a:pPr>
            <a:r>
              <a:rPr lang="en" sz="2200"/>
              <a:t>The date and time section shouldn’t be voided out</a:t>
            </a:r>
            <a:endParaRPr sz="2200"/>
          </a:p>
          <a:p>
            <a:pPr indent="0" lvl="0" marL="0" rtl="0" algn="l">
              <a:spcBef>
                <a:spcPts val="0"/>
              </a:spcBef>
              <a:spcAft>
                <a:spcPts val="0"/>
              </a:spcAft>
              <a:buNone/>
            </a:pPr>
            <a:r>
              <a:t/>
            </a:r>
            <a:endParaRPr sz="2200"/>
          </a:p>
        </p:txBody>
      </p:sp>
      <p:pic>
        <p:nvPicPr>
          <p:cNvPr id="2557" name="Google Shape;2557;p39"/>
          <p:cNvPicPr preferRelativeResize="0"/>
          <p:nvPr/>
        </p:nvPicPr>
        <p:blipFill>
          <a:blip r:embed="rId3">
            <a:alphaModFix/>
          </a:blip>
          <a:stretch>
            <a:fillRect/>
          </a:stretch>
        </p:blipFill>
        <p:spPr>
          <a:xfrm>
            <a:off x="40875" y="1035338"/>
            <a:ext cx="5234028" cy="3777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1" name="Shape 2561"/>
        <p:cNvGrpSpPr/>
        <p:nvPr/>
      </p:nvGrpSpPr>
      <p:grpSpPr>
        <a:xfrm>
          <a:off x="0" y="0"/>
          <a:ext cx="0" cy="0"/>
          <a:chOff x="0" y="0"/>
          <a:chExt cx="0" cy="0"/>
        </a:xfrm>
      </p:grpSpPr>
      <p:sp>
        <p:nvSpPr>
          <p:cNvPr id="2562" name="Google Shape;2562;p40"/>
          <p:cNvSpPr txBox="1"/>
          <p:nvPr>
            <p:ph type="title"/>
          </p:nvPr>
        </p:nvSpPr>
        <p:spPr>
          <a:xfrm>
            <a:off x="368975" y="452650"/>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Manny - Data Communication</a:t>
            </a:r>
            <a:endParaRPr/>
          </a:p>
        </p:txBody>
      </p:sp>
      <p:sp>
        <p:nvSpPr>
          <p:cNvPr id="2563" name="Google Shape;2563;p40"/>
          <p:cNvSpPr txBox="1"/>
          <p:nvPr/>
        </p:nvSpPr>
        <p:spPr>
          <a:xfrm>
            <a:off x="328175" y="1285875"/>
            <a:ext cx="7600800" cy="2676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000">
                <a:highlight>
                  <a:schemeClr val="lt1"/>
                </a:highlight>
                <a:latin typeface="Roboto"/>
                <a:ea typeface="Roboto"/>
                <a:cs typeface="Roboto"/>
                <a:sym typeface="Roboto"/>
              </a:rPr>
              <a:t>Code </a:t>
            </a:r>
            <a:r>
              <a:rPr lang="en" sz="2000">
                <a:highlight>
                  <a:schemeClr val="lt1"/>
                </a:highlight>
                <a:latin typeface="Roboto"/>
                <a:ea typeface="Roboto"/>
                <a:cs typeface="Roboto"/>
                <a:sym typeface="Roboto"/>
              </a:rPr>
              <a:t>snippet showing URL, Token, ORG, and Bucket</a:t>
            </a:r>
            <a:endParaRPr sz="1250">
              <a:solidFill>
                <a:srgbClr val="9876AA"/>
              </a:solidFill>
              <a:highlight>
                <a:srgbClr val="07070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50">
              <a:solidFill>
                <a:srgbClr val="9876AA"/>
              </a:solidFill>
              <a:highlight>
                <a:srgbClr val="07070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9876AA"/>
                </a:solidFill>
                <a:highlight>
                  <a:srgbClr val="07070E"/>
                </a:highlight>
                <a:latin typeface="Courier New"/>
                <a:ea typeface="Courier New"/>
                <a:cs typeface="Courier New"/>
                <a:sym typeface="Courier New"/>
              </a:rPr>
              <a:t>#</a:t>
            </a:r>
            <a:r>
              <a:rPr lang="en" sz="1250">
                <a:solidFill>
                  <a:srgbClr val="CC7832"/>
                </a:solidFill>
                <a:highlight>
                  <a:srgbClr val="07070E"/>
                </a:highlight>
                <a:latin typeface="Courier New"/>
                <a:ea typeface="Courier New"/>
                <a:cs typeface="Courier New"/>
                <a:sym typeface="Courier New"/>
              </a:rPr>
              <a:t>define</a:t>
            </a:r>
            <a:r>
              <a:rPr lang="en" sz="1250">
                <a:solidFill>
                  <a:srgbClr val="9876AA"/>
                </a:solidFill>
                <a:highlight>
                  <a:srgbClr val="07070E"/>
                </a:highlight>
                <a:latin typeface="Courier New"/>
                <a:ea typeface="Courier New"/>
                <a:cs typeface="Courier New"/>
                <a:sym typeface="Courier New"/>
              </a:rPr>
              <a:t> INFLUXDB_URL </a:t>
            </a:r>
            <a:r>
              <a:rPr lang="en" sz="1250">
                <a:solidFill>
                  <a:srgbClr val="6A8759"/>
                </a:solidFill>
                <a:highlight>
                  <a:srgbClr val="07070E"/>
                </a:highlight>
                <a:latin typeface="Courier New"/>
                <a:ea typeface="Courier New"/>
                <a:cs typeface="Courier New"/>
                <a:sym typeface="Courier New"/>
              </a:rPr>
              <a:t>"https://us-east-1-1.aws.cloud2.influxdata.com"</a:t>
            </a:r>
            <a:r>
              <a:rPr lang="en" sz="1250">
                <a:solidFill>
                  <a:srgbClr val="A9B7C6"/>
                </a:solidFill>
                <a:highlight>
                  <a:srgbClr val="07070E"/>
                </a:highlight>
                <a:latin typeface="Courier New"/>
                <a:ea typeface="Courier New"/>
                <a:cs typeface="Courier New"/>
                <a:sym typeface="Courier New"/>
              </a:rPr>
              <a:t> </a:t>
            </a:r>
            <a:endParaRPr sz="1250">
              <a:solidFill>
                <a:srgbClr val="A9B7C6"/>
              </a:solidFill>
              <a:highlight>
                <a:srgbClr val="07070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9876AA"/>
                </a:solidFill>
                <a:highlight>
                  <a:srgbClr val="07070E"/>
                </a:highlight>
                <a:latin typeface="Courier New"/>
                <a:ea typeface="Courier New"/>
                <a:cs typeface="Courier New"/>
                <a:sym typeface="Courier New"/>
              </a:rPr>
              <a:t>#</a:t>
            </a:r>
            <a:r>
              <a:rPr lang="en" sz="1250">
                <a:solidFill>
                  <a:srgbClr val="CC7832"/>
                </a:solidFill>
                <a:highlight>
                  <a:srgbClr val="07070E"/>
                </a:highlight>
                <a:latin typeface="Courier New"/>
                <a:ea typeface="Courier New"/>
                <a:cs typeface="Courier New"/>
                <a:sym typeface="Courier New"/>
              </a:rPr>
              <a:t>define</a:t>
            </a:r>
            <a:r>
              <a:rPr lang="en" sz="1250">
                <a:solidFill>
                  <a:srgbClr val="9876AA"/>
                </a:solidFill>
                <a:highlight>
                  <a:srgbClr val="07070E"/>
                </a:highlight>
                <a:latin typeface="Courier New"/>
                <a:ea typeface="Courier New"/>
                <a:cs typeface="Courier New"/>
                <a:sym typeface="Courier New"/>
              </a:rPr>
              <a:t> INFLUXDB_TOKEN </a:t>
            </a:r>
            <a:r>
              <a:rPr lang="en" sz="1250">
                <a:solidFill>
                  <a:srgbClr val="6A8759"/>
                </a:solidFill>
                <a:highlight>
                  <a:srgbClr val="07070E"/>
                </a:highlight>
                <a:latin typeface="Courier New"/>
                <a:ea typeface="Courier New"/>
                <a:cs typeface="Courier New"/>
                <a:sym typeface="Courier New"/>
              </a:rPr>
              <a:t>"RgdkjEukPmIzSmY1WBp3v90Yond7X-kSP0rRq8LA8Uv0COI0pOw_Qdxw5gCVTrqYX2hjuT9KZpKFuCmZNGJpiQ=="</a:t>
            </a:r>
            <a:r>
              <a:rPr lang="en" sz="1250">
                <a:solidFill>
                  <a:srgbClr val="A9B7C6"/>
                </a:solidFill>
                <a:highlight>
                  <a:srgbClr val="07070E"/>
                </a:highlight>
                <a:latin typeface="Courier New"/>
                <a:ea typeface="Courier New"/>
                <a:cs typeface="Courier New"/>
                <a:sym typeface="Courier New"/>
              </a:rPr>
              <a:t> </a:t>
            </a:r>
            <a:endParaRPr sz="1250">
              <a:solidFill>
                <a:srgbClr val="A9B7C6"/>
              </a:solidFill>
              <a:highlight>
                <a:srgbClr val="07070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9876AA"/>
                </a:solidFill>
                <a:highlight>
                  <a:srgbClr val="07070E"/>
                </a:highlight>
                <a:latin typeface="Courier New"/>
                <a:ea typeface="Courier New"/>
                <a:cs typeface="Courier New"/>
                <a:sym typeface="Courier New"/>
              </a:rPr>
              <a:t>#</a:t>
            </a:r>
            <a:r>
              <a:rPr lang="en" sz="1250">
                <a:solidFill>
                  <a:srgbClr val="CC7832"/>
                </a:solidFill>
                <a:highlight>
                  <a:srgbClr val="07070E"/>
                </a:highlight>
                <a:latin typeface="Courier New"/>
                <a:ea typeface="Courier New"/>
                <a:cs typeface="Courier New"/>
                <a:sym typeface="Courier New"/>
              </a:rPr>
              <a:t>define</a:t>
            </a:r>
            <a:r>
              <a:rPr lang="en" sz="1250">
                <a:solidFill>
                  <a:srgbClr val="9876AA"/>
                </a:solidFill>
                <a:highlight>
                  <a:srgbClr val="07070E"/>
                </a:highlight>
                <a:latin typeface="Courier New"/>
                <a:ea typeface="Courier New"/>
                <a:cs typeface="Courier New"/>
                <a:sym typeface="Courier New"/>
              </a:rPr>
              <a:t> INFLUXDB_ORG </a:t>
            </a:r>
            <a:r>
              <a:rPr lang="en" sz="1250">
                <a:solidFill>
                  <a:srgbClr val="6A8759"/>
                </a:solidFill>
                <a:highlight>
                  <a:srgbClr val="07070E"/>
                </a:highlight>
                <a:latin typeface="Courier New"/>
                <a:ea typeface="Courier New"/>
                <a:cs typeface="Courier New"/>
                <a:sym typeface="Courier New"/>
              </a:rPr>
              <a:t>"6d5d21ea7efde2fe"</a:t>
            </a:r>
            <a:r>
              <a:rPr lang="en" sz="1250">
                <a:solidFill>
                  <a:srgbClr val="A9B7C6"/>
                </a:solidFill>
                <a:highlight>
                  <a:srgbClr val="07070E"/>
                </a:highlight>
                <a:latin typeface="Courier New"/>
                <a:ea typeface="Courier New"/>
                <a:cs typeface="Courier New"/>
                <a:sym typeface="Courier New"/>
              </a:rPr>
              <a:t> </a:t>
            </a:r>
            <a:endParaRPr sz="1250">
              <a:solidFill>
                <a:srgbClr val="A9B7C6"/>
              </a:solidFill>
              <a:highlight>
                <a:srgbClr val="07070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9876AA"/>
                </a:solidFill>
                <a:highlight>
                  <a:srgbClr val="07070E"/>
                </a:highlight>
                <a:latin typeface="Courier New"/>
                <a:ea typeface="Courier New"/>
                <a:cs typeface="Courier New"/>
                <a:sym typeface="Courier New"/>
              </a:rPr>
              <a:t>#</a:t>
            </a:r>
            <a:r>
              <a:rPr lang="en" sz="1250">
                <a:solidFill>
                  <a:srgbClr val="CC7832"/>
                </a:solidFill>
                <a:highlight>
                  <a:srgbClr val="07070E"/>
                </a:highlight>
                <a:latin typeface="Courier New"/>
                <a:ea typeface="Courier New"/>
                <a:cs typeface="Courier New"/>
                <a:sym typeface="Courier New"/>
              </a:rPr>
              <a:t>define</a:t>
            </a:r>
            <a:r>
              <a:rPr lang="en" sz="1250">
                <a:solidFill>
                  <a:srgbClr val="9876AA"/>
                </a:solidFill>
                <a:highlight>
                  <a:srgbClr val="07070E"/>
                </a:highlight>
                <a:latin typeface="Courier New"/>
                <a:ea typeface="Courier New"/>
                <a:cs typeface="Courier New"/>
                <a:sym typeface="Courier New"/>
              </a:rPr>
              <a:t> INFLUXDB_BUCKET </a:t>
            </a:r>
            <a:r>
              <a:rPr lang="en" sz="1250">
                <a:solidFill>
                  <a:srgbClr val="6A8759"/>
                </a:solidFill>
                <a:highlight>
                  <a:srgbClr val="07070E"/>
                </a:highlight>
                <a:latin typeface="Courier New"/>
                <a:ea typeface="Courier New"/>
                <a:cs typeface="Courier New"/>
                <a:sym typeface="Courier New"/>
              </a:rPr>
              <a:t>"ESP32_Test"</a:t>
            </a:r>
            <a:endParaRPr sz="1250">
              <a:solidFill>
                <a:srgbClr val="6A8759"/>
              </a:solidFill>
              <a:highlight>
                <a:srgbClr val="07070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50">
              <a:solidFill>
                <a:srgbClr val="6A8759"/>
              </a:solidFill>
              <a:highlight>
                <a:srgbClr val="07070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50">
              <a:solidFill>
                <a:srgbClr val="6A8759"/>
              </a:solidFill>
              <a:highlight>
                <a:srgbClr val="07070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50">
              <a:solidFill>
                <a:srgbClr val="6A8759"/>
              </a:solidFill>
              <a:highlight>
                <a:srgbClr val="07070E"/>
              </a:highlight>
              <a:latin typeface="Courier New"/>
              <a:ea typeface="Courier New"/>
              <a:cs typeface="Courier New"/>
              <a:sym typeface="Courier New"/>
            </a:endParaRPr>
          </a:p>
        </p:txBody>
      </p:sp>
      <p:pic>
        <p:nvPicPr>
          <p:cNvPr id="2564" name="Google Shape;2564;p40"/>
          <p:cNvPicPr preferRelativeResize="0"/>
          <p:nvPr/>
        </p:nvPicPr>
        <p:blipFill>
          <a:blip r:embed="rId3">
            <a:alphaModFix/>
          </a:blip>
          <a:stretch>
            <a:fillRect/>
          </a:stretch>
        </p:blipFill>
        <p:spPr>
          <a:xfrm>
            <a:off x="428650" y="3244900"/>
            <a:ext cx="5943600" cy="175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8" name="Shape 2568"/>
        <p:cNvGrpSpPr/>
        <p:nvPr/>
      </p:nvGrpSpPr>
      <p:grpSpPr>
        <a:xfrm>
          <a:off x="0" y="0"/>
          <a:ext cx="0" cy="0"/>
          <a:chOff x="0" y="0"/>
          <a:chExt cx="0" cy="0"/>
        </a:xfrm>
      </p:grpSpPr>
      <p:sp>
        <p:nvSpPr>
          <p:cNvPr id="2569" name="Google Shape;2569;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Connecting ESP32 &amp; InfluxDB</a:t>
            </a:r>
            <a:endParaRPr/>
          </a:p>
        </p:txBody>
      </p:sp>
      <p:sp>
        <p:nvSpPr>
          <p:cNvPr id="2570" name="Google Shape;2570;p41"/>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Light"/>
              <a:buChar char="●"/>
            </a:pPr>
            <a:r>
              <a:rPr lang="en" sz="2000">
                <a:latin typeface="Roboto"/>
                <a:ea typeface="Roboto"/>
                <a:cs typeface="Roboto"/>
                <a:sym typeface="Roboto"/>
              </a:rPr>
              <a:t>Trouble with Arduino IDE compatibility</a:t>
            </a:r>
            <a:endParaRPr sz="2000">
              <a:latin typeface="Roboto"/>
              <a:ea typeface="Roboto"/>
              <a:cs typeface="Roboto"/>
              <a:sym typeface="Roboto"/>
            </a:endParaRPr>
          </a:p>
          <a:p>
            <a:pPr indent="-355600" lvl="1" marL="914400" rtl="0" algn="l">
              <a:spcBef>
                <a:spcPts val="0"/>
              </a:spcBef>
              <a:spcAft>
                <a:spcPts val="0"/>
              </a:spcAft>
              <a:buSzPts val="2000"/>
              <a:buFont typeface="Roboto Light"/>
              <a:buChar char="○"/>
            </a:pPr>
            <a:r>
              <a:rPr lang="en" sz="2000">
                <a:latin typeface="Roboto"/>
                <a:ea typeface="Roboto"/>
                <a:cs typeface="Roboto"/>
                <a:sym typeface="Roboto"/>
              </a:rPr>
              <a:t>Ned to find a library that works with the current sensors</a:t>
            </a:r>
            <a:endParaRPr sz="2000">
              <a:latin typeface="Roboto"/>
              <a:ea typeface="Roboto"/>
              <a:cs typeface="Roboto"/>
              <a:sym typeface="Roboto"/>
            </a:endParaRPr>
          </a:p>
          <a:p>
            <a:pPr indent="-355600" lvl="1" marL="914400" rtl="0" algn="l">
              <a:spcBef>
                <a:spcPts val="0"/>
              </a:spcBef>
              <a:spcAft>
                <a:spcPts val="0"/>
              </a:spcAft>
              <a:buSzPts val="2000"/>
              <a:buFont typeface="Roboto Light"/>
              <a:buChar char="○"/>
            </a:pPr>
            <a:r>
              <a:rPr lang="en" sz="2000">
                <a:latin typeface="Roboto"/>
                <a:ea typeface="Roboto"/>
                <a:cs typeface="Roboto"/>
                <a:sym typeface="Roboto"/>
              </a:rPr>
              <a:t>Tried to use ESP8266 InfluxDB library</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Using Arduino IDE to send sensor reading to InfluxDB</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p:txBody>
      </p:sp>
      <p:pic>
        <p:nvPicPr>
          <p:cNvPr id="2571" name="Google Shape;2571;p41"/>
          <p:cNvPicPr preferRelativeResize="0"/>
          <p:nvPr/>
        </p:nvPicPr>
        <p:blipFill>
          <a:blip r:embed="rId3">
            <a:alphaModFix/>
          </a:blip>
          <a:stretch>
            <a:fillRect/>
          </a:stretch>
        </p:blipFill>
        <p:spPr>
          <a:xfrm>
            <a:off x="1240620" y="2571745"/>
            <a:ext cx="4732650" cy="242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5" name="Shape 2575"/>
        <p:cNvGrpSpPr/>
        <p:nvPr/>
      </p:nvGrpSpPr>
      <p:grpSpPr>
        <a:xfrm>
          <a:off x="0" y="0"/>
          <a:ext cx="0" cy="0"/>
          <a:chOff x="0" y="0"/>
          <a:chExt cx="0" cy="0"/>
        </a:xfrm>
      </p:grpSpPr>
      <p:sp>
        <p:nvSpPr>
          <p:cNvPr id="2576" name="Google Shape;2576;p42"/>
          <p:cNvSpPr txBox="1"/>
          <p:nvPr>
            <p:ph type="title"/>
          </p:nvPr>
        </p:nvSpPr>
        <p:spPr>
          <a:xfrm>
            <a:off x="720000" y="445025"/>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Budget Status</a:t>
            </a:r>
            <a:endParaRPr/>
          </a:p>
        </p:txBody>
      </p:sp>
      <p:sp>
        <p:nvSpPr>
          <p:cNvPr id="2577" name="Google Shape;2577;p42"/>
          <p:cNvSpPr txBox="1"/>
          <p:nvPr/>
        </p:nvSpPr>
        <p:spPr>
          <a:xfrm>
            <a:off x="297625" y="1198125"/>
            <a:ext cx="7432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0000FF"/>
                </a:solidFill>
                <a:latin typeface="Assistant"/>
                <a:ea typeface="Assistant"/>
                <a:cs typeface="Assistant"/>
                <a:sym typeface="Assistant"/>
                <a:hlinkClick r:id="rId3">
                  <a:extLst>
                    <a:ext uri="{A12FA001-AC4F-418D-AE19-62706E023703}">
                      <ahyp:hlinkClr val="tx"/>
                    </a:ext>
                  </a:extLst>
                </a:hlinkClick>
              </a:rPr>
              <a:t>Team Charter - 50_ResidentialPowerDisaggregation_Fall_2023</a:t>
            </a:r>
            <a:endParaRPr sz="1800">
              <a:solidFill>
                <a:srgbClr val="0000FF"/>
              </a:solidFill>
              <a:latin typeface="Assistant"/>
              <a:ea typeface="Assistant"/>
              <a:cs typeface="Assistant"/>
              <a:sym typeface="Assistant"/>
            </a:endParaRPr>
          </a:p>
        </p:txBody>
      </p:sp>
      <p:pic>
        <p:nvPicPr>
          <p:cNvPr id="2578" name="Google Shape;2578;p42"/>
          <p:cNvPicPr preferRelativeResize="0"/>
          <p:nvPr/>
        </p:nvPicPr>
        <p:blipFill>
          <a:blip r:embed="rId4">
            <a:alphaModFix/>
          </a:blip>
          <a:stretch>
            <a:fillRect/>
          </a:stretch>
        </p:blipFill>
        <p:spPr>
          <a:xfrm>
            <a:off x="114250" y="1614625"/>
            <a:ext cx="8239470" cy="3243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2" name="Shape 2582"/>
        <p:cNvGrpSpPr/>
        <p:nvPr/>
      </p:nvGrpSpPr>
      <p:grpSpPr>
        <a:xfrm>
          <a:off x="0" y="0"/>
          <a:ext cx="0" cy="0"/>
          <a:chOff x="0" y="0"/>
          <a:chExt cx="0" cy="0"/>
        </a:xfrm>
      </p:grpSpPr>
      <p:grpSp>
        <p:nvGrpSpPr>
          <p:cNvPr id="2583" name="Google Shape;2583;p43"/>
          <p:cNvGrpSpPr/>
          <p:nvPr/>
        </p:nvGrpSpPr>
        <p:grpSpPr>
          <a:xfrm>
            <a:off x="5943501" y="285007"/>
            <a:ext cx="4089250" cy="2392691"/>
            <a:chOff x="5490925" y="397700"/>
            <a:chExt cx="3012783" cy="1762831"/>
          </a:xfrm>
        </p:grpSpPr>
        <p:sp>
          <p:nvSpPr>
            <p:cNvPr id="2584" name="Google Shape;2584;p4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2" name="Google Shape;2682;p43"/>
          <p:cNvSpPr txBox="1"/>
          <p:nvPr>
            <p:ph type="ctrTitle"/>
          </p:nvPr>
        </p:nvSpPr>
        <p:spPr>
          <a:xfrm>
            <a:off x="636925" y="1045950"/>
            <a:ext cx="4981200" cy="30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300"/>
              <a:t>Questions</a:t>
            </a:r>
            <a:endParaRPr sz="6300"/>
          </a:p>
          <a:p>
            <a:pPr indent="0" lvl="0" marL="0" rtl="0" algn="ctr">
              <a:spcBef>
                <a:spcPts val="0"/>
              </a:spcBef>
              <a:spcAft>
                <a:spcPts val="0"/>
              </a:spcAft>
              <a:buNone/>
            </a:pPr>
            <a:r>
              <a:rPr lang="en" sz="6300"/>
              <a:t>and</a:t>
            </a:r>
            <a:endParaRPr sz="6300"/>
          </a:p>
          <a:p>
            <a:pPr indent="0" lvl="0" marL="0" rtl="0" algn="ctr">
              <a:spcBef>
                <a:spcPts val="0"/>
              </a:spcBef>
              <a:spcAft>
                <a:spcPts val="0"/>
              </a:spcAft>
              <a:buNone/>
            </a:pPr>
            <a:r>
              <a:rPr lang="en" sz="6300"/>
              <a:t>Discussion</a:t>
            </a:r>
            <a:endParaRPr sz="6300"/>
          </a:p>
        </p:txBody>
      </p:sp>
      <p:grpSp>
        <p:nvGrpSpPr>
          <p:cNvPr id="2683" name="Google Shape;2683;p43"/>
          <p:cNvGrpSpPr/>
          <p:nvPr/>
        </p:nvGrpSpPr>
        <p:grpSpPr>
          <a:xfrm>
            <a:off x="6952100" y="1772550"/>
            <a:ext cx="1306646" cy="3300796"/>
            <a:chOff x="6421850" y="1653250"/>
            <a:chExt cx="1306646" cy="3300796"/>
          </a:xfrm>
        </p:grpSpPr>
        <p:sp>
          <p:nvSpPr>
            <p:cNvPr id="2684" name="Google Shape;2684;p43"/>
            <p:cNvSpPr/>
            <p:nvPr/>
          </p:nvSpPr>
          <p:spPr>
            <a:xfrm>
              <a:off x="6920675" y="2111400"/>
              <a:ext cx="180011" cy="203649"/>
            </a:xfrm>
            <a:custGeom>
              <a:rect b="b" l="l" r="r" t="t"/>
              <a:pathLst>
                <a:path extrusionOk="0" h="2283" w="2018">
                  <a:moveTo>
                    <a:pt x="115" y="0"/>
                  </a:moveTo>
                  <a:cubicBezTo>
                    <a:pt x="115" y="0"/>
                    <a:pt x="153" y="647"/>
                    <a:pt x="77" y="1027"/>
                  </a:cubicBezTo>
                  <a:cubicBezTo>
                    <a:pt x="1" y="1256"/>
                    <a:pt x="1180" y="2283"/>
                    <a:pt x="1180" y="2283"/>
                  </a:cubicBezTo>
                  <a:cubicBezTo>
                    <a:pt x="1180" y="2283"/>
                    <a:pt x="1941" y="1598"/>
                    <a:pt x="2017" y="1027"/>
                  </a:cubicBezTo>
                  <a:cubicBezTo>
                    <a:pt x="1979" y="571"/>
                    <a:pt x="1941" y="0"/>
                    <a:pt x="1941" y="0"/>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3"/>
            <p:cNvSpPr/>
            <p:nvPr/>
          </p:nvSpPr>
          <p:spPr>
            <a:xfrm>
              <a:off x="6822284" y="1907748"/>
              <a:ext cx="70470" cy="88400"/>
            </a:xfrm>
            <a:custGeom>
              <a:rect b="b" l="l" r="r" t="t"/>
              <a:pathLst>
                <a:path extrusionOk="0" h="991" w="790">
                  <a:moveTo>
                    <a:pt x="400" y="1"/>
                  </a:moveTo>
                  <a:cubicBezTo>
                    <a:pt x="324" y="1"/>
                    <a:pt x="229" y="39"/>
                    <a:pt x="153" y="191"/>
                  </a:cubicBezTo>
                  <a:cubicBezTo>
                    <a:pt x="1" y="495"/>
                    <a:pt x="305" y="990"/>
                    <a:pt x="571" y="990"/>
                  </a:cubicBezTo>
                  <a:cubicBezTo>
                    <a:pt x="575" y="990"/>
                    <a:pt x="580" y="991"/>
                    <a:pt x="584" y="991"/>
                  </a:cubicBezTo>
                  <a:cubicBezTo>
                    <a:pt x="790" y="991"/>
                    <a:pt x="533" y="39"/>
                    <a:pt x="533" y="39"/>
                  </a:cubicBezTo>
                  <a:cubicBezTo>
                    <a:pt x="533" y="39"/>
                    <a:pt x="476" y="1"/>
                    <a:pt x="400"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3"/>
            <p:cNvSpPr/>
            <p:nvPr/>
          </p:nvSpPr>
          <p:spPr>
            <a:xfrm>
              <a:off x="7151444" y="1916311"/>
              <a:ext cx="77785" cy="86794"/>
            </a:xfrm>
            <a:custGeom>
              <a:rect b="b" l="l" r="r" t="t"/>
              <a:pathLst>
                <a:path extrusionOk="0" h="973" w="872">
                  <a:moveTo>
                    <a:pt x="518" y="0"/>
                  </a:moveTo>
                  <a:cubicBezTo>
                    <a:pt x="462" y="0"/>
                    <a:pt x="419" y="19"/>
                    <a:pt x="419" y="19"/>
                  </a:cubicBezTo>
                  <a:cubicBezTo>
                    <a:pt x="419" y="19"/>
                    <a:pt x="1" y="970"/>
                    <a:pt x="267" y="970"/>
                  </a:cubicBezTo>
                  <a:cubicBezTo>
                    <a:pt x="278" y="971"/>
                    <a:pt x="288" y="972"/>
                    <a:pt x="299" y="972"/>
                  </a:cubicBezTo>
                  <a:cubicBezTo>
                    <a:pt x="560" y="972"/>
                    <a:pt x="871" y="539"/>
                    <a:pt x="762" y="247"/>
                  </a:cubicBezTo>
                  <a:cubicBezTo>
                    <a:pt x="716" y="42"/>
                    <a:pt x="602" y="0"/>
                    <a:pt x="518"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3"/>
            <p:cNvSpPr/>
            <p:nvPr/>
          </p:nvSpPr>
          <p:spPr>
            <a:xfrm>
              <a:off x="6863050" y="1731303"/>
              <a:ext cx="322467" cy="420857"/>
            </a:xfrm>
            <a:custGeom>
              <a:rect b="b" l="l" r="r" t="t"/>
              <a:pathLst>
                <a:path extrusionOk="0" h="4718" w="3615">
                  <a:moveTo>
                    <a:pt x="1826" y="0"/>
                  </a:moveTo>
                  <a:cubicBezTo>
                    <a:pt x="837" y="0"/>
                    <a:pt x="0" y="1027"/>
                    <a:pt x="0" y="2359"/>
                  </a:cubicBezTo>
                  <a:cubicBezTo>
                    <a:pt x="0" y="3653"/>
                    <a:pt x="837" y="4718"/>
                    <a:pt x="1826" y="4718"/>
                  </a:cubicBezTo>
                  <a:cubicBezTo>
                    <a:pt x="2815" y="4718"/>
                    <a:pt x="3614" y="3653"/>
                    <a:pt x="3614" y="2359"/>
                  </a:cubicBezTo>
                  <a:cubicBezTo>
                    <a:pt x="3614" y="1027"/>
                    <a:pt x="2815" y="0"/>
                    <a:pt x="1826"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3"/>
            <p:cNvSpPr/>
            <p:nvPr/>
          </p:nvSpPr>
          <p:spPr>
            <a:xfrm>
              <a:off x="6856181" y="1801774"/>
              <a:ext cx="336115" cy="123010"/>
            </a:xfrm>
            <a:custGeom>
              <a:rect b="b" l="l" r="r" t="t"/>
              <a:pathLst>
                <a:path extrusionOk="0" h="1379" w="3768">
                  <a:moveTo>
                    <a:pt x="1454" y="0"/>
                  </a:moveTo>
                  <a:cubicBezTo>
                    <a:pt x="1402" y="0"/>
                    <a:pt x="1361" y="3"/>
                    <a:pt x="1333" y="9"/>
                  </a:cubicBezTo>
                  <a:cubicBezTo>
                    <a:pt x="1142" y="47"/>
                    <a:pt x="153" y="656"/>
                    <a:pt x="1" y="1227"/>
                  </a:cubicBezTo>
                  <a:cubicBezTo>
                    <a:pt x="1" y="1227"/>
                    <a:pt x="153" y="1303"/>
                    <a:pt x="191" y="1303"/>
                  </a:cubicBezTo>
                  <a:cubicBezTo>
                    <a:pt x="215" y="1305"/>
                    <a:pt x="240" y="1306"/>
                    <a:pt x="264" y="1306"/>
                  </a:cubicBezTo>
                  <a:cubicBezTo>
                    <a:pt x="653" y="1306"/>
                    <a:pt x="1001" y="1028"/>
                    <a:pt x="1180" y="884"/>
                  </a:cubicBezTo>
                  <a:cubicBezTo>
                    <a:pt x="1333" y="694"/>
                    <a:pt x="1599" y="123"/>
                    <a:pt x="1599" y="123"/>
                  </a:cubicBezTo>
                  <a:cubicBezTo>
                    <a:pt x="1599" y="123"/>
                    <a:pt x="2093" y="770"/>
                    <a:pt x="2398" y="960"/>
                  </a:cubicBezTo>
                  <a:cubicBezTo>
                    <a:pt x="2930" y="1265"/>
                    <a:pt x="3691" y="1379"/>
                    <a:pt x="3691" y="1379"/>
                  </a:cubicBezTo>
                  <a:lnTo>
                    <a:pt x="3767" y="1303"/>
                  </a:lnTo>
                  <a:cubicBezTo>
                    <a:pt x="3767" y="1303"/>
                    <a:pt x="3767" y="694"/>
                    <a:pt x="3006" y="390"/>
                  </a:cubicBezTo>
                  <a:cubicBezTo>
                    <a:pt x="2361" y="99"/>
                    <a:pt x="1742" y="0"/>
                    <a:pt x="1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3"/>
            <p:cNvSpPr/>
            <p:nvPr/>
          </p:nvSpPr>
          <p:spPr>
            <a:xfrm>
              <a:off x="6839232" y="1653250"/>
              <a:ext cx="380181" cy="227466"/>
            </a:xfrm>
            <a:custGeom>
              <a:rect b="b" l="l" r="r" t="t"/>
              <a:pathLst>
                <a:path extrusionOk="0" h="2550" w="4262">
                  <a:moveTo>
                    <a:pt x="2131" y="0"/>
                  </a:moveTo>
                  <a:cubicBezTo>
                    <a:pt x="1" y="0"/>
                    <a:pt x="153" y="2473"/>
                    <a:pt x="153" y="2473"/>
                  </a:cubicBezTo>
                  <a:lnTo>
                    <a:pt x="2131" y="1979"/>
                  </a:lnTo>
                  <a:lnTo>
                    <a:pt x="4110" y="2549"/>
                  </a:lnTo>
                  <a:cubicBezTo>
                    <a:pt x="4110" y="2549"/>
                    <a:pt x="4262"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3"/>
            <p:cNvSpPr/>
            <p:nvPr/>
          </p:nvSpPr>
          <p:spPr>
            <a:xfrm>
              <a:off x="6852791" y="1775370"/>
              <a:ext cx="353063" cy="105348"/>
            </a:xfrm>
            <a:custGeom>
              <a:rect b="b" l="l" r="r" t="t"/>
              <a:pathLst>
                <a:path extrusionOk="0" h="1181" w="3958">
                  <a:moveTo>
                    <a:pt x="1979" y="1"/>
                  </a:moveTo>
                  <a:cubicBezTo>
                    <a:pt x="724" y="1"/>
                    <a:pt x="1" y="1104"/>
                    <a:pt x="1" y="1104"/>
                  </a:cubicBezTo>
                  <a:cubicBezTo>
                    <a:pt x="1" y="1104"/>
                    <a:pt x="61" y="1134"/>
                    <a:pt x="188" y="1134"/>
                  </a:cubicBezTo>
                  <a:cubicBezTo>
                    <a:pt x="347" y="1134"/>
                    <a:pt x="610" y="1087"/>
                    <a:pt x="990" y="876"/>
                  </a:cubicBezTo>
                  <a:cubicBezTo>
                    <a:pt x="1221" y="754"/>
                    <a:pt x="1505" y="709"/>
                    <a:pt x="1792" y="709"/>
                  </a:cubicBezTo>
                  <a:cubicBezTo>
                    <a:pt x="2310" y="709"/>
                    <a:pt x="2838" y="854"/>
                    <a:pt x="3083" y="952"/>
                  </a:cubicBezTo>
                  <a:cubicBezTo>
                    <a:pt x="3463" y="1142"/>
                    <a:pt x="3958" y="1180"/>
                    <a:pt x="3958" y="1180"/>
                  </a:cubicBezTo>
                  <a:cubicBezTo>
                    <a:pt x="3958" y="1180"/>
                    <a:pt x="3349" y="1"/>
                    <a:pt x="1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3"/>
            <p:cNvSpPr/>
            <p:nvPr/>
          </p:nvSpPr>
          <p:spPr>
            <a:xfrm>
              <a:off x="6852791" y="1816136"/>
              <a:ext cx="353063" cy="101869"/>
            </a:xfrm>
            <a:custGeom>
              <a:rect b="b" l="l" r="r" t="t"/>
              <a:pathLst>
                <a:path extrusionOk="0" h="1142" w="3958">
                  <a:moveTo>
                    <a:pt x="1979" y="0"/>
                  </a:moveTo>
                  <a:cubicBezTo>
                    <a:pt x="648" y="0"/>
                    <a:pt x="1" y="647"/>
                    <a:pt x="1" y="647"/>
                  </a:cubicBezTo>
                  <a:lnTo>
                    <a:pt x="39" y="1066"/>
                  </a:lnTo>
                  <a:cubicBezTo>
                    <a:pt x="39" y="1066"/>
                    <a:pt x="1028" y="419"/>
                    <a:pt x="1979" y="419"/>
                  </a:cubicBezTo>
                  <a:cubicBezTo>
                    <a:pt x="3159" y="419"/>
                    <a:pt x="3805" y="1142"/>
                    <a:pt x="3805" y="1142"/>
                  </a:cubicBezTo>
                  <a:lnTo>
                    <a:pt x="3958" y="723"/>
                  </a:lnTo>
                  <a:cubicBezTo>
                    <a:pt x="3958" y="723"/>
                    <a:pt x="3197" y="0"/>
                    <a:pt x="19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3"/>
            <p:cNvSpPr/>
            <p:nvPr/>
          </p:nvSpPr>
          <p:spPr>
            <a:xfrm>
              <a:off x="7545098" y="3414575"/>
              <a:ext cx="129076" cy="363500"/>
            </a:xfrm>
            <a:custGeom>
              <a:rect b="b" l="l" r="r" t="t"/>
              <a:pathLst>
                <a:path extrusionOk="0" h="4075" w="1447">
                  <a:moveTo>
                    <a:pt x="39" y="0"/>
                  </a:moveTo>
                  <a:cubicBezTo>
                    <a:pt x="1" y="152"/>
                    <a:pt x="39" y="419"/>
                    <a:pt x="39" y="419"/>
                  </a:cubicBezTo>
                  <a:cubicBezTo>
                    <a:pt x="39" y="419"/>
                    <a:pt x="762" y="571"/>
                    <a:pt x="1028" y="3158"/>
                  </a:cubicBezTo>
                  <a:cubicBezTo>
                    <a:pt x="1105" y="3864"/>
                    <a:pt x="1188" y="4075"/>
                    <a:pt x="1259" y="4075"/>
                  </a:cubicBezTo>
                  <a:cubicBezTo>
                    <a:pt x="1365" y="4075"/>
                    <a:pt x="1447" y="3614"/>
                    <a:pt x="1447" y="3614"/>
                  </a:cubicBezTo>
                  <a:cubicBezTo>
                    <a:pt x="1447" y="3614"/>
                    <a:pt x="1142"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3"/>
            <p:cNvSpPr/>
            <p:nvPr/>
          </p:nvSpPr>
          <p:spPr>
            <a:xfrm>
              <a:off x="7341536" y="2620395"/>
              <a:ext cx="251194" cy="880964"/>
            </a:xfrm>
            <a:custGeom>
              <a:rect b="b" l="l" r="r" t="t"/>
              <a:pathLst>
                <a:path extrusionOk="0" h="9876" w="2816">
                  <a:moveTo>
                    <a:pt x="2093" y="1"/>
                  </a:moveTo>
                  <a:lnTo>
                    <a:pt x="0" y="648"/>
                  </a:lnTo>
                  <a:cubicBezTo>
                    <a:pt x="0" y="648"/>
                    <a:pt x="609" y="2093"/>
                    <a:pt x="723" y="3273"/>
                  </a:cubicBezTo>
                  <a:cubicBezTo>
                    <a:pt x="799" y="4224"/>
                    <a:pt x="1218" y="6811"/>
                    <a:pt x="1066" y="7724"/>
                  </a:cubicBezTo>
                  <a:cubicBezTo>
                    <a:pt x="951" y="8332"/>
                    <a:pt x="647" y="9093"/>
                    <a:pt x="761" y="9436"/>
                  </a:cubicBezTo>
                  <a:cubicBezTo>
                    <a:pt x="767" y="9454"/>
                    <a:pt x="772" y="9462"/>
                    <a:pt x="777" y="9462"/>
                  </a:cubicBezTo>
                  <a:cubicBezTo>
                    <a:pt x="800" y="9462"/>
                    <a:pt x="818" y="9309"/>
                    <a:pt x="905" y="9309"/>
                  </a:cubicBezTo>
                  <a:cubicBezTo>
                    <a:pt x="919" y="9309"/>
                    <a:pt x="934" y="9313"/>
                    <a:pt x="951" y="9322"/>
                  </a:cubicBezTo>
                  <a:cubicBezTo>
                    <a:pt x="1027" y="9360"/>
                    <a:pt x="1066" y="9626"/>
                    <a:pt x="1180" y="9702"/>
                  </a:cubicBezTo>
                  <a:cubicBezTo>
                    <a:pt x="1358" y="9799"/>
                    <a:pt x="1564" y="9876"/>
                    <a:pt x="1765" y="9876"/>
                  </a:cubicBezTo>
                  <a:cubicBezTo>
                    <a:pt x="2036" y="9876"/>
                    <a:pt x="2298" y="9737"/>
                    <a:pt x="2473" y="9322"/>
                  </a:cubicBezTo>
                  <a:cubicBezTo>
                    <a:pt x="2816" y="8523"/>
                    <a:pt x="2093" y="8104"/>
                    <a:pt x="2283" y="7495"/>
                  </a:cubicBezTo>
                  <a:cubicBezTo>
                    <a:pt x="2435" y="6849"/>
                    <a:pt x="2701" y="3539"/>
                    <a:pt x="2701" y="2930"/>
                  </a:cubicBezTo>
                  <a:cubicBezTo>
                    <a:pt x="2701" y="1979"/>
                    <a:pt x="2093" y="1"/>
                    <a:pt x="2093"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3"/>
            <p:cNvSpPr/>
            <p:nvPr/>
          </p:nvSpPr>
          <p:spPr>
            <a:xfrm>
              <a:off x="6493123" y="2203012"/>
              <a:ext cx="1052054" cy="851884"/>
            </a:xfrm>
            <a:custGeom>
              <a:rect b="b" l="l" r="r" t="t"/>
              <a:pathLst>
                <a:path extrusionOk="0" h="9550" w="11794">
                  <a:moveTo>
                    <a:pt x="4870" y="0"/>
                  </a:moveTo>
                  <a:cubicBezTo>
                    <a:pt x="4870" y="0"/>
                    <a:pt x="2625" y="952"/>
                    <a:pt x="1902" y="1256"/>
                  </a:cubicBezTo>
                  <a:cubicBezTo>
                    <a:pt x="1712" y="1332"/>
                    <a:pt x="1104" y="1903"/>
                    <a:pt x="723" y="2930"/>
                  </a:cubicBezTo>
                  <a:cubicBezTo>
                    <a:pt x="419" y="3805"/>
                    <a:pt x="0" y="5327"/>
                    <a:pt x="0" y="5327"/>
                  </a:cubicBezTo>
                  <a:lnTo>
                    <a:pt x="2055" y="5212"/>
                  </a:lnTo>
                  <a:lnTo>
                    <a:pt x="2435" y="4299"/>
                  </a:lnTo>
                  <a:lnTo>
                    <a:pt x="2777" y="9549"/>
                  </a:lnTo>
                  <a:lnTo>
                    <a:pt x="7875" y="9549"/>
                  </a:lnTo>
                  <a:cubicBezTo>
                    <a:pt x="7913" y="9093"/>
                    <a:pt x="7951" y="8598"/>
                    <a:pt x="7913" y="8522"/>
                  </a:cubicBezTo>
                  <a:cubicBezTo>
                    <a:pt x="7799" y="8370"/>
                    <a:pt x="7571" y="8332"/>
                    <a:pt x="7038" y="8294"/>
                  </a:cubicBezTo>
                  <a:cubicBezTo>
                    <a:pt x="6506" y="8294"/>
                    <a:pt x="6962" y="7837"/>
                    <a:pt x="7419" y="7495"/>
                  </a:cubicBezTo>
                  <a:cubicBezTo>
                    <a:pt x="7837" y="7191"/>
                    <a:pt x="8180" y="6658"/>
                    <a:pt x="8294" y="5745"/>
                  </a:cubicBezTo>
                  <a:cubicBezTo>
                    <a:pt x="8332" y="5327"/>
                    <a:pt x="8750" y="3995"/>
                    <a:pt x="8750" y="3615"/>
                  </a:cubicBezTo>
                  <a:cubicBezTo>
                    <a:pt x="8758" y="3508"/>
                    <a:pt x="8784" y="3464"/>
                    <a:pt x="8821" y="3464"/>
                  </a:cubicBezTo>
                  <a:cubicBezTo>
                    <a:pt x="8971" y="3464"/>
                    <a:pt x="9306" y="4170"/>
                    <a:pt x="9397" y="4414"/>
                  </a:cubicBezTo>
                  <a:cubicBezTo>
                    <a:pt x="9511" y="4718"/>
                    <a:pt x="9740" y="5289"/>
                    <a:pt x="9892" y="5669"/>
                  </a:cubicBezTo>
                  <a:lnTo>
                    <a:pt x="11794" y="5212"/>
                  </a:lnTo>
                  <a:cubicBezTo>
                    <a:pt x="11794" y="5212"/>
                    <a:pt x="11223" y="3386"/>
                    <a:pt x="10957" y="2816"/>
                  </a:cubicBezTo>
                  <a:cubicBezTo>
                    <a:pt x="10615" y="1941"/>
                    <a:pt x="10234" y="1598"/>
                    <a:pt x="9321" y="1104"/>
                  </a:cubicBezTo>
                  <a:cubicBezTo>
                    <a:pt x="8712" y="761"/>
                    <a:pt x="6810" y="0"/>
                    <a:pt x="6810" y="0"/>
                  </a:cubicBezTo>
                  <a:cubicBezTo>
                    <a:pt x="6810" y="0"/>
                    <a:pt x="6620" y="533"/>
                    <a:pt x="5821" y="533"/>
                  </a:cubicBezTo>
                  <a:cubicBezTo>
                    <a:pt x="5174" y="533"/>
                    <a:pt x="4870" y="0"/>
                    <a:pt x="4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3"/>
            <p:cNvSpPr/>
            <p:nvPr/>
          </p:nvSpPr>
          <p:spPr>
            <a:xfrm>
              <a:off x="7073391" y="2457599"/>
              <a:ext cx="319077" cy="597300"/>
            </a:xfrm>
            <a:custGeom>
              <a:rect b="b" l="l" r="r" t="t"/>
              <a:pathLst>
                <a:path extrusionOk="0" h="6696" w="3577">
                  <a:moveTo>
                    <a:pt x="2195" y="1"/>
                  </a:moveTo>
                  <a:cubicBezTo>
                    <a:pt x="2117" y="1"/>
                    <a:pt x="2051" y="98"/>
                    <a:pt x="2017" y="304"/>
                  </a:cubicBezTo>
                  <a:cubicBezTo>
                    <a:pt x="1941" y="1027"/>
                    <a:pt x="1865" y="2206"/>
                    <a:pt x="1789" y="2891"/>
                  </a:cubicBezTo>
                  <a:cubicBezTo>
                    <a:pt x="1675" y="3804"/>
                    <a:pt x="1332" y="4337"/>
                    <a:pt x="914" y="4641"/>
                  </a:cubicBezTo>
                  <a:cubicBezTo>
                    <a:pt x="457" y="4983"/>
                    <a:pt x="1" y="5440"/>
                    <a:pt x="533" y="5440"/>
                  </a:cubicBezTo>
                  <a:cubicBezTo>
                    <a:pt x="1066" y="5478"/>
                    <a:pt x="1294" y="5516"/>
                    <a:pt x="1408" y="5668"/>
                  </a:cubicBezTo>
                  <a:cubicBezTo>
                    <a:pt x="1446" y="5744"/>
                    <a:pt x="1408" y="6239"/>
                    <a:pt x="1370" y="6695"/>
                  </a:cubicBezTo>
                  <a:lnTo>
                    <a:pt x="2245" y="6695"/>
                  </a:lnTo>
                  <a:lnTo>
                    <a:pt x="2512" y="1255"/>
                  </a:lnTo>
                  <a:lnTo>
                    <a:pt x="3120" y="2853"/>
                  </a:lnTo>
                  <a:lnTo>
                    <a:pt x="3577" y="2739"/>
                  </a:lnTo>
                  <a:cubicBezTo>
                    <a:pt x="3463" y="2358"/>
                    <a:pt x="3197" y="1864"/>
                    <a:pt x="3082" y="1560"/>
                  </a:cubicBezTo>
                  <a:cubicBezTo>
                    <a:pt x="2930" y="1217"/>
                    <a:pt x="2702" y="837"/>
                    <a:pt x="2512" y="418"/>
                  </a:cubicBezTo>
                  <a:cubicBezTo>
                    <a:pt x="2407" y="146"/>
                    <a:pt x="2291" y="1"/>
                    <a:pt x="2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3"/>
            <p:cNvSpPr/>
            <p:nvPr/>
          </p:nvSpPr>
          <p:spPr>
            <a:xfrm>
              <a:off x="6659398" y="4666814"/>
              <a:ext cx="220687" cy="262880"/>
            </a:xfrm>
            <a:custGeom>
              <a:rect b="b" l="l" r="r" t="t"/>
              <a:pathLst>
                <a:path extrusionOk="0" h="2947" w="2474">
                  <a:moveTo>
                    <a:pt x="2473" y="0"/>
                  </a:moveTo>
                  <a:lnTo>
                    <a:pt x="799" y="76"/>
                  </a:lnTo>
                  <a:cubicBezTo>
                    <a:pt x="799" y="76"/>
                    <a:pt x="571" y="647"/>
                    <a:pt x="305" y="1294"/>
                  </a:cubicBezTo>
                  <a:cubicBezTo>
                    <a:pt x="115" y="1750"/>
                    <a:pt x="0" y="2321"/>
                    <a:pt x="38" y="2663"/>
                  </a:cubicBezTo>
                  <a:cubicBezTo>
                    <a:pt x="153" y="2587"/>
                    <a:pt x="305" y="2549"/>
                    <a:pt x="419" y="2549"/>
                  </a:cubicBezTo>
                  <a:cubicBezTo>
                    <a:pt x="624" y="2549"/>
                    <a:pt x="828" y="2947"/>
                    <a:pt x="1060" y="2947"/>
                  </a:cubicBezTo>
                  <a:cubicBezTo>
                    <a:pt x="1087" y="2947"/>
                    <a:pt x="1114" y="2942"/>
                    <a:pt x="1142" y="2930"/>
                  </a:cubicBezTo>
                  <a:cubicBezTo>
                    <a:pt x="1408" y="2854"/>
                    <a:pt x="2017" y="2207"/>
                    <a:pt x="2207" y="1750"/>
                  </a:cubicBezTo>
                  <a:cubicBezTo>
                    <a:pt x="2397" y="1332"/>
                    <a:pt x="2473" y="1142"/>
                    <a:pt x="2435" y="761"/>
                  </a:cubicBezTo>
                  <a:cubicBezTo>
                    <a:pt x="2397" y="533"/>
                    <a:pt x="2435" y="229"/>
                    <a:pt x="2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3"/>
            <p:cNvSpPr/>
            <p:nvPr/>
          </p:nvSpPr>
          <p:spPr>
            <a:xfrm>
              <a:off x="6662788" y="4663425"/>
              <a:ext cx="247805" cy="290622"/>
            </a:xfrm>
            <a:custGeom>
              <a:rect b="b" l="l" r="r" t="t"/>
              <a:pathLst>
                <a:path extrusionOk="0" h="3258" w="2778">
                  <a:moveTo>
                    <a:pt x="2626" y="0"/>
                  </a:moveTo>
                  <a:lnTo>
                    <a:pt x="2435" y="38"/>
                  </a:lnTo>
                  <a:cubicBezTo>
                    <a:pt x="2397" y="267"/>
                    <a:pt x="2359" y="571"/>
                    <a:pt x="2397" y="799"/>
                  </a:cubicBezTo>
                  <a:cubicBezTo>
                    <a:pt x="2435" y="1180"/>
                    <a:pt x="2359" y="1370"/>
                    <a:pt x="2169" y="1788"/>
                  </a:cubicBezTo>
                  <a:cubicBezTo>
                    <a:pt x="1979" y="2245"/>
                    <a:pt x="1370" y="2892"/>
                    <a:pt x="1104" y="2968"/>
                  </a:cubicBezTo>
                  <a:cubicBezTo>
                    <a:pt x="1076" y="2980"/>
                    <a:pt x="1049" y="2985"/>
                    <a:pt x="1022" y="2985"/>
                  </a:cubicBezTo>
                  <a:cubicBezTo>
                    <a:pt x="790" y="2985"/>
                    <a:pt x="586" y="2587"/>
                    <a:pt x="381" y="2587"/>
                  </a:cubicBezTo>
                  <a:cubicBezTo>
                    <a:pt x="267" y="2587"/>
                    <a:pt x="115" y="2625"/>
                    <a:pt x="0" y="2701"/>
                  </a:cubicBezTo>
                  <a:cubicBezTo>
                    <a:pt x="0" y="2816"/>
                    <a:pt x="38" y="2930"/>
                    <a:pt x="77" y="2968"/>
                  </a:cubicBezTo>
                  <a:cubicBezTo>
                    <a:pt x="229" y="3154"/>
                    <a:pt x="473" y="3258"/>
                    <a:pt x="743" y="3258"/>
                  </a:cubicBezTo>
                  <a:cubicBezTo>
                    <a:pt x="1078" y="3258"/>
                    <a:pt x="1455" y="3098"/>
                    <a:pt x="1750" y="2740"/>
                  </a:cubicBezTo>
                  <a:cubicBezTo>
                    <a:pt x="2245" y="2131"/>
                    <a:pt x="2473" y="1712"/>
                    <a:pt x="2626" y="1218"/>
                  </a:cubicBezTo>
                  <a:cubicBezTo>
                    <a:pt x="2778" y="685"/>
                    <a:pt x="2626" y="0"/>
                    <a:pt x="26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3"/>
            <p:cNvSpPr/>
            <p:nvPr/>
          </p:nvSpPr>
          <p:spPr>
            <a:xfrm>
              <a:off x="6706944" y="4710881"/>
              <a:ext cx="78141" cy="127381"/>
            </a:xfrm>
            <a:custGeom>
              <a:rect b="b" l="l" r="r" t="t"/>
              <a:pathLst>
                <a:path extrusionOk="0" h="1428" w="876">
                  <a:moveTo>
                    <a:pt x="495" y="1"/>
                  </a:moveTo>
                  <a:cubicBezTo>
                    <a:pt x="495" y="1"/>
                    <a:pt x="304" y="572"/>
                    <a:pt x="152" y="838"/>
                  </a:cubicBezTo>
                  <a:cubicBezTo>
                    <a:pt x="0" y="1142"/>
                    <a:pt x="0" y="1332"/>
                    <a:pt x="152" y="1409"/>
                  </a:cubicBezTo>
                  <a:cubicBezTo>
                    <a:pt x="178" y="1421"/>
                    <a:pt x="207" y="1428"/>
                    <a:pt x="238" y="1428"/>
                  </a:cubicBezTo>
                  <a:cubicBezTo>
                    <a:pt x="391" y="1428"/>
                    <a:pt x="596" y="1275"/>
                    <a:pt x="723" y="990"/>
                  </a:cubicBezTo>
                  <a:cubicBezTo>
                    <a:pt x="875" y="610"/>
                    <a:pt x="837" y="1"/>
                    <a:pt x="8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3"/>
            <p:cNvSpPr/>
            <p:nvPr/>
          </p:nvSpPr>
          <p:spPr>
            <a:xfrm>
              <a:off x="7297380" y="4666814"/>
              <a:ext cx="224077" cy="262880"/>
            </a:xfrm>
            <a:custGeom>
              <a:rect b="b" l="l" r="r" t="t"/>
              <a:pathLst>
                <a:path extrusionOk="0" h="2947" w="2512">
                  <a:moveTo>
                    <a:pt x="1" y="0"/>
                  </a:moveTo>
                  <a:lnTo>
                    <a:pt x="1" y="0"/>
                  </a:lnTo>
                  <a:cubicBezTo>
                    <a:pt x="77" y="229"/>
                    <a:pt x="115" y="533"/>
                    <a:pt x="77" y="761"/>
                  </a:cubicBezTo>
                  <a:cubicBezTo>
                    <a:pt x="39" y="1142"/>
                    <a:pt x="77" y="1332"/>
                    <a:pt x="305" y="1750"/>
                  </a:cubicBezTo>
                  <a:cubicBezTo>
                    <a:pt x="495" y="2207"/>
                    <a:pt x="1104" y="2854"/>
                    <a:pt x="1370" y="2930"/>
                  </a:cubicBezTo>
                  <a:cubicBezTo>
                    <a:pt x="1398" y="2942"/>
                    <a:pt x="1425" y="2947"/>
                    <a:pt x="1452" y="2947"/>
                  </a:cubicBezTo>
                  <a:cubicBezTo>
                    <a:pt x="1684" y="2947"/>
                    <a:pt x="1888" y="2549"/>
                    <a:pt x="2093" y="2549"/>
                  </a:cubicBezTo>
                  <a:cubicBezTo>
                    <a:pt x="2207" y="2549"/>
                    <a:pt x="2359" y="2587"/>
                    <a:pt x="2474" y="2663"/>
                  </a:cubicBezTo>
                  <a:cubicBezTo>
                    <a:pt x="2512" y="2321"/>
                    <a:pt x="2359" y="1750"/>
                    <a:pt x="2169" y="1294"/>
                  </a:cubicBezTo>
                  <a:cubicBezTo>
                    <a:pt x="1941" y="647"/>
                    <a:pt x="1713" y="76"/>
                    <a:pt x="1713" y="76"/>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3"/>
            <p:cNvSpPr/>
            <p:nvPr/>
          </p:nvSpPr>
          <p:spPr>
            <a:xfrm>
              <a:off x="7270263" y="4663425"/>
              <a:ext cx="247805" cy="290622"/>
            </a:xfrm>
            <a:custGeom>
              <a:rect b="b" l="l" r="r" t="t"/>
              <a:pathLst>
                <a:path extrusionOk="0" h="3258" w="2778">
                  <a:moveTo>
                    <a:pt x="153" y="0"/>
                  </a:moveTo>
                  <a:cubicBezTo>
                    <a:pt x="153" y="0"/>
                    <a:pt x="0" y="685"/>
                    <a:pt x="153" y="1218"/>
                  </a:cubicBezTo>
                  <a:cubicBezTo>
                    <a:pt x="305" y="1712"/>
                    <a:pt x="533" y="2131"/>
                    <a:pt x="1028" y="2740"/>
                  </a:cubicBezTo>
                  <a:cubicBezTo>
                    <a:pt x="1323" y="3098"/>
                    <a:pt x="1700" y="3258"/>
                    <a:pt x="2035" y="3258"/>
                  </a:cubicBezTo>
                  <a:cubicBezTo>
                    <a:pt x="2305" y="3258"/>
                    <a:pt x="2549" y="3154"/>
                    <a:pt x="2702" y="2968"/>
                  </a:cubicBezTo>
                  <a:cubicBezTo>
                    <a:pt x="2740" y="2930"/>
                    <a:pt x="2778" y="2816"/>
                    <a:pt x="2778" y="2701"/>
                  </a:cubicBezTo>
                  <a:cubicBezTo>
                    <a:pt x="2663" y="2625"/>
                    <a:pt x="2511" y="2587"/>
                    <a:pt x="2397" y="2587"/>
                  </a:cubicBezTo>
                  <a:cubicBezTo>
                    <a:pt x="2192" y="2587"/>
                    <a:pt x="1988" y="2985"/>
                    <a:pt x="1756" y="2985"/>
                  </a:cubicBezTo>
                  <a:cubicBezTo>
                    <a:pt x="1729" y="2985"/>
                    <a:pt x="1702" y="2980"/>
                    <a:pt x="1674" y="2968"/>
                  </a:cubicBezTo>
                  <a:cubicBezTo>
                    <a:pt x="1408" y="2892"/>
                    <a:pt x="799" y="2245"/>
                    <a:pt x="609" y="1788"/>
                  </a:cubicBezTo>
                  <a:cubicBezTo>
                    <a:pt x="381" y="1370"/>
                    <a:pt x="343" y="1180"/>
                    <a:pt x="381" y="799"/>
                  </a:cubicBezTo>
                  <a:cubicBezTo>
                    <a:pt x="419" y="571"/>
                    <a:pt x="381" y="267"/>
                    <a:pt x="305" y="38"/>
                  </a:cubicBezTo>
                  <a:lnTo>
                    <a:pt x="1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3"/>
            <p:cNvSpPr/>
            <p:nvPr/>
          </p:nvSpPr>
          <p:spPr>
            <a:xfrm>
              <a:off x="7395772" y="4710881"/>
              <a:ext cx="78231" cy="127381"/>
            </a:xfrm>
            <a:custGeom>
              <a:rect b="b" l="l" r="r" t="t"/>
              <a:pathLst>
                <a:path extrusionOk="0" h="1428" w="877">
                  <a:moveTo>
                    <a:pt x="1" y="1"/>
                  </a:moveTo>
                  <a:cubicBezTo>
                    <a:pt x="1" y="1"/>
                    <a:pt x="1" y="610"/>
                    <a:pt x="153" y="990"/>
                  </a:cubicBezTo>
                  <a:cubicBezTo>
                    <a:pt x="280" y="1275"/>
                    <a:pt x="485" y="1428"/>
                    <a:pt x="638" y="1428"/>
                  </a:cubicBezTo>
                  <a:cubicBezTo>
                    <a:pt x="669" y="1428"/>
                    <a:pt x="698" y="1421"/>
                    <a:pt x="724" y="1409"/>
                  </a:cubicBezTo>
                  <a:cubicBezTo>
                    <a:pt x="876" y="1332"/>
                    <a:pt x="838" y="1142"/>
                    <a:pt x="724" y="838"/>
                  </a:cubicBezTo>
                  <a:cubicBezTo>
                    <a:pt x="572" y="572"/>
                    <a:pt x="381" y="1"/>
                    <a:pt x="3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3"/>
            <p:cNvSpPr/>
            <p:nvPr/>
          </p:nvSpPr>
          <p:spPr>
            <a:xfrm>
              <a:off x="6662788" y="3054817"/>
              <a:ext cx="831546" cy="1656134"/>
            </a:xfrm>
            <a:custGeom>
              <a:rect b="b" l="l" r="r" t="t"/>
              <a:pathLst>
                <a:path extrusionOk="0" h="18566" w="9322">
                  <a:moveTo>
                    <a:pt x="1028" y="0"/>
                  </a:moveTo>
                  <a:cubicBezTo>
                    <a:pt x="1028" y="0"/>
                    <a:pt x="761" y="3310"/>
                    <a:pt x="457" y="6354"/>
                  </a:cubicBezTo>
                  <a:cubicBezTo>
                    <a:pt x="191" y="8789"/>
                    <a:pt x="0" y="18566"/>
                    <a:pt x="0" y="18566"/>
                  </a:cubicBezTo>
                  <a:lnTo>
                    <a:pt x="2702" y="18566"/>
                  </a:lnTo>
                  <a:cubicBezTo>
                    <a:pt x="2702" y="18566"/>
                    <a:pt x="2816" y="10196"/>
                    <a:pt x="3006" y="9207"/>
                  </a:cubicBezTo>
                  <a:cubicBezTo>
                    <a:pt x="3158" y="8218"/>
                    <a:pt x="3919" y="3386"/>
                    <a:pt x="3919" y="3386"/>
                  </a:cubicBezTo>
                  <a:cubicBezTo>
                    <a:pt x="3919" y="3386"/>
                    <a:pt x="5060" y="7914"/>
                    <a:pt x="5251" y="9283"/>
                  </a:cubicBezTo>
                  <a:cubicBezTo>
                    <a:pt x="5403" y="10653"/>
                    <a:pt x="6772" y="18566"/>
                    <a:pt x="6772" y="18566"/>
                  </a:cubicBezTo>
                  <a:lnTo>
                    <a:pt x="9321" y="18566"/>
                  </a:lnTo>
                  <a:cubicBezTo>
                    <a:pt x="9321" y="18566"/>
                    <a:pt x="8484" y="10577"/>
                    <a:pt x="8218" y="9055"/>
                  </a:cubicBezTo>
                  <a:cubicBezTo>
                    <a:pt x="7990" y="7533"/>
                    <a:pt x="6848" y="0"/>
                    <a:pt x="68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3"/>
            <p:cNvSpPr/>
            <p:nvPr/>
          </p:nvSpPr>
          <p:spPr>
            <a:xfrm>
              <a:off x="6934234" y="3054817"/>
              <a:ext cx="390439" cy="444674"/>
            </a:xfrm>
            <a:custGeom>
              <a:rect b="b" l="l" r="r" t="t"/>
              <a:pathLst>
                <a:path extrusionOk="0" h="4985" w="4377">
                  <a:moveTo>
                    <a:pt x="1" y="0"/>
                  </a:moveTo>
                  <a:lnTo>
                    <a:pt x="1" y="4984"/>
                  </a:lnTo>
                  <a:lnTo>
                    <a:pt x="4376" y="4984"/>
                  </a:lnTo>
                  <a:lnTo>
                    <a:pt x="43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3"/>
            <p:cNvSpPr/>
            <p:nvPr/>
          </p:nvSpPr>
          <p:spPr>
            <a:xfrm>
              <a:off x="6717113" y="3054817"/>
              <a:ext cx="607558" cy="132466"/>
            </a:xfrm>
            <a:custGeom>
              <a:rect b="b" l="l" r="r" t="t"/>
              <a:pathLst>
                <a:path extrusionOk="0" h="1485" w="6811">
                  <a:moveTo>
                    <a:pt x="0" y="0"/>
                  </a:moveTo>
                  <a:lnTo>
                    <a:pt x="0" y="1484"/>
                  </a:lnTo>
                  <a:lnTo>
                    <a:pt x="6810" y="1484"/>
                  </a:lnTo>
                  <a:lnTo>
                    <a:pt x="6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3"/>
            <p:cNvSpPr/>
            <p:nvPr/>
          </p:nvSpPr>
          <p:spPr>
            <a:xfrm>
              <a:off x="6717113" y="3054817"/>
              <a:ext cx="604169" cy="20427"/>
            </a:xfrm>
            <a:custGeom>
              <a:rect b="b" l="l" r="r" t="t"/>
              <a:pathLst>
                <a:path extrusionOk="0" h="229" w="6773">
                  <a:moveTo>
                    <a:pt x="0" y="0"/>
                  </a:moveTo>
                  <a:lnTo>
                    <a:pt x="0" y="229"/>
                  </a:lnTo>
                  <a:lnTo>
                    <a:pt x="6772" y="229"/>
                  </a:lnTo>
                  <a:lnTo>
                    <a:pt x="6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3"/>
            <p:cNvSpPr/>
            <p:nvPr/>
          </p:nvSpPr>
          <p:spPr>
            <a:xfrm>
              <a:off x="6421850" y="2653936"/>
              <a:ext cx="290533" cy="314082"/>
            </a:xfrm>
            <a:custGeom>
              <a:rect b="b" l="l" r="r" t="t"/>
              <a:pathLst>
                <a:path extrusionOk="0" h="3521" w="3257">
                  <a:moveTo>
                    <a:pt x="1149" y="0"/>
                  </a:moveTo>
                  <a:cubicBezTo>
                    <a:pt x="1022" y="0"/>
                    <a:pt x="904" y="46"/>
                    <a:pt x="799" y="157"/>
                  </a:cubicBezTo>
                  <a:cubicBezTo>
                    <a:pt x="305" y="728"/>
                    <a:pt x="0" y="2022"/>
                    <a:pt x="381" y="3125"/>
                  </a:cubicBezTo>
                  <a:cubicBezTo>
                    <a:pt x="467" y="3356"/>
                    <a:pt x="729" y="3521"/>
                    <a:pt x="1033" y="3521"/>
                  </a:cubicBezTo>
                  <a:cubicBezTo>
                    <a:pt x="1130" y="3521"/>
                    <a:pt x="1231" y="3504"/>
                    <a:pt x="1332" y="3467"/>
                  </a:cubicBezTo>
                  <a:cubicBezTo>
                    <a:pt x="1712" y="3315"/>
                    <a:pt x="2435" y="2859"/>
                    <a:pt x="2701" y="2478"/>
                  </a:cubicBezTo>
                  <a:cubicBezTo>
                    <a:pt x="3256" y="1665"/>
                    <a:pt x="3200" y="1031"/>
                    <a:pt x="2987" y="1031"/>
                  </a:cubicBezTo>
                  <a:cubicBezTo>
                    <a:pt x="2980" y="1031"/>
                    <a:pt x="2974" y="1031"/>
                    <a:pt x="2968" y="1032"/>
                  </a:cubicBezTo>
                  <a:cubicBezTo>
                    <a:pt x="2962" y="1033"/>
                    <a:pt x="2956" y="1033"/>
                    <a:pt x="2950" y="1033"/>
                  </a:cubicBezTo>
                  <a:cubicBezTo>
                    <a:pt x="2535" y="1033"/>
                    <a:pt x="1749" y="0"/>
                    <a:pt x="1149"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3"/>
            <p:cNvSpPr/>
            <p:nvPr/>
          </p:nvSpPr>
          <p:spPr>
            <a:xfrm>
              <a:off x="6554228" y="2695059"/>
              <a:ext cx="149325" cy="156194"/>
            </a:xfrm>
            <a:custGeom>
              <a:rect b="b" l="l" r="r" t="t"/>
              <a:pathLst>
                <a:path extrusionOk="0" h="1751" w="1674">
                  <a:moveTo>
                    <a:pt x="913" y="1"/>
                  </a:moveTo>
                  <a:lnTo>
                    <a:pt x="266" y="495"/>
                  </a:lnTo>
                  <a:cubicBezTo>
                    <a:pt x="76" y="533"/>
                    <a:pt x="0" y="533"/>
                    <a:pt x="0" y="533"/>
                  </a:cubicBezTo>
                  <a:cubicBezTo>
                    <a:pt x="0" y="533"/>
                    <a:pt x="114" y="762"/>
                    <a:pt x="152" y="1066"/>
                  </a:cubicBezTo>
                  <a:cubicBezTo>
                    <a:pt x="190" y="1294"/>
                    <a:pt x="190" y="1751"/>
                    <a:pt x="190" y="1751"/>
                  </a:cubicBezTo>
                  <a:cubicBezTo>
                    <a:pt x="190" y="1751"/>
                    <a:pt x="1636" y="838"/>
                    <a:pt x="1674" y="533"/>
                  </a:cubicBezTo>
                  <a:cubicBezTo>
                    <a:pt x="1674" y="229"/>
                    <a:pt x="913" y="1"/>
                    <a:pt x="913" y="1"/>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3"/>
            <p:cNvSpPr/>
            <p:nvPr/>
          </p:nvSpPr>
          <p:spPr>
            <a:xfrm>
              <a:off x="6632281" y="2203814"/>
              <a:ext cx="186701" cy="966777"/>
            </a:xfrm>
            <a:custGeom>
              <a:rect b="b" l="l" r="r" t="t"/>
              <a:pathLst>
                <a:path extrusionOk="0" h="10838" w="2093">
                  <a:moveTo>
                    <a:pt x="1745" y="1"/>
                  </a:moveTo>
                  <a:cubicBezTo>
                    <a:pt x="1684" y="1"/>
                    <a:pt x="1617" y="48"/>
                    <a:pt x="1598" y="144"/>
                  </a:cubicBezTo>
                  <a:cubicBezTo>
                    <a:pt x="1560" y="1285"/>
                    <a:pt x="1408" y="2388"/>
                    <a:pt x="1217" y="3491"/>
                  </a:cubicBezTo>
                  <a:cubicBezTo>
                    <a:pt x="1217" y="2616"/>
                    <a:pt x="1103" y="1779"/>
                    <a:pt x="875" y="943"/>
                  </a:cubicBezTo>
                  <a:cubicBezTo>
                    <a:pt x="842" y="792"/>
                    <a:pt x="771" y="730"/>
                    <a:pt x="707" y="730"/>
                  </a:cubicBezTo>
                  <a:cubicBezTo>
                    <a:pt x="624" y="730"/>
                    <a:pt x="549" y="831"/>
                    <a:pt x="571" y="981"/>
                  </a:cubicBezTo>
                  <a:cubicBezTo>
                    <a:pt x="761" y="2046"/>
                    <a:pt x="799" y="3111"/>
                    <a:pt x="799" y="4176"/>
                  </a:cubicBezTo>
                  <a:cubicBezTo>
                    <a:pt x="685" y="2959"/>
                    <a:pt x="495" y="1741"/>
                    <a:pt x="190" y="600"/>
                  </a:cubicBezTo>
                  <a:cubicBezTo>
                    <a:pt x="190" y="529"/>
                    <a:pt x="149" y="500"/>
                    <a:pt x="105" y="500"/>
                  </a:cubicBezTo>
                  <a:cubicBezTo>
                    <a:pt x="55" y="500"/>
                    <a:pt x="0" y="539"/>
                    <a:pt x="0" y="600"/>
                  </a:cubicBezTo>
                  <a:cubicBezTo>
                    <a:pt x="76" y="3339"/>
                    <a:pt x="533" y="5926"/>
                    <a:pt x="266" y="8589"/>
                  </a:cubicBezTo>
                  <a:cubicBezTo>
                    <a:pt x="228" y="9160"/>
                    <a:pt x="114" y="10111"/>
                    <a:pt x="38" y="10492"/>
                  </a:cubicBezTo>
                  <a:cubicBezTo>
                    <a:pt x="16" y="10690"/>
                    <a:pt x="109" y="10837"/>
                    <a:pt x="228" y="10837"/>
                  </a:cubicBezTo>
                  <a:cubicBezTo>
                    <a:pt x="314" y="10837"/>
                    <a:pt x="415" y="10760"/>
                    <a:pt x="495" y="10568"/>
                  </a:cubicBezTo>
                  <a:cubicBezTo>
                    <a:pt x="723" y="9959"/>
                    <a:pt x="2092" y="2883"/>
                    <a:pt x="1864" y="144"/>
                  </a:cubicBezTo>
                  <a:cubicBezTo>
                    <a:pt x="1864" y="48"/>
                    <a:pt x="1807" y="1"/>
                    <a:pt x="1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3"/>
            <p:cNvSpPr/>
            <p:nvPr/>
          </p:nvSpPr>
          <p:spPr>
            <a:xfrm>
              <a:off x="6545040" y="2274285"/>
              <a:ext cx="107667" cy="908706"/>
            </a:xfrm>
            <a:custGeom>
              <a:rect b="b" l="l" r="r" t="t"/>
              <a:pathLst>
                <a:path extrusionOk="0" h="10187" w="1207">
                  <a:moveTo>
                    <a:pt x="391" y="1"/>
                  </a:moveTo>
                  <a:cubicBezTo>
                    <a:pt x="302" y="1"/>
                    <a:pt x="209" y="106"/>
                    <a:pt x="255" y="267"/>
                  </a:cubicBezTo>
                  <a:cubicBezTo>
                    <a:pt x="712" y="2397"/>
                    <a:pt x="674" y="4756"/>
                    <a:pt x="522" y="6924"/>
                  </a:cubicBezTo>
                  <a:cubicBezTo>
                    <a:pt x="445" y="7875"/>
                    <a:pt x="65" y="9740"/>
                    <a:pt x="65" y="9854"/>
                  </a:cubicBezTo>
                  <a:cubicBezTo>
                    <a:pt x="0" y="10069"/>
                    <a:pt x="94" y="10187"/>
                    <a:pt x="208" y="10187"/>
                  </a:cubicBezTo>
                  <a:cubicBezTo>
                    <a:pt x="296" y="10187"/>
                    <a:pt x="396" y="10117"/>
                    <a:pt x="445" y="9968"/>
                  </a:cubicBezTo>
                  <a:cubicBezTo>
                    <a:pt x="1206" y="6962"/>
                    <a:pt x="1168" y="3158"/>
                    <a:pt x="522" y="153"/>
                  </a:cubicBezTo>
                  <a:cubicBezTo>
                    <a:pt x="506" y="47"/>
                    <a:pt x="449" y="1"/>
                    <a:pt x="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3"/>
            <p:cNvSpPr/>
            <p:nvPr/>
          </p:nvSpPr>
          <p:spPr>
            <a:xfrm>
              <a:off x="6988559" y="2250557"/>
              <a:ext cx="51024" cy="329246"/>
            </a:xfrm>
            <a:custGeom>
              <a:rect b="b" l="l" r="r" t="t"/>
              <a:pathLst>
                <a:path extrusionOk="0" h="3691" w="572">
                  <a:moveTo>
                    <a:pt x="267" y="0"/>
                  </a:moveTo>
                  <a:lnTo>
                    <a:pt x="1" y="304"/>
                  </a:lnTo>
                  <a:lnTo>
                    <a:pt x="1" y="3690"/>
                  </a:lnTo>
                  <a:lnTo>
                    <a:pt x="571" y="3690"/>
                  </a:lnTo>
                  <a:lnTo>
                    <a:pt x="571" y="304"/>
                  </a:lnTo>
                  <a:lnTo>
                    <a:pt x="2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3"/>
            <p:cNvSpPr/>
            <p:nvPr/>
          </p:nvSpPr>
          <p:spPr>
            <a:xfrm>
              <a:off x="6863050" y="2172504"/>
              <a:ext cx="149325" cy="142546"/>
            </a:xfrm>
            <a:custGeom>
              <a:rect b="b" l="l" r="r" t="t"/>
              <a:pathLst>
                <a:path extrusionOk="0" h="1598" w="1674">
                  <a:moveTo>
                    <a:pt x="571" y="0"/>
                  </a:moveTo>
                  <a:lnTo>
                    <a:pt x="0" y="647"/>
                  </a:lnTo>
                  <a:lnTo>
                    <a:pt x="1065" y="1598"/>
                  </a:lnTo>
                  <a:lnTo>
                    <a:pt x="1674" y="875"/>
                  </a:lnTo>
                  <a:lnTo>
                    <a:pt x="5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3"/>
            <p:cNvSpPr/>
            <p:nvPr/>
          </p:nvSpPr>
          <p:spPr>
            <a:xfrm>
              <a:off x="7012376" y="2172504"/>
              <a:ext cx="149325" cy="142546"/>
            </a:xfrm>
            <a:custGeom>
              <a:rect b="b" l="l" r="r" t="t"/>
              <a:pathLst>
                <a:path extrusionOk="0" h="1598" w="1674">
                  <a:moveTo>
                    <a:pt x="1141" y="0"/>
                  </a:moveTo>
                  <a:lnTo>
                    <a:pt x="0" y="875"/>
                  </a:lnTo>
                  <a:lnTo>
                    <a:pt x="609" y="1598"/>
                  </a:lnTo>
                  <a:lnTo>
                    <a:pt x="1674" y="647"/>
                  </a:lnTo>
                  <a:lnTo>
                    <a:pt x="11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3"/>
            <p:cNvSpPr/>
            <p:nvPr/>
          </p:nvSpPr>
          <p:spPr>
            <a:xfrm>
              <a:off x="6493123" y="2552422"/>
              <a:ext cx="295349" cy="203828"/>
            </a:xfrm>
            <a:custGeom>
              <a:rect b="b" l="l" r="r" t="t"/>
              <a:pathLst>
                <a:path extrusionOk="0" h="2285" w="3311">
                  <a:moveTo>
                    <a:pt x="1912" y="1"/>
                  </a:moveTo>
                  <a:cubicBezTo>
                    <a:pt x="1804" y="1"/>
                    <a:pt x="1698" y="13"/>
                    <a:pt x="1598" y="40"/>
                  </a:cubicBezTo>
                  <a:cubicBezTo>
                    <a:pt x="1180" y="154"/>
                    <a:pt x="0" y="1295"/>
                    <a:pt x="0" y="1295"/>
                  </a:cubicBezTo>
                  <a:lnTo>
                    <a:pt x="457" y="2285"/>
                  </a:lnTo>
                  <a:cubicBezTo>
                    <a:pt x="457" y="2285"/>
                    <a:pt x="1180" y="2094"/>
                    <a:pt x="1484" y="2094"/>
                  </a:cubicBezTo>
                  <a:cubicBezTo>
                    <a:pt x="1750" y="2094"/>
                    <a:pt x="2701" y="2018"/>
                    <a:pt x="2968" y="1790"/>
                  </a:cubicBezTo>
                  <a:cubicBezTo>
                    <a:pt x="3272" y="1600"/>
                    <a:pt x="3310" y="1333"/>
                    <a:pt x="3196" y="1067"/>
                  </a:cubicBezTo>
                  <a:cubicBezTo>
                    <a:pt x="3082" y="763"/>
                    <a:pt x="3006" y="497"/>
                    <a:pt x="2777" y="268"/>
                  </a:cubicBezTo>
                  <a:cubicBezTo>
                    <a:pt x="2604" y="123"/>
                    <a:pt x="2254" y="1"/>
                    <a:pt x="1912"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3"/>
            <p:cNvSpPr/>
            <p:nvPr/>
          </p:nvSpPr>
          <p:spPr>
            <a:xfrm>
              <a:off x="6998728" y="2308183"/>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3"/>
            <p:cNvSpPr/>
            <p:nvPr/>
          </p:nvSpPr>
          <p:spPr>
            <a:xfrm>
              <a:off x="6998728" y="2389626"/>
              <a:ext cx="30686" cy="27296"/>
            </a:xfrm>
            <a:custGeom>
              <a:rect b="b" l="l" r="r" t="t"/>
              <a:pathLst>
                <a:path extrusionOk="0" h="306" w="344">
                  <a:moveTo>
                    <a:pt x="153" y="1"/>
                  </a:moveTo>
                  <a:cubicBezTo>
                    <a:pt x="77" y="1"/>
                    <a:pt x="1" y="77"/>
                    <a:pt x="1" y="153"/>
                  </a:cubicBezTo>
                  <a:cubicBezTo>
                    <a:pt x="1" y="267"/>
                    <a:pt x="77" y="305"/>
                    <a:pt x="153" y="305"/>
                  </a:cubicBezTo>
                  <a:cubicBezTo>
                    <a:pt x="267" y="305"/>
                    <a:pt x="343" y="267"/>
                    <a:pt x="343" y="153"/>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3"/>
            <p:cNvSpPr/>
            <p:nvPr/>
          </p:nvSpPr>
          <p:spPr>
            <a:xfrm>
              <a:off x="6998728" y="2477848"/>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3"/>
            <p:cNvSpPr/>
            <p:nvPr/>
          </p:nvSpPr>
          <p:spPr>
            <a:xfrm>
              <a:off x="7154834" y="3010036"/>
              <a:ext cx="84921" cy="238260"/>
            </a:xfrm>
            <a:custGeom>
              <a:rect b="b" l="l" r="r" t="t"/>
              <a:pathLst>
                <a:path extrusionOk="0" h="2671" w="952">
                  <a:moveTo>
                    <a:pt x="722" y="0"/>
                  </a:moveTo>
                  <a:cubicBezTo>
                    <a:pt x="541" y="0"/>
                    <a:pt x="330" y="478"/>
                    <a:pt x="153" y="1187"/>
                  </a:cubicBezTo>
                  <a:cubicBezTo>
                    <a:pt x="1" y="1872"/>
                    <a:pt x="39" y="2557"/>
                    <a:pt x="39" y="2557"/>
                  </a:cubicBezTo>
                  <a:lnTo>
                    <a:pt x="343" y="2671"/>
                  </a:lnTo>
                  <a:cubicBezTo>
                    <a:pt x="343" y="2671"/>
                    <a:pt x="457" y="1834"/>
                    <a:pt x="533" y="1339"/>
                  </a:cubicBezTo>
                  <a:cubicBezTo>
                    <a:pt x="648" y="731"/>
                    <a:pt x="952" y="84"/>
                    <a:pt x="762" y="8"/>
                  </a:cubicBezTo>
                  <a:cubicBezTo>
                    <a:pt x="749" y="3"/>
                    <a:pt x="736" y="0"/>
                    <a:pt x="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3"/>
            <p:cNvSpPr/>
            <p:nvPr/>
          </p:nvSpPr>
          <p:spPr>
            <a:xfrm>
              <a:off x="7215938" y="3044469"/>
              <a:ext cx="132466" cy="220865"/>
            </a:xfrm>
            <a:custGeom>
              <a:rect b="b" l="l" r="r" t="t"/>
              <a:pathLst>
                <a:path extrusionOk="0" h="2476" w="1485">
                  <a:moveTo>
                    <a:pt x="1239" y="1"/>
                  </a:moveTo>
                  <a:cubicBezTo>
                    <a:pt x="1022" y="1"/>
                    <a:pt x="907" y="700"/>
                    <a:pt x="647" y="1182"/>
                  </a:cubicBezTo>
                  <a:cubicBezTo>
                    <a:pt x="419" y="1638"/>
                    <a:pt x="1" y="2361"/>
                    <a:pt x="1" y="2361"/>
                  </a:cubicBezTo>
                  <a:lnTo>
                    <a:pt x="343" y="2475"/>
                  </a:lnTo>
                  <a:cubicBezTo>
                    <a:pt x="343" y="2475"/>
                    <a:pt x="762" y="1943"/>
                    <a:pt x="1028" y="1334"/>
                  </a:cubicBezTo>
                  <a:cubicBezTo>
                    <a:pt x="1332" y="611"/>
                    <a:pt x="1484" y="40"/>
                    <a:pt x="1256" y="2"/>
                  </a:cubicBezTo>
                  <a:cubicBezTo>
                    <a:pt x="1250" y="1"/>
                    <a:pt x="1245"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3"/>
            <p:cNvSpPr/>
            <p:nvPr/>
          </p:nvSpPr>
          <p:spPr>
            <a:xfrm>
              <a:off x="7046273" y="3010036"/>
              <a:ext cx="84921" cy="238260"/>
            </a:xfrm>
            <a:custGeom>
              <a:rect b="b" l="l" r="r" t="t"/>
              <a:pathLst>
                <a:path extrusionOk="0" h="2671" w="952">
                  <a:moveTo>
                    <a:pt x="230" y="0"/>
                  </a:moveTo>
                  <a:cubicBezTo>
                    <a:pt x="217" y="0"/>
                    <a:pt x="204" y="3"/>
                    <a:pt x="191" y="8"/>
                  </a:cubicBezTo>
                  <a:cubicBezTo>
                    <a:pt x="0" y="84"/>
                    <a:pt x="305" y="731"/>
                    <a:pt x="419" y="1339"/>
                  </a:cubicBezTo>
                  <a:cubicBezTo>
                    <a:pt x="495" y="1834"/>
                    <a:pt x="609" y="2671"/>
                    <a:pt x="609" y="2671"/>
                  </a:cubicBezTo>
                  <a:lnTo>
                    <a:pt x="914" y="2557"/>
                  </a:lnTo>
                  <a:cubicBezTo>
                    <a:pt x="914" y="2557"/>
                    <a:pt x="952" y="1872"/>
                    <a:pt x="799" y="1187"/>
                  </a:cubicBezTo>
                  <a:cubicBezTo>
                    <a:pt x="622" y="478"/>
                    <a:pt x="412" y="0"/>
                    <a:pt x="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3"/>
            <p:cNvSpPr/>
            <p:nvPr/>
          </p:nvSpPr>
          <p:spPr>
            <a:xfrm>
              <a:off x="6937713" y="3044469"/>
              <a:ext cx="132377" cy="220865"/>
            </a:xfrm>
            <a:custGeom>
              <a:rect b="b" l="l" r="r" t="t"/>
              <a:pathLst>
                <a:path extrusionOk="0" h="2476" w="1484">
                  <a:moveTo>
                    <a:pt x="245" y="1"/>
                  </a:moveTo>
                  <a:cubicBezTo>
                    <a:pt x="240" y="1"/>
                    <a:pt x="234" y="1"/>
                    <a:pt x="228" y="2"/>
                  </a:cubicBezTo>
                  <a:cubicBezTo>
                    <a:pt x="0" y="40"/>
                    <a:pt x="152" y="611"/>
                    <a:pt x="457" y="1334"/>
                  </a:cubicBezTo>
                  <a:cubicBezTo>
                    <a:pt x="723" y="1943"/>
                    <a:pt x="1141" y="2475"/>
                    <a:pt x="1141" y="2475"/>
                  </a:cubicBezTo>
                  <a:lnTo>
                    <a:pt x="1484" y="2361"/>
                  </a:lnTo>
                  <a:cubicBezTo>
                    <a:pt x="1484" y="2361"/>
                    <a:pt x="1065" y="1638"/>
                    <a:pt x="837" y="1182"/>
                  </a:cubicBezTo>
                  <a:cubicBezTo>
                    <a:pt x="577" y="700"/>
                    <a:pt x="462" y="1"/>
                    <a:pt x="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3"/>
            <p:cNvSpPr/>
            <p:nvPr/>
          </p:nvSpPr>
          <p:spPr>
            <a:xfrm>
              <a:off x="6988559" y="3234651"/>
              <a:ext cx="288570" cy="217297"/>
            </a:xfrm>
            <a:custGeom>
              <a:rect b="b" l="l" r="r" t="t"/>
              <a:pathLst>
                <a:path extrusionOk="0" h="2436" w="3235">
                  <a:moveTo>
                    <a:pt x="1" y="1"/>
                  </a:moveTo>
                  <a:lnTo>
                    <a:pt x="1" y="2436"/>
                  </a:lnTo>
                  <a:lnTo>
                    <a:pt x="3234" y="2436"/>
                  </a:lnTo>
                  <a:lnTo>
                    <a:pt x="32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3"/>
            <p:cNvSpPr/>
            <p:nvPr/>
          </p:nvSpPr>
          <p:spPr>
            <a:xfrm>
              <a:off x="7324587" y="3414575"/>
              <a:ext cx="122207" cy="358951"/>
            </a:xfrm>
            <a:custGeom>
              <a:rect b="b" l="l" r="r" t="t"/>
              <a:pathLst>
                <a:path extrusionOk="0" h="4024" w="1370">
                  <a:moveTo>
                    <a:pt x="1332" y="0"/>
                  </a:moveTo>
                  <a:cubicBezTo>
                    <a:pt x="228" y="0"/>
                    <a:pt x="0" y="3462"/>
                    <a:pt x="0" y="3462"/>
                  </a:cubicBezTo>
                  <a:cubicBezTo>
                    <a:pt x="0" y="3462"/>
                    <a:pt x="59" y="4023"/>
                    <a:pt x="150" y="4023"/>
                  </a:cubicBezTo>
                  <a:cubicBezTo>
                    <a:pt x="204" y="4023"/>
                    <a:pt x="271" y="3818"/>
                    <a:pt x="342" y="3158"/>
                  </a:cubicBezTo>
                  <a:cubicBezTo>
                    <a:pt x="609" y="571"/>
                    <a:pt x="1332" y="419"/>
                    <a:pt x="1332" y="419"/>
                  </a:cubicBezTo>
                  <a:cubicBezTo>
                    <a:pt x="1332" y="419"/>
                    <a:pt x="1370" y="152"/>
                    <a:pt x="1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3"/>
            <p:cNvSpPr/>
            <p:nvPr/>
          </p:nvSpPr>
          <p:spPr>
            <a:xfrm>
              <a:off x="7260093" y="3675852"/>
              <a:ext cx="468402" cy="488740"/>
            </a:xfrm>
            <a:custGeom>
              <a:rect b="b" l="l" r="r" t="t"/>
              <a:pathLst>
                <a:path extrusionOk="0" h="5479" w="5251">
                  <a:moveTo>
                    <a:pt x="1065" y="1"/>
                  </a:moveTo>
                  <a:cubicBezTo>
                    <a:pt x="1065" y="1"/>
                    <a:pt x="0" y="1370"/>
                    <a:pt x="0" y="2511"/>
                  </a:cubicBezTo>
                  <a:lnTo>
                    <a:pt x="0" y="5479"/>
                  </a:lnTo>
                  <a:lnTo>
                    <a:pt x="5250" y="5479"/>
                  </a:lnTo>
                  <a:lnTo>
                    <a:pt x="5250" y="2511"/>
                  </a:lnTo>
                  <a:cubicBezTo>
                    <a:pt x="5250" y="1370"/>
                    <a:pt x="4185" y="1"/>
                    <a:pt x="41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3"/>
            <p:cNvSpPr/>
            <p:nvPr/>
          </p:nvSpPr>
          <p:spPr>
            <a:xfrm>
              <a:off x="6947882" y="3462031"/>
              <a:ext cx="27207" cy="23906"/>
            </a:xfrm>
            <a:custGeom>
              <a:rect b="b" l="l" r="r" t="t"/>
              <a:pathLst>
                <a:path extrusionOk="0" h="268" w="305">
                  <a:moveTo>
                    <a:pt x="152" y="1"/>
                  </a:moveTo>
                  <a:cubicBezTo>
                    <a:pt x="76" y="1"/>
                    <a:pt x="0" y="39"/>
                    <a:pt x="0" y="115"/>
                  </a:cubicBezTo>
                  <a:cubicBezTo>
                    <a:pt x="0" y="191"/>
                    <a:pt x="76" y="267"/>
                    <a:pt x="152" y="267"/>
                  </a:cubicBezTo>
                  <a:cubicBezTo>
                    <a:pt x="228" y="267"/>
                    <a:pt x="305" y="191"/>
                    <a:pt x="305" y="115"/>
                  </a:cubicBezTo>
                  <a:cubicBezTo>
                    <a:pt x="305" y="39"/>
                    <a:pt x="228"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3"/>
            <p:cNvSpPr/>
            <p:nvPr/>
          </p:nvSpPr>
          <p:spPr>
            <a:xfrm>
              <a:off x="6737451" y="3102362"/>
              <a:ext cx="23817" cy="27207"/>
            </a:xfrm>
            <a:custGeom>
              <a:rect b="b" l="l" r="r" t="t"/>
              <a:pathLst>
                <a:path extrusionOk="0" h="305" w="267">
                  <a:moveTo>
                    <a:pt x="153" y="0"/>
                  </a:moveTo>
                  <a:cubicBezTo>
                    <a:pt x="77" y="0"/>
                    <a:pt x="0" y="76"/>
                    <a:pt x="0" y="152"/>
                  </a:cubicBezTo>
                  <a:cubicBezTo>
                    <a:pt x="0"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3"/>
            <p:cNvSpPr/>
            <p:nvPr/>
          </p:nvSpPr>
          <p:spPr>
            <a:xfrm>
              <a:off x="6896947" y="3102362"/>
              <a:ext cx="23817" cy="27207"/>
            </a:xfrm>
            <a:custGeom>
              <a:rect b="b" l="l" r="r" t="t"/>
              <a:pathLst>
                <a:path extrusionOk="0" h="305" w="267">
                  <a:moveTo>
                    <a:pt x="153" y="0"/>
                  </a:moveTo>
                  <a:cubicBezTo>
                    <a:pt x="77" y="0"/>
                    <a:pt x="1" y="76"/>
                    <a:pt x="1" y="152"/>
                  </a:cubicBezTo>
                  <a:cubicBezTo>
                    <a:pt x="1"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3"/>
            <p:cNvSpPr/>
            <p:nvPr/>
          </p:nvSpPr>
          <p:spPr>
            <a:xfrm>
              <a:off x="7283822" y="3462031"/>
              <a:ext cx="27207" cy="23906"/>
            </a:xfrm>
            <a:custGeom>
              <a:rect b="b" l="l" r="r" t="t"/>
              <a:pathLst>
                <a:path extrusionOk="0" h="268" w="305">
                  <a:moveTo>
                    <a:pt x="153" y="1"/>
                  </a:moveTo>
                  <a:cubicBezTo>
                    <a:pt x="77" y="1"/>
                    <a:pt x="1" y="39"/>
                    <a:pt x="1" y="115"/>
                  </a:cubicBezTo>
                  <a:cubicBezTo>
                    <a:pt x="1" y="191"/>
                    <a:pt x="77" y="267"/>
                    <a:pt x="153" y="267"/>
                  </a:cubicBezTo>
                  <a:cubicBezTo>
                    <a:pt x="229" y="267"/>
                    <a:pt x="305" y="191"/>
                    <a:pt x="305" y="115"/>
                  </a:cubicBezTo>
                  <a:cubicBezTo>
                    <a:pt x="305" y="39"/>
                    <a:pt x="229"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3"/>
            <p:cNvSpPr/>
            <p:nvPr/>
          </p:nvSpPr>
          <p:spPr>
            <a:xfrm>
              <a:off x="7406030" y="3675852"/>
              <a:ext cx="176532" cy="275011"/>
            </a:xfrm>
            <a:custGeom>
              <a:rect b="b" l="l" r="r" t="t"/>
              <a:pathLst>
                <a:path extrusionOk="0" h="3083" w="1979">
                  <a:moveTo>
                    <a:pt x="228" y="1"/>
                  </a:moveTo>
                  <a:cubicBezTo>
                    <a:pt x="228" y="1"/>
                    <a:pt x="0" y="685"/>
                    <a:pt x="343" y="1674"/>
                  </a:cubicBezTo>
                  <a:cubicBezTo>
                    <a:pt x="609" y="2397"/>
                    <a:pt x="837" y="2892"/>
                    <a:pt x="951" y="3082"/>
                  </a:cubicBezTo>
                  <a:cubicBezTo>
                    <a:pt x="951" y="3082"/>
                    <a:pt x="1408" y="2397"/>
                    <a:pt x="1636" y="1674"/>
                  </a:cubicBezTo>
                  <a:cubicBezTo>
                    <a:pt x="1978" y="685"/>
                    <a:pt x="1750" y="1"/>
                    <a:pt x="1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3"/>
            <p:cNvSpPr/>
            <p:nvPr/>
          </p:nvSpPr>
          <p:spPr>
            <a:xfrm>
              <a:off x="7327977" y="3675852"/>
              <a:ext cx="132377" cy="322467"/>
            </a:xfrm>
            <a:custGeom>
              <a:rect b="b" l="l" r="r" t="t"/>
              <a:pathLst>
                <a:path extrusionOk="0" h="3615" w="1484">
                  <a:moveTo>
                    <a:pt x="304" y="1"/>
                  </a:moveTo>
                  <a:lnTo>
                    <a:pt x="0" y="419"/>
                  </a:lnTo>
                  <a:cubicBezTo>
                    <a:pt x="0" y="419"/>
                    <a:pt x="114" y="1370"/>
                    <a:pt x="495" y="2321"/>
                  </a:cubicBezTo>
                  <a:cubicBezTo>
                    <a:pt x="837" y="3196"/>
                    <a:pt x="1484" y="3615"/>
                    <a:pt x="1484" y="3615"/>
                  </a:cubicBezTo>
                  <a:cubicBezTo>
                    <a:pt x="1484" y="3615"/>
                    <a:pt x="1103" y="2854"/>
                    <a:pt x="761" y="2093"/>
                  </a:cubicBezTo>
                  <a:cubicBezTo>
                    <a:pt x="457" y="1294"/>
                    <a:pt x="304" y="1"/>
                    <a:pt x="3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3"/>
            <p:cNvSpPr/>
            <p:nvPr/>
          </p:nvSpPr>
          <p:spPr>
            <a:xfrm>
              <a:off x="7531539" y="3675852"/>
              <a:ext cx="129076" cy="322467"/>
            </a:xfrm>
            <a:custGeom>
              <a:rect b="b" l="l" r="r" t="t"/>
              <a:pathLst>
                <a:path extrusionOk="0" h="3615" w="1447">
                  <a:moveTo>
                    <a:pt x="1142" y="1"/>
                  </a:moveTo>
                  <a:cubicBezTo>
                    <a:pt x="1142" y="1"/>
                    <a:pt x="1028" y="1294"/>
                    <a:pt x="686" y="2093"/>
                  </a:cubicBezTo>
                  <a:cubicBezTo>
                    <a:pt x="381" y="2854"/>
                    <a:pt x="1" y="3615"/>
                    <a:pt x="1" y="3615"/>
                  </a:cubicBezTo>
                  <a:cubicBezTo>
                    <a:pt x="1" y="3615"/>
                    <a:pt x="648" y="3196"/>
                    <a:pt x="990" y="2321"/>
                  </a:cubicBezTo>
                  <a:cubicBezTo>
                    <a:pt x="1370" y="1370"/>
                    <a:pt x="1446" y="419"/>
                    <a:pt x="1446" y="419"/>
                  </a:cubicBezTo>
                  <a:lnTo>
                    <a:pt x="11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3"/>
            <p:cNvSpPr/>
            <p:nvPr/>
          </p:nvSpPr>
          <p:spPr>
            <a:xfrm>
              <a:off x="7260093" y="4164509"/>
              <a:ext cx="468402" cy="40855"/>
            </a:xfrm>
            <a:custGeom>
              <a:rect b="b" l="l" r="r" t="t"/>
              <a:pathLst>
                <a:path extrusionOk="0" h="458" w="5251">
                  <a:moveTo>
                    <a:pt x="0" y="1"/>
                  </a:moveTo>
                  <a:lnTo>
                    <a:pt x="0" y="457"/>
                  </a:lnTo>
                  <a:lnTo>
                    <a:pt x="5250" y="457"/>
                  </a:lnTo>
                  <a:lnTo>
                    <a:pt x="52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3"/>
            <p:cNvSpPr/>
            <p:nvPr/>
          </p:nvSpPr>
          <p:spPr>
            <a:xfrm>
              <a:off x="7375433" y="3964336"/>
              <a:ext cx="37465" cy="85367"/>
            </a:xfrm>
            <a:custGeom>
              <a:rect b="b" l="l" r="r" t="t"/>
              <a:pathLst>
                <a:path extrusionOk="0" h="957" w="420">
                  <a:moveTo>
                    <a:pt x="229" y="0"/>
                  </a:moveTo>
                  <a:cubicBezTo>
                    <a:pt x="229" y="0"/>
                    <a:pt x="1" y="305"/>
                    <a:pt x="1" y="685"/>
                  </a:cubicBezTo>
                  <a:cubicBezTo>
                    <a:pt x="1" y="870"/>
                    <a:pt x="100" y="956"/>
                    <a:pt x="202" y="956"/>
                  </a:cubicBezTo>
                  <a:cubicBezTo>
                    <a:pt x="309" y="956"/>
                    <a:pt x="419" y="861"/>
                    <a:pt x="419" y="685"/>
                  </a:cubicBezTo>
                  <a:cubicBezTo>
                    <a:pt x="419" y="343"/>
                    <a:pt x="229" y="0"/>
                    <a:pt x="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3"/>
            <p:cNvSpPr/>
            <p:nvPr/>
          </p:nvSpPr>
          <p:spPr>
            <a:xfrm>
              <a:off x="7585864" y="3964336"/>
              <a:ext cx="37376" cy="85367"/>
            </a:xfrm>
            <a:custGeom>
              <a:rect b="b" l="l" r="r" t="t"/>
              <a:pathLst>
                <a:path extrusionOk="0" h="957" w="419">
                  <a:moveTo>
                    <a:pt x="191" y="0"/>
                  </a:moveTo>
                  <a:cubicBezTo>
                    <a:pt x="191" y="0"/>
                    <a:pt x="0" y="305"/>
                    <a:pt x="0" y="685"/>
                  </a:cubicBezTo>
                  <a:cubicBezTo>
                    <a:pt x="0" y="870"/>
                    <a:pt x="100" y="956"/>
                    <a:pt x="201" y="956"/>
                  </a:cubicBezTo>
                  <a:cubicBezTo>
                    <a:pt x="309" y="956"/>
                    <a:pt x="419" y="861"/>
                    <a:pt x="419" y="685"/>
                  </a:cubicBezTo>
                  <a:cubicBezTo>
                    <a:pt x="419" y="343"/>
                    <a:pt x="191" y="0"/>
                    <a:pt x="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6" name="Shape 2456"/>
        <p:cNvGrpSpPr/>
        <p:nvPr/>
      </p:nvGrpSpPr>
      <p:grpSpPr>
        <a:xfrm>
          <a:off x="0" y="0"/>
          <a:ext cx="0" cy="0"/>
          <a:chOff x="0" y="0"/>
          <a:chExt cx="0" cy="0"/>
        </a:xfrm>
      </p:grpSpPr>
      <p:sp>
        <p:nvSpPr>
          <p:cNvPr id="2457" name="Google Shape;2457;p26"/>
          <p:cNvSpPr txBox="1"/>
          <p:nvPr>
            <p:ph idx="1" type="subTitle"/>
          </p:nvPr>
        </p:nvSpPr>
        <p:spPr>
          <a:xfrm>
            <a:off x="407975" y="470450"/>
            <a:ext cx="1767000" cy="6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a:p>
            <a:pPr indent="0" lvl="0" marL="0" rtl="0" algn="l">
              <a:spcBef>
                <a:spcPts val="0"/>
              </a:spcBef>
              <a:spcAft>
                <a:spcPts val="0"/>
              </a:spcAft>
              <a:buNone/>
            </a:pPr>
            <a:r>
              <a:rPr lang="en"/>
              <a:t>Status Review 1 </a:t>
            </a:r>
            <a:endParaRPr/>
          </a:p>
        </p:txBody>
      </p:sp>
      <p:pic>
        <p:nvPicPr>
          <p:cNvPr id="2458" name="Google Shape;2458;p26"/>
          <p:cNvPicPr preferRelativeResize="0"/>
          <p:nvPr/>
        </p:nvPicPr>
        <p:blipFill>
          <a:blip r:embed="rId3">
            <a:alphaModFix/>
          </a:blip>
          <a:stretch>
            <a:fillRect/>
          </a:stretch>
        </p:blipFill>
        <p:spPr>
          <a:xfrm>
            <a:off x="2263900" y="-45775"/>
            <a:ext cx="5643825" cy="3259196"/>
          </a:xfrm>
          <a:prstGeom prst="rect">
            <a:avLst/>
          </a:prstGeom>
          <a:noFill/>
          <a:ln>
            <a:noFill/>
          </a:ln>
        </p:spPr>
      </p:pic>
      <p:pic>
        <p:nvPicPr>
          <p:cNvPr id="2459" name="Google Shape;2459;p26"/>
          <p:cNvPicPr preferRelativeResize="0"/>
          <p:nvPr/>
        </p:nvPicPr>
        <p:blipFill>
          <a:blip r:embed="rId4">
            <a:alphaModFix/>
          </a:blip>
          <a:stretch>
            <a:fillRect/>
          </a:stretch>
        </p:blipFill>
        <p:spPr>
          <a:xfrm>
            <a:off x="2263900" y="3273850"/>
            <a:ext cx="5643825" cy="182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3" name="Shape 2463"/>
        <p:cNvGrpSpPr/>
        <p:nvPr/>
      </p:nvGrpSpPr>
      <p:grpSpPr>
        <a:xfrm>
          <a:off x="0" y="0"/>
          <a:ext cx="0" cy="0"/>
          <a:chOff x="0" y="0"/>
          <a:chExt cx="0" cy="0"/>
        </a:xfrm>
      </p:grpSpPr>
      <p:sp>
        <p:nvSpPr>
          <p:cNvPr id="2464" name="Google Shape;2464;p27"/>
          <p:cNvSpPr txBox="1"/>
          <p:nvPr>
            <p:ph type="ctrTitle"/>
          </p:nvPr>
        </p:nvSpPr>
        <p:spPr>
          <a:xfrm>
            <a:off x="90875" y="577000"/>
            <a:ext cx="7932000" cy="210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u="sng"/>
              <a:t>Status Review 1</a:t>
            </a:r>
            <a:endParaRPr sz="4200" u="sng"/>
          </a:p>
          <a:p>
            <a:pPr indent="0" lvl="0" marL="0" rtl="0" algn="l">
              <a:spcBef>
                <a:spcPts val="0"/>
              </a:spcBef>
              <a:spcAft>
                <a:spcPts val="0"/>
              </a:spcAft>
              <a:buNone/>
            </a:pPr>
            <a:r>
              <a:rPr lang="en" sz="4200"/>
              <a:t>Residential Power Disagreggation Team 50</a:t>
            </a:r>
            <a:endParaRPr sz="4200"/>
          </a:p>
        </p:txBody>
      </p:sp>
      <p:sp>
        <p:nvSpPr>
          <p:cNvPr id="2465" name="Google Shape;2465;p27"/>
          <p:cNvSpPr txBox="1"/>
          <p:nvPr>
            <p:ph idx="1" type="subTitle"/>
          </p:nvPr>
        </p:nvSpPr>
        <p:spPr>
          <a:xfrm>
            <a:off x="90875" y="2864425"/>
            <a:ext cx="7364400" cy="19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Team Members</a:t>
            </a:r>
            <a:endParaRPr sz="2400" u="sng"/>
          </a:p>
          <a:p>
            <a:pPr indent="0" lvl="0" marL="0" rtl="0" algn="l">
              <a:spcBef>
                <a:spcPts val="0"/>
              </a:spcBef>
              <a:spcAft>
                <a:spcPts val="0"/>
              </a:spcAft>
              <a:buNone/>
            </a:pPr>
            <a:r>
              <a:rPr lang="en" sz="2400"/>
              <a:t>Andrew Bailey, Ralph Cullom, Manny Harris, Labib Kasim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u="sng"/>
              <a:t>Mentor - Sponsor</a:t>
            </a:r>
            <a:endParaRPr sz="2400" u="sng"/>
          </a:p>
          <a:p>
            <a:pPr indent="0" lvl="0" marL="0" rtl="0" algn="l">
              <a:spcBef>
                <a:spcPts val="0"/>
              </a:spcBef>
              <a:spcAft>
                <a:spcPts val="0"/>
              </a:spcAft>
              <a:buNone/>
            </a:pPr>
            <a:r>
              <a:rPr lang="en" sz="2400"/>
              <a:t>Huangjie Gong - ABB</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9" name="Shape 2469"/>
        <p:cNvGrpSpPr/>
        <p:nvPr/>
      </p:nvGrpSpPr>
      <p:grpSpPr>
        <a:xfrm>
          <a:off x="0" y="0"/>
          <a:ext cx="0" cy="0"/>
          <a:chOff x="0" y="0"/>
          <a:chExt cx="0" cy="0"/>
        </a:xfrm>
      </p:grpSpPr>
      <p:sp>
        <p:nvSpPr>
          <p:cNvPr id="2470" name="Google Shape;2470;p28"/>
          <p:cNvSpPr txBox="1"/>
          <p:nvPr>
            <p:ph type="title"/>
          </p:nvPr>
        </p:nvSpPr>
        <p:spPr>
          <a:xfrm>
            <a:off x="262025" y="309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Introduction</a:t>
            </a:r>
            <a:endParaRPr/>
          </a:p>
        </p:txBody>
      </p:sp>
      <p:sp>
        <p:nvSpPr>
          <p:cNvPr id="2471" name="Google Shape;2471;p28"/>
          <p:cNvSpPr txBox="1"/>
          <p:nvPr>
            <p:ph idx="1" type="body"/>
          </p:nvPr>
        </p:nvSpPr>
        <p:spPr>
          <a:xfrm>
            <a:off x="228950" y="881900"/>
            <a:ext cx="8118000" cy="413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00000"/>
                </a:solidFill>
                <a:latin typeface="Calibri"/>
                <a:ea typeface="Calibri"/>
                <a:cs typeface="Calibri"/>
                <a:sym typeface="Calibri"/>
              </a:rPr>
              <a:t>Our project is creating a cost-effective, IoT-driven system to be</a:t>
            </a:r>
            <a:r>
              <a:rPr lang="en" sz="1500">
                <a:solidFill>
                  <a:srgbClr val="000000"/>
                </a:solidFill>
                <a:latin typeface="Calibri"/>
                <a:ea typeface="Calibri"/>
                <a:cs typeface="Calibri"/>
                <a:sym typeface="Calibri"/>
              </a:rPr>
              <a:t> </a:t>
            </a:r>
            <a:r>
              <a:rPr lang="en" sz="1500">
                <a:solidFill>
                  <a:srgbClr val="000000"/>
                </a:solidFill>
                <a:latin typeface="Calibri"/>
                <a:ea typeface="Calibri"/>
                <a:cs typeface="Calibri"/>
                <a:sym typeface="Calibri"/>
              </a:rPr>
              <a:t>employed by consumers which will disaggregate various residential loads. This device will incorporate machine learning and advanced data processing techniques to break down and forecast residential load across different categories based on the aggregated measurement, then display them for the user.</a:t>
            </a:r>
            <a:endParaRPr sz="1500">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None/>
            </a:pPr>
            <a:r>
              <a:t/>
            </a:r>
            <a:endParaRPr sz="1500" u="sng">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None/>
            </a:pPr>
            <a:r>
              <a:rPr lang="en" sz="1500" u="sng">
                <a:solidFill>
                  <a:srgbClr val="000000"/>
                </a:solidFill>
                <a:latin typeface="Calibri"/>
                <a:ea typeface="Calibri"/>
                <a:cs typeface="Calibri"/>
                <a:sym typeface="Calibri"/>
              </a:rPr>
              <a:t>Key features:</a:t>
            </a:r>
            <a:endParaRPr sz="1500" u="sng">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Device measures lumped power usage of a household.</a:t>
            </a:r>
            <a:endParaRPr sz="1500">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Data that the device collects should be sent wirelessly back to online data storage through IoT.</a:t>
            </a:r>
            <a:endParaRPr sz="1500">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Machine learning algorithms will take the data and weather as inputs and output the disaggregated loads and predicted use.</a:t>
            </a:r>
            <a:endParaRPr sz="1500">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Measured and predicted data will be displayed to the user.</a:t>
            </a:r>
            <a:endParaRPr sz="15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1500">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None/>
            </a:pPr>
            <a:r>
              <a:rPr lang="en" sz="1500" u="sng">
                <a:solidFill>
                  <a:srgbClr val="000000"/>
                </a:solidFill>
                <a:latin typeface="Calibri"/>
                <a:ea typeface="Calibri"/>
                <a:cs typeface="Calibri"/>
                <a:sym typeface="Calibri"/>
              </a:rPr>
              <a:t>Key constraints:</a:t>
            </a:r>
            <a:endParaRPr i="1" sz="1500" u="sng">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Final cost of the product should be no more than $100.</a:t>
            </a:r>
            <a:endParaRPr sz="1500">
              <a:solidFill>
                <a:srgbClr val="000000"/>
              </a:solidFill>
              <a:latin typeface="Calibri"/>
              <a:ea typeface="Calibri"/>
              <a:cs typeface="Calibri"/>
              <a:sym typeface="Calibri"/>
            </a:endParaRPr>
          </a:p>
          <a:p>
            <a:pPr indent="-323850" lvl="0" marL="457200" rtl="0" algn="l">
              <a:lnSpc>
                <a:spcPct val="115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Device shall be small enough to fit neatly inside the residential panel.</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sp>
        <p:nvSpPr>
          <p:cNvPr id="2476" name="Google Shape;2476;p29"/>
          <p:cNvSpPr txBox="1"/>
          <p:nvPr>
            <p:ph type="title"/>
          </p:nvPr>
        </p:nvSpPr>
        <p:spPr>
          <a:xfrm flipH="1">
            <a:off x="259500" y="1049250"/>
            <a:ext cx="8562300" cy="30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100"/>
              <a:t>Hello World Demos and</a:t>
            </a:r>
            <a:endParaRPr sz="6100"/>
          </a:p>
          <a:p>
            <a:pPr indent="0" lvl="0" marL="0" rtl="0" algn="ctr">
              <a:spcBef>
                <a:spcPts val="0"/>
              </a:spcBef>
              <a:spcAft>
                <a:spcPts val="0"/>
              </a:spcAft>
              <a:buNone/>
            </a:pPr>
            <a:r>
              <a:rPr lang="en" sz="6100"/>
              <a:t>Accomplishments</a:t>
            </a:r>
            <a:endParaRPr sz="6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0" name="Shape 2480"/>
        <p:cNvGrpSpPr/>
        <p:nvPr/>
      </p:nvGrpSpPr>
      <p:grpSpPr>
        <a:xfrm>
          <a:off x="0" y="0"/>
          <a:ext cx="0" cy="0"/>
          <a:chOff x="0" y="0"/>
          <a:chExt cx="0" cy="0"/>
        </a:xfrm>
      </p:grpSpPr>
      <p:sp>
        <p:nvSpPr>
          <p:cNvPr id="2481" name="Google Shape;2481;p30"/>
          <p:cNvSpPr txBox="1"/>
          <p:nvPr>
            <p:ph type="title"/>
          </p:nvPr>
        </p:nvSpPr>
        <p:spPr>
          <a:xfrm>
            <a:off x="2083188" y="756400"/>
            <a:ext cx="48399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Ralph - Website / UI</a:t>
            </a:r>
            <a:endParaRPr/>
          </a:p>
        </p:txBody>
      </p:sp>
      <p:pic>
        <p:nvPicPr>
          <p:cNvPr id="2482" name="Google Shape;2482;p30"/>
          <p:cNvPicPr preferRelativeResize="0"/>
          <p:nvPr/>
        </p:nvPicPr>
        <p:blipFill>
          <a:blip r:embed="rId3">
            <a:alphaModFix/>
          </a:blip>
          <a:stretch>
            <a:fillRect/>
          </a:stretch>
        </p:blipFill>
        <p:spPr>
          <a:xfrm>
            <a:off x="341650" y="1688175"/>
            <a:ext cx="5868575" cy="2644875"/>
          </a:xfrm>
          <a:prstGeom prst="rect">
            <a:avLst/>
          </a:prstGeom>
          <a:noFill/>
          <a:ln>
            <a:noFill/>
          </a:ln>
        </p:spPr>
      </p:pic>
      <p:sp>
        <p:nvSpPr>
          <p:cNvPr id="2483" name="Google Shape;2483;p30"/>
          <p:cNvSpPr txBox="1"/>
          <p:nvPr/>
        </p:nvSpPr>
        <p:spPr>
          <a:xfrm>
            <a:off x="6210225" y="2718350"/>
            <a:ext cx="23949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u="sng">
                <a:solidFill>
                  <a:schemeClr val="hlink"/>
                </a:solidFill>
                <a:hlinkClick r:id="rId4"/>
              </a:rPr>
              <a:t>Grafana Model</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7" name="Shape 2487"/>
        <p:cNvGrpSpPr/>
        <p:nvPr/>
      </p:nvGrpSpPr>
      <p:grpSpPr>
        <a:xfrm>
          <a:off x="0" y="0"/>
          <a:ext cx="0" cy="0"/>
          <a:chOff x="0" y="0"/>
          <a:chExt cx="0" cy="0"/>
        </a:xfrm>
      </p:grpSpPr>
      <p:sp>
        <p:nvSpPr>
          <p:cNvPr id="2488" name="Google Shape;2488;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Ralph - Website / UI</a:t>
            </a:r>
            <a:endParaRPr/>
          </a:p>
          <a:p>
            <a:pPr indent="0" lvl="0" marL="0" rtl="0" algn="l">
              <a:spcBef>
                <a:spcPts val="0"/>
              </a:spcBef>
              <a:spcAft>
                <a:spcPts val="0"/>
              </a:spcAft>
              <a:buNone/>
            </a:pPr>
            <a:r>
              <a:t/>
            </a:r>
            <a:endParaRPr/>
          </a:p>
        </p:txBody>
      </p:sp>
      <p:sp>
        <p:nvSpPr>
          <p:cNvPr id="2489" name="Google Shape;2489;p31"/>
          <p:cNvSpPr txBox="1"/>
          <p:nvPr>
            <p:ph idx="1" type="body"/>
          </p:nvPr>
        </p:nvSpPr>
        <p:spPr>
          <a:xfrm>
            <a:off x="675075" y="1539975"/>
            <a:ext cx="3319200" cy="2856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Software is always easy to use and never a problem</a:t>
            </a:r>
            <a:endParaRPr sz="1800"/>
          </a:p>
          <a:p>
            <a:pPr indent="-342900" lvl="0" marL="457200" rtl="0" algn="l">
              <a:lnSpc>
                <a:spcPct val="150000"/>
              </a:lnSpc>
              <a:spcBef>
                <a:spcPts val="0"/>
              </a:spcBef>
              <a:spcAft>
                <a:spcPts val="0"/>
              </a:spcAft>
              <a:buSzPts val="1800"/>
              <a:buChar char="●"/>
            </a:pPr>
            <a:r>
              <a:rPr lang="en" sz="1800"/>
              <a:t>(Kidding!)</a:t>
            </a:r>
            <a:endParaRPr sz="1800"/>
          </a:p>
          <a:p>
            <a:pPr indent="-342900" lvl="0" marL="457200" rtl="0" algn="l">
              <a:spcBef>
                <a:spcPts val="0"/>
              </a:spcBef>
              <a:spcAft>
                <a:spcPts val="0"/>
              </a:spcAft>
              <a:buSzPts val="1800"/>
              <a:buChar char="●"/>
            </a:pPr>
            <a:r>
              <a:rPr lang="en" sz="1800"/>
              <a:t>Failed to connect initially, attempted to use .csv files</a:t>
            </a:r>
            <a:endParaRPr sz="1800"/>
          </a:p>
          <a:p>
            <a:pPr indent="-342900" lvl="0" marL="457200" rtl="0" algn="l">
              <a:spcBef>
                <a:spcPts val="0"/>
              </a:spcBef>
              <a:spcAft>
                <a:spcPts val="0"/>
              </a:spcAft>
              <a:buSzPts val="1800"/>
              <a:buChar char="●"/>
            </a:pPr>
            <a:r>
              <a:rPr lang="en" sz="1800"/>
              <a:t>Requires an understanding of database manipulation</a:t>
            </a:r>
            <a:endParaRPr sz="1800"/>
          </a:p>
        </p:txBody>
      </p:sp>
      <p:pic>
        <p:nvPicPr>
          <p:cNvPr id="2490" name="Google Shape;2490;p31"/>
          <p:cNvPicPr preferRelativeResize="0"/>
          <p:nvPr/>
        </p:nvPicPr>
        <p:blipFill>
          <a:blip r:embed="rId3">
            <a:alphaModFix/>
          </a:blip>
          <a:stretch>
            <a:fillRect/>
          </a:stretch>
        </p:blipFill>
        <p:spPr>
          <a:xfrm>
            <a:off x="4382200" y="1282650"/>
            <a:ext cx="3484051" cy="3232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4" name="Shape 2494"/>
        <p:cNvGrpSpPr/>
        <p:nvPr/>
      </p:nvGrpSpPr>
      <p:grpSpPr>
        <a:xfrm>
          <a:off x="0" y="0"/>
          <a:ext cx="0" cy="0"/>
          <a:chOff x="0" y="0"/>
          <a:chExt cx="0" cy="0"/>
        </a:xfrm>
      </p:grpSpPr>
      <p:sp>
        <p:nvSpPr>
          <p:cNvPr id="2495" name="Google Shape;2495;p32"/>
          <p:cNvSpPr txBox="1"/>
          <p:nvPr>
            <p:ph type="title"/>
          </p:nvPr>
        </p:nvSpPr>
        <p:spPr>
          <a:xfrm>
            <a:off x="368975" y="452650"/>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a:t>
            </a:r>
            <a:r>
              <a:rPr lang="en"/>
              <a:t>- ML Model</a:t>
            </a:r>
            <a:endParaRPr/>
          </a:p>
        </p:txBody>
      </p:sp>
      <p:sp>
        <p:nvSpPr>
          <p:cNvPr id="2496" name="Google Shape;2496;p32"/>
          <p:cNvSpPr txBox="1"/>
          <p:nvPr/>
        </p:nvSpPr>
        <p:spPr>
          <a:xfrm>
            <a:off x="467525" y="1129425"/>
            <a:ext cx="1844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u="sng">
                <a:solidFill>
                  <a:srgbClr val="0000FF"/>
                </a:solidFill>
                <a:hlinkClick r:id="rId3">
                  <a:extLst>
                    <a:ext uri="{A12FA001-AC4F-418D-AE19-62706E023703}">
                      <ahyp:hlinkClr val="tx"/>
                    </a:ext>
                  </a:extLst>
                </a:hlinkClick>
              </a:rPr>
              <a:t>CNN LSTM Model</a:t>
            </a:r>
            <a:endParaRPr>
              <a:solidFill>
                <a:srgbClr val="0000FF"/>
              </a:solidFill>
            </a:endParaRPr>
          </a:p>
        </p:txBody>
      </p:sp>
      <p:pic>
        <p:nvPicPr>
          <p:cNvPr id="2497" name="Google Shape;2497;p32"/>
          <p:cNvPicPr preferRelativeResize="0"/>
          <p:nvPr/>
        </p:nvPicPr>
        <p:blipFill>
          <a:blip r:embed="rId4">
            <a:alphaModFix/>
          </a:blip>
          <a:stretch>
            <a:fillRect/>
          </a:stretch>
        </p:blipFill>
        <p:spPr>
          <a:xfrm>
            <a:off x="3321946" y="3760100"/>
            <a:ext cx="2869550" cy="1207900"/>
          </a:xfrm>
          <a:prstGeom prst="rect">
            <a:avLst/>
          </a:prstGeom>
          <a:noFill/>
          <a:ln>
            <a:noFill/>
          </a:ln>
        </p:spPr>
      </p:pic>
      <p:pic>
        <p:nvPicPr>
          <p:cNvPr id="2498" name="Google Shape;2498;p32"/>
          <p:cNvPicPr preferRelativeResize="0"/>
          <p:nvPr/>
        </p:nvPicPr>
        <p:blipFill>
          <a:blip r:embed="rId5">
            <a:alphaModFix/>
          </a:blip>
          <a:stretch>
            <a:fillRect/>
          </a:stretch>
        </p:blipFill>
        <p:spPr>
          <a:xfrm>
            <a:off x="6191500" y="3760100"/>
            <a:ext cx="807491" cy="1207900"/>
          </a:xfrm>
          <a:prstGeom prst="rect">
            <a:avLst/>
          </a:prstGeom>
          <a:noFill/>
          <a:ln>
            <a:noFill/>
          </a:ln>
        </p:spPr>
      </p:pic>
      <p:pic>
        <p:nvPicPr>
          <p:cNvPr id="2499" name="Google Shape;2499;p32"/>
          <p:cNvPicPr preferRelativeResize="0"/>
          <p:nvPr/>
        </p:nvPicPr>
        <p:blipFill>
          <a:blip r:embed="rId6">
            <a:alphaModFix/>
          </a:blip>
          <a:stretch>
            <a:fillRect/>
          </a:stretch>
        </p:blipFill>
        <p:spPr>
          <a:xfrm>
            <a:off x="2625275" y="1185838"/>
            <a:ext cx="5391575" cy="2474950"/>
          </a:xfrm>
          <a:prstGeom prst="rect">
            <a:avLst/>
          </a:prstGeom>
          <a:noFill/>
          <a:ln>
            <a:noFill/>
          </a:ln>
        </p:spPr>
      </p:pic>
      <p:sp>
        <p:nvSpPr>
          <p:cNvPr id="2500" name="Google Shape;2500;p32"/>
          <p:cNvSpPr txBox="1"/>
          <p:nvPr/>
        </p:nvSpPr>
        <p:spPr>
          <a:xfrm>
            <a:off x="92825" y="2622900"/>
            <a:ext cx="2593500" cy="23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ssistant"/>
                <a:ea typeface="Assistant"/>
                <a:cs typeface="Assistant"/>
                <a:sym typeface="Assistant"/>
              </a:rPr>
              <a:t>Convolutional Neural Networks &amp; Long Short Term Memory</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Total data only over 4 days </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-96 hours</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-5776 data rows</a:t>
            </a:r>
            <a:endParaRPr>
              <a:latin typeface="Assistant"/>
              <a:ea typeface="Assistant"/>
              <a:cs typeface="Assistant"/>
              <a:sym typeface="Assistant"/>
            </a:endParaRPr>
          </a:p>
          <a:p>
            <a:pPr indent="0" lvl="0" marL="0" rtl="0" algn="l">
              <a:spcBef>
                <a:spcPts val="0"/>
              </a:spcBef>
              <a:spcAft>
                <a:spcPts val="0"/>
              </a:spcAft>
              <a:buNone/>
            </a:pPr>
            <a:r>
              <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80/20 - training/testing split</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-only 3.2 days </a:t>
            </a:r>
            <a:r>
              <a:rPr lang="en">
                <a:latin typeface="Assistant"/>
                <a:ea typeface="Assistant"/>
                <a:cs typeface="Assistant"/>
                <a:sym typeface="Assistant"/>
              </a:rPr>
              <a:t>of training data</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-76.8 hours</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-4608 data rows</a:t>
            </a:r>
            <a:endParaRPr>
              <a:latin typeface="Assistant"/>
              <a:ea typeface="Assistant"/>
              <a:cs typeface="Assistant"/>
              <a:sym typeface="Assistan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4" name="Shape 2504"/>
        <p:cNvGrpSpPr/>
        <p:nvPr/>
      </p:nvGrpSpPr>
      <p:grpSpPr>
        <a:xfrm>
          <a:off x="0" y="0"/>
          <a:ext cx="0" cy="0"/>
          <a:chOff x="0" y="0"/>
          <a:chExt cx="0" cy="0"/>
        </a:xfrm>
      </p:grpSpPr>
      <p:sp>
        <p:nvSpPr>
          <p:cNvPr id="2505" name="Google Shape;2505;p33"/>
          <p:cNvSpPr txBox="1"/>
          <p:nvPr>
            <p:ph type="title"/>
          </p:nvPr>
        </p:nvSpPr>
        <p:spPr>
          <a:xfrm>
            <a:off x="368975" y="452650"/>
            <a:ext cx="7704000" cy="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 ML Model</a:t>
            </a:r>
            <a:endParaRPr/>
          </a:p>
        </p:txBody>
      </p:sp>
      <p:sp>
        <p:nvSpPr>
          <p:cNvPr id="2506" name="Google Shape;2506;p33"/>
          <p:cNvSpPr txBox="1"/>
          <p:nvPr/>
        </p:nvSpPr>
        <p:spPr>
          <a:xfrm>
            <a:off x="131000" y="1453675"/>
            <a:ext cx="2814600" cy="12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ssistant"/>
                <a:ea typeface="Assistant"/>
                <a:cs typeface="Assistant"/>
                <a:sym typeface="Assistant"/>
              </a:rPr>
              <a:t>Some predictions better than other</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-Randomness</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-Length of training</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-Complexity of signals</a:t>
            </a:r>
            <a:endParaRPr>
              <a:latin typeface="Assistant"/>
              <a:ea typeface="Assistant"/>
              <a:cs typeface="Assistant"/>
              <a:sym typeface="Assistant"/>
            </a:endParaRPr>
          </a:p>
          <a:p>
            <a:pPr indent="0" lvl="0" marL="0" rtl="0" algn="l">
              <a:spcBef>
                <a:spcPts val="0"/>
              </a:spcBef>
              <a:spcAft>
                <a:spcPts val="0"/>
              </a:spcAft>
              <a:buNone/>
            </a:pPr>
            <a:r>
              <a:rPr lang="en">
                <a:latin typeface="Assistant"/>
                <a:ea typeface="Assistant"/>
                <a:cs typeface="Assistant"/>
                <a:sym typeface="Assistant"/>
              </a:rPr>
              <a:t>	-LSTM drawback</a:t>
            </a:r>
            <a:endParaRPr>
              <a:latin typeface="Assistant"/>
              <a:ea typeface="Assistant"/>
              <a:cs typeface="Assistant"/>
              <a:sym typeface="Assistant"/>
            </a:endParaRPr>
          </a:p>
        </p:txBody>
      </p:sp>
      <p:pic>
        <p:nvPicPr>
          <p:cNvPr id="2507" name="Google Shape;2507;p33"/>
          <p:cNvPicPr preferRelativeResize="0"/>
          <p:nvPr/>
        </p:nvPicPr>
        <p:blipFill>
          <a:blip r:embed="rId3">
            <a:alphaModFix/>
          </a:blip>
          <a:stretch>
            <a:fillRect/>
          </a:stretch>
        </p:blipFill>
        <p:spPr>
          <a:xfrm>
            <a:off x="2983725" y="1010225"/>
            <a:ext cx="4296524" cy="1905025"/>
          </a:xfrm>
          <a:prstGeom prst="rect">
            <a:avLst/>
          </a:prstGeom>
          <a:noFill/>
          <a:ln>
            <a:noFill/>
          </a:ln>
        </p:spPr>
      </p:pic>
      <p:pic>
        <p:nvPicPr>
          <p:cNvPr id="2508" name="Google Shape;2508;p33"/>
          <p:cNvPicPr preferRelativeResize="0"/>
          <p:nvPr/>
        </p:nvPicPr>
        <p:blipFill>
          <a:blip r:embed="rId4">
            <a:alphaModFix/>
          </a:blip>
          <a:stretch>
            <a:fillRect/>
          </a:stretch>
        </p:blipFill>
        <p:spPr>
          <a:xfrm>
            <a:off x="4572000" y="2980825"/>
            <a:ext cx="4293283" cy="1905025"/>
          </a:xfrm>
          <a:prstGeom prst="rect">
            <a:avLst/>
          </a:prstGeom>
          <a:noFill/>
          <a:ln>
            <a:noFill/>
          </a:ln>
        </p:spPr>
      </p:pic>
      <p:pic>
        <p:nvPicPr>
          <p:cNvPr id="2509" name="Google Shape;2509;p33"/>
          <p:cNvPicPr preferRelativeResize="0"/>
          <p:nvPr/>
        </p:nvPicPr>
        <p:blipFill>
          <a:blip r:embed="rId5">
            <a:alphaModFix/>
          </a:blip>
          <a:stretch>
            <a:fillRect/>
          </a:stretch>
        </p:blipFill>
        <p:spPr>
          <a:xfrm>
            <a:off x="99100" y="2947000"/>
            <a:ext cx="4327076" cy="1972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ical Engineer Portfolio by Slidesgo">
  <a:themeElements>
    <a:clrScheme name="Simple Light">
      <a:dk1>
        <a:srgbClr val="191919"/>
      </a:dk1>
      <a:lt1>
        <a:srgbClr val="FFF1AB"/>
      </a:lt1>
      <a:dk2>
        <a:srgbClr val="703672"/>
      </a:dk2>
      <a:lt2>
        <a:srgbClr val="602863"/>
      </a:lt2>
      <a:accent1>
        <a:srgbClr val="FFDC7A"/>
      </a:accent1>
      <a:accent2>
        <a:srgbClr val="FF364A"/>
      </a:accent2>
      <a:accent3>
        <a:srgbClr val="E21A37"/>
      </a:accent3>
      <a:accent4>
        <a:srgbClr val="ADADAD"/>
      </a:accent4>
      <a:accent5>
        <a:srgbClr val="5B5B5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