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 id="2147483695"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Hammersmith One"/>
      <p:regular r:id="rId10"/>
    </p:embeddedFont>
    <p:embeddedFont>
      <p:font typeface="Assistant"/>
      <p:regular r:id="rId11"/>
      <p:bold r:id="rId12"/>
    </p:embeddedFont>
    <p:embeddedFont>
      <p:font typeface="Bebas Neue"/>
      <p:regular r:id="rId13"/>
    </p:embeddedFont>
    <p:embeddedFont>
      <p:font typeface="Be Vietnam Pro"/>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font" Target="fonts/Assistant-regular.fntdata"/><Relationship Id="rId10" Type="http://schemas.openxmlformats.org/officeDocument/2006/relationships/font" Target="fonts/HammersmithOne-regular.fntdata"/><Relationship Id="rId21" Type="http://schemas.openxmlformats.org/officeDocument/2006/relationships/font" Target="fonts/OpenSans-boldItalic.fntdata"/><Relationship Id="rId13" Type="http://schemas.openxmlformats.org/officeDocument/2006/relationships/font" Target="fonts/BebasNeue-regular.fntdata"/><Relationship Id="rId12" Type="http://schemas.openxmlformats.org/officeDocument/2006/relationships/font" Target="fonts/Assistan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BeVietnamPro-bold.fntdata"/><Relationship Id="rId14" Type="http://schemas.openxmlformats.org/officeDocument/2006/relationships/font" Target="fonts/BeVietnamPro-regular.fntdata"/><Relationship Id="rId17" Type="http://schemas.openxmlformats.org/officeDocument/2006/relationships/font" Target="fonts/BeVietnamPro-boldItalic.fntdata"/><Relationship Id="rId16" Type="http://schemas.openxmlformats.org/officeDocument/2006/relationships/font" Target="fonts/BeVietnamPro-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1" name="Shape 4891"/>
        <p:cNvGrpSpPr/>
        <p:nvPr/>
      </p:nvGrpSpPr>
      <p:grpSpPr>
        <a:xfrm>
          <a:off x="0" y="0"/>
          <a:ext cx="0" cy="0"/>
          <a:chOff x="0" y="0"/>
          <a:chExt cx="0" cy="0"/>
        </a:xfrm>
      </p:grpSpPr>
      <p:sp>
        <p:nvSpPr>
          <p:cNvPr id="4892" name="Google Shape;4892;g2b47f346acd_2_2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3" name="Google Shape;4893;g2b47f346acd_2_2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Labib</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Key Features</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Our device measures the total power usage of a household and then uses software to predict how much power each individual appliance used before displaying that info to the user. After using current transformers to measure the total power, the measurements are wirelessly sent to a database. Then, a weather API adds the temperature for the time the measurement was taken, and a machine learning algorithm disaggregates the total power into separate loads.  After this is done, the total and disaggregated loads are displayed to the user on a graphical interface</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Key Requirements</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Inexpensive - Our project differs from other devices in price, with an estimated final cost of the product under $100.</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Size - device shall be small enough to fit inside a residential distribution panel</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User interface - The user should be able to comprehend the data displayed without a technical background</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Target Customers &amp; Usage</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Homeowners using this device will be able to understand their power usage and can find which appliances may be upgraded to save money on their electricity bill. Property managers could do this on a much larger scale if they have multiple housing units they maintain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Yellow stoplight</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ESP32 not yet reading current measurements, switching back to MQTT on Home Assistant OS </a:t>
            </a:r>
            <a:endParaRPr sz="14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1" name="Shape 4901"/>
        <p:cNvGrpSpPr/>
        <p:nvPr/>
      </p:nvGrpSpPr>
      <p:grpSpPr>
        <a:xfrm>
          <a:off x="0" y="0"/>
          <a:ext cx="0" cy="0"/>
          <a:chOff x="0" y="0"/>
          <a:chExt cx="0" cy="0"/>
        </a:xfrm>
      </p:grpSpPr>
      <p:sp>
        <p:nvSpPr>
          <p:cNvPr id="4902" name="Google Shape;4902;g2b6cc540e6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3" name="Google Shape;4903;g2b6cc540e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Ralph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7" name="Shape 4907"/>
        <p:cNvGrpSpPr/>
        <p:nvPr/>
      </p:nvGrpSpPr>
      <p:grpSpPr>
        <a:xfrm>
          <a:off x="0" y="0"/>
          <a:ext cx="0" cy="0"/>
          <a:chOff x="0" y="0"/>
          <a:chExt cx="0" cy="0"/>
        </a:xfrm>
      </p:grpSpPr>
      <p:sp>
        <p:nvSpPr>
          <p:cNvPr id="4908" name="Google Shape;4908;g285aecf2fe6_1_2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9" name="Google Shape;4909;g285aecf2fe6_1_2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2" name="Shape 4912"/>
        <p:cNvGrpSpPr/>
        <p:nvPr/>
      </p:nvGrpSpPr>
      <p:grpSpPr>
        <a:xfrm>
          <a:off x="0" y="0"/>
          <a:ext cx="0" cy="0"/>
          <a:chOff x="0" y="0"/>
          <a:chExt cx="0" cy="0"/>
        </a:xfrm>
      </p:grpSpPr>
      <p:sp>
        <p:nvSpPr>
          <p:cNvPr id="4913" name="Google Shape;4913;g287cac47293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4" name="Google Shape;4914;g287cac47293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template from </a:t>
            </a:r>
            <a:r>
              <a:rPr lang="en"/>
              <a:t>slides</a:t>
            </a:r>
            <a:r>
              <a:rPr lang="en"/>
              <a:t>.com</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flipH="1" rot="-8100000">
            <a:off x="7073922" y="647596"/>
            <a:ext cx="3071409" cy="3536907"/>
            <a:chOff x="2166075" y="959650"/>
            <a:chExt cx="3498975" cy="4029275"/>
          </a:xfrm>
        </p:grpSpPr>
        <p:sp>
          <p:nvSpPr>
            <p:cNvPr id="10" name="Google Shape;10;p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2"/>
          <p:cNvGrpSpPr/>
          <p:nvPr/>
        </p:nvGrpSpPr>
        <p:grpSpPr>
          <a:xfrm>
            <a:off x="-153687" y="218725"/>
            <a:ext cx="9326825" cy="185600"/>
            <a:chOff x="-124" y="218725"/>
            <a:chExt cx="9326825" cy="185600"/>
          </a:xfrm>
        </p:grpSpPr>
        <p:sp>
          <p:nvSpPr>
            <p:cNvPr id="73" name="Google Shape;73;p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2"/>
          <p:cNvSpPr txBox="1"/>
          <p:nvPr>
            <p:ph type="ctrTitle"/>
          </p:nvPr>
        </p:nvSpPr>
        <p:spPr>
          <a:xfrm>
            <a:off x="713225" y="814625"/>
            <a:ext cx="4981200" cy="30516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79" name="Google Shape;79;p2"/>
          <p:cNvSpPr txBox="1"/>
          <p:nvPr>
            <p:ph idx="1" type="subTitle"/>
          </p:nvPr>
        </p:nvSpPr>
        <p:spPr>
          <a:xfrm>
            <a:off x="713225" y="3866375"/>
            <a:ext cx="43176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9" name="Shape 769"/>
        <p:cNvGrpSpPr/>
        <p:nvPr/>
      </p:nvGrpSpPr>
      <p:grpSpPr>
        <a:xfrm>
          <a:off x="0" y="0"/>
          <a:ext cx="0" cy="0"/>
          <a:chOff x="0" y="0"/>
          <a:chExt cx="0" cy="0"/>
        </a:xfrm>
      </p:grpSpPr>
      <p:sp>
        <p:nvSpPr>
          <p:cNvPr id="770" name="Google Shape;770;p11"/>
          <p:cNvSpPr txBox="1"/>
          <p:nvPr>
            <p:ph hasCustomPrompt="1" type="title"/>
          </p:nvPr>
        </p:nvSpPr>
        <p:spPr>
          <a:xfrm>
            <a:off x="2479800" y="1782188"/>
            <a:ext cx="4184400" cy="1082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71" name="Google Shape;771;p11"/>
          <p:cNvSpPr txBox="1"/>
          <p:nvPr>
            <p:ph idx="1" type="subTitle"/>
          </p:nvPr>
        </p:nvSpPr>
        <p:spPr>
          <a:xfrm>
            <a:off x="2479800" y="2864213"/>
            <a:ext cx="4184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772" name="Google Shape;772;p11"/>
          <p:cNvGrpSpPr/>
          <p:nvPr/>
        </p:nvGrpSpPr>
        <p:grpSpPr>
          <a:xfrm>
            <a:off x="-153687" y="218725"/>
            <a:ext cx="9326825" cy="185600"/>
            <a:chOff x="-124" y="218725"/>
            <a:chExt cx="9326825" cy="185600"/>
          </a:xfrm>
        </p:grpSpPr>
        <p:sp>
          <p:nvSpPr>
            <p:cNvPr id="773" name="Google Shape;773;p1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11"/>
          <p:cNvGrpSpPr/>
          <p:nvPr/>
        </p:nvGrpSpPr>
        <p:grpSpPr>
          <a:xfrm flipH="1" rot="-8100000">
            <a:off x="7141381" y="1086663"/>
            <a:ext cx="2959082" cy="3407557"/>
            <a:chOff x="2166075" y="959650"/>
            <a:chExt cx="3498975" cy="4029275"/>
          </a:xfrm>
        </p:grpSpPr>
        <p:sp>
          <p:nvSpPr>
            <p:cNvPr id="779" name="Google Shape;779;p1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11"/>
          <p:cNvGrpSpPr/>
          <p:nvPr/>
        </p:nvGrpSpPr>
        <p:grpSpPr>
          <a:xfrm flipH="1" rot="2700000">
            <a:off x="-1036378" y="1773520"/>
            <a:ext cx="3225301" cy="3714123"/>
            <a:chOff x="2166075" y="959650"/>
            <a:chExt cx="3498975" cy="4029275"/>
          </a:xfrm>
        </p:grpSpPr>
        <p:sp>
          <p:nvSpPr>
            <p:cNvPr id="842" name="Google Shape;842;p1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04" name="Shape 90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05" name="Shape 905"/>
        <p:cNvGrpSpPr/>
        <p:nvPr/>
      </p:nvGrpSpPr>
      <p:grpSpPr>
        <a:xfrm>
          <a:off x="0" y="0"/>
          <a:ext cx="0" cy="0"/>
          <a:chOff x="0" y="0"/>
          <a:chExt cx="0" cy="0"/>
        </a:xfrm>
      </p:grpSpPr>
      <p:sp>
        <p:nvSpPr>
          <p:cNvPr id="906" name="Google Shape;90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7" name="Google Shape;907;p13"/>
          <p:cNvSpPr txBox="1"/>
          <p:nvPr>
            <p:ph hasCustomPrompt="1" idx="2" type="title"/>
          </p:nvPr>
        </p:nvSpPr>
        <p:spPr>
          <a:xfrm>
            <a:off x="720000"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8" name="Google Shape;908;p13"/>
          <p:cNvSpPr txBox="1"/>
          <p:nvPr>
            <p:ph hasCustomPrompt="1" idx="3" type="title"/>
          </p:nvPr>
        </p:nvSpPr>
        <p:spPr>
          <a:xfrm>
            <a:off x="3419275" y="2437479"/>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9" name="Google Shape;909;p13"/>
          <p:cNvSpPr txBox="1"/>
          <p:nvPr>
            <p:ph hasCustomPrompt="1" idx="4" type="title"/>
          </p:nvPr>
        </p:nvSpPr>
        <p:spPr>
          <a:xfrm>
            <a:off x="3419275"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0" name="Google Shape;910;p13"/>
          <p:cNvSpPr txBox="1"/>
          <p:nvPr>
            <p:ph hasCustomPrompt="1" idx="5" type="title"/>
          </p:nvPr>
        </p:nvSpPr>
        <p:spPr>
          <a:xfrm>
            <a:off x="720000"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1" name="Google Shape;911;p13"/>
          <p:cNvSpPr txBox="1"/>
          <p:nvPr>
            <p:ph hasCustomPrompt="1" idx="6" type="title"/>
          </p:nvPr>
        </p:nvSpPr>
        <p:spPr>
          <a:xfrm>
            <a:off x="720000" y="243749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2" name="Google Shape;912;p13"/>
          <p:cNvSpPr txBox="1"/>
          <p:nvPr>
            <p:ph hasCustomPrompt="1" idx="7" type="title"/>
          </p:nvPr>
        </p:nvSpPr>
        <p:spPr>
          <a:xfrm>
            <a:off x="3419275"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3" name="Google Shape;913;p13"/>
          <p:cNvSpPr txBox="1"/>
          <p:nvPr>
            <p:ph idx="1" type="subTitle"/>
          </p:nvPr>
        </p:nvSpPr>
        <p:spPr>
          <a:xfrm>
            <a:off x="720000"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4" name="Google Shape;914;p13"/>
          <p:cNvSpPr txBox="1"/>
          <p:nvPr>
            <p:ph idx="8" type="subTitle"/>
          </p:nvPr>
        </p:nvSpPr>
        <p:spPr>
          <a:xfrm>
            <a:off x="3419275"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5" name="Google Shape;915;p13"/>
          <p:cNvSpPr txBox="1"/>
          <p:nvPr>
            <p:ph idx="9" type="subTitle"/>
          </p:nvPr>
        </p:nvSpPr>
        <p:spPr>
          <a:xfrm>
            <a:off x="720000"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6" name="Google Shape;916;p13"/>
          <p:cNvSpPr txBox="1"/>
          <p:nvPr>
            <p:ph idx="13" type="subTitle"/>
          </p:nvPr>
        </p:nvSpPr>
        <p:spPr>
          <a:xfrm>
            <a:off x="3419275"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7" name="Google Shape;917;p13"/>
          <p:cNvSpPr txBox="1"/>
          <p:nvPr>
            <p:ph idx="14" type="subTitle"/>
          </p:nvPr>
        </p:nvSpPr>
        <p:spPr>
          <a:xfrm>
            <a:off x="720000"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8" name="Google Shape;918;p13"/>
          <p:cNvSpPr txBox="1"/>
          <p:nvPr>
            <p:ph idx="15" type="subTitle"/>
          </p:nvPr>
        </p:nvSpPr>
        <p:spPr>
          <a:xfrm>
            <a:off x="3419275"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919" name="Google Shape;919;p13"/>
          <p:cNvGrpSpPr/>
          <p:nvPr/>
        </p:nvGrpSpPr>
        <p:grpSpPr>
          <a:xfrm rot="-2700000">
            <a:off x="7141381" y="1086663"/>
            <a:ext cx="2959082" cy="3407557"/>
            <a:chOff x="2166075" y="959650"/>
            <a:chExt cx="3498975" cy="4029275"/>
          </a:xfrm>
        </p:grpSpPr>
        <p:sp>
          <p:nvSpPr>
            <p:cNvPr id="920" name="Google Shape;920;p1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13"/>
          <p:cNvGrpSpPr/>
          <p:nvPr/>
        </p:nvGrpSpPr>
        <p:grpSpPr>
          <a:xfrm>
            <a:off x="-153687" y="218725"/>
            <a:ext cx="9326825" cy="185600"/>
            <a:chOff x="-124" y="218725"/>
            <a:chExt cx="9326825" cy="185600"/>
          </a:xfrm>
        </p:grpSpPr>
        <p:sp>
          <p:nvSpPr>
            <p:cNvPr id="983" name="Google Shape;983;p1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88" name="Shape 988"/>
        <p:cNvGrpSpPr/>
        <p:nvPr/>
      </p:nvGrpSpPr>
      <p:grpSpPr>
        <a:xfrm>
          <a:off x="0" y="0"/>
          <a:ext cx="0" cy="0"/>
          <a:chOff x="0" y="0"/>
          <a:chExt cx="0" cy="0"/>
        </a:xfrm>
      </p:grpSpPr>
      <p:sp>
        <p:nvSpPr>
          <p:cNvPr id="989" name="Google Shape;989;p14"/>
          <p:cNvSpPr txBox="1"/>
          <p:nvPr>
            <p:ph type="title"/>
          </p:nvPr>
        </p:nvSpPr>
        <p:spPr>
          <a:xfrm>
            <a:off x="1679038" y="537275"/>
            <a:ext cx="28443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90" name="Google Shape;990;p14"/>
          <p:cNvGrpSpPr/>
          <p:nvPr/>
        </p:nvGrpSpPr>
        <p:grpSpPr>
          <a:xfrm>
            <a:off x="-153687" y="218725"/>
            <a:ext cx="9326825" cy="185600"/>
            <a:chOff x="-124" y="218725"/>
            <a:chExt cx="9326825" cy="185600"/>
          </a:xfrm>
        </p:grpSpPr>
        <p:sp>
          <p:nvSpPr>
            <p:cNvPr id="991" name="Google Shape;991;p1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14"/>
          <p:cNvGrpSpPr/>
          <p:nvPr/>
        </p:nvGrpSpPr>
        <p:grpSpPr>
          <a:xfrm flipH="1" rot="2700000">
            <a:off x="-1368416" y="3364508"/>
            <a:ext cx="2200508" cy="2534014"/>
            <a:chOff x="2166075" y="959650"/>
            <a:chExt cx="3498975" cy="4029275"/>
          </a:xfrm>
        </p:grpSpPr>
        <p:sp>
          <p:nvSpPr>
            <p:cNvPr id="997" name="Google Shape;997;p1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059" name="Shape 1059"/>
        <p:cNvGrpSpPr/>
        <p:nvPr/>
      </p:nvGrpSpPr>
      <p:grpSpPr>
        <a:xfrm>
          <a:off x="0" y="0"/>
          <a:ext cx="0" cy="0"/>
          <a:chOff x="0" y="0"/>
          <a:chExt cx="0" cy="0"/>
        </a:xfrm>
      </p:grpSpPr>
      <p:sp>
        <p:nvSpPr>
          <p:cNvPr id="1060" name="Google Shape;106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61" name="Google Shape;1061;p15"/>
          <p:cNvGrpSpPr/>
          <p:nvPr/>
        </p:nvGrpSpPr>
        <p:grpSpPr>
          <a:xfrm>
            <a:off x="-153687" y="218725"/>
            <a:ext cx="9326825" cy="185600"/>
            <a:chOff x="-124" y="218725"/>
            <a:chExt cx="9326825" cy="185600"/>
          </a:xfrm>
        </p:grpSpPr>
        <p:sp>
          <p:nvSpPr>
            <p:cNvPr id="1062" name="Google Shape;1062;p1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15"/>
          <p:cNvGrpSpPr/>
          <p:nvPr/>
        </p:nvGrpSpPr>
        <p:grpSpPr>
          <a:xfrm rot="-2700000">
            <a:off x="8301734" y="3364508"/>
            <a:ext cx="2200508" cy="2534014"/>
            <a:chOff x="2166075" y="959650"/>
            <a:chExt cx="3498975" cy="4029275"/>
          </a:xfrm>
        </p:grpSpPr>
        <p:sp>
          <p:nvSpPr>
            <p:cNvPr id="1068" name="Google Shape;1068;p1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_1_1">
    <p:spTree>
      <p:nvGrpSpPr>
        <p:cNvPr id="1130" name="Shape 1130"/>
        <p:cNvGrpSpPr/>
        <p:nvPr/>
      </p:nvGrpSpPr>
      <p:grpSpPr>
        <a:xfrm>
          <a:off x="0" y="0"/>
          <a:ext cx="0" cy="0"/>
          <a:chOff x="0" y="0"/>
          <a:chExt cx="0" cy="0"/>
        </a:xfrm>
      </p:grpSpPr>
      <p:sp>
        <p:nvSpPr>
          <p:cNvPr id="1131" name="Google Shape;1131;p16"/>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2" name="Google Shape;1132;p16"/>
          <p:cNvSpPr txBox="1"/>
          <p:nvPr>
            <p:ph idx="1" type="body"/>
          </p:nvPr>
        </p:nvSpPr>
        <p:spPr>
          <a:xfrm>
            <a:off x="713250" y="1257575"/>
            <a:ext cx="7717500" cy="2759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1133" name="Google Shape;1133;p16"/>
          <p:cNvGrpSpPr/>
          <p:nvPr/>
        </p:nvGrpSpPr>
        <p:grpSpPr>
          <a:xfrm>
            <a:off x="-1557954" y="539494"/>
            <a:ext cx="12429823" cy="6382456"/>
            <a:chOff x="-1557954" y="539494"/>
            <a:chExt cx="12429823" cy="6382456"/>
          </a:xfrm>
        </p:grpSpPr>
        <p:grpSp>
          <p:nvGrpSpPr>
            <p:cNvPr id="1134" name="Google Shape;1134;p16"/>
            <p:cNvGrpSpPr/>
            <p:nvPr/>
          </p:nvGrpSpPr>
          <p:grpSpPr>
            <a:xfrm flipH="1" rot="2700000">
              <a:off x="-763586" y="2849509"/>
              <a:ext cx="3047162" cy="3508986"/>
              <a:chOff x="2166075" y="959650"/>
              <a:chExt cx="3498975" cy="4029275"/>
            </a:xfrm>
          </p:grpSpPr>
          <p:sp>
            <p:nvSpPr>
              <p:cNvPr id="1135" name="Google Shape;1135;p1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16"/>
            <p:cNvGrpSpPr/>
            <p:nvPr/>
          </p:nvGrpSpPr>
          <p:grpSpPr>
            <a:xfrm rot="-2700000">
              <a:off x="7141381" y="1086663"/>
              <a:ext cx="2959082" cy="3407557"/>
              <a:chOff x="2166075" y="959650"/>
              <a:chExt cx="3498975" cy="4029275"/>
            </a:xfrm>
          </p:grpSpPr>
          <p:sp>
            <p:nvSpPr>
              <p:cNvPr id="1198" name="Google Shape;1198;p1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0" name="Google Shape;1260;p16"/>
          <p:cNvGrpSpPr/>
          <p:nvPr/>
        </p:nvGrpSpPr>
        <p:grpSpPr>
          <a:xfrm>
            <a:off x="-254229" y="218725"/>
            <a:ext cx="9427368" cy="4582206"/>
            <a:chOff x="-254229" y="218725"/>
            <a:chExt cx="9427368" cy="4582206"/>
          </a:xfrm>
        </p:grpSpPr>
        <p:grpSp>
          <p:nvGrpSpPr>
            <p:cNvPr id="1261" name="Google Shape;1261;p16"/>
            <p:cNvGrpSpPr/>
            <p:nvPr/>
          </p:nvGrpSpPr>
          <p:grpSpPr>
            <a:xfrm>
              <a:off x="-153687" y="218725"/>
              <a:ext cx="9326825" cy="185600"/>
              <a:chOff x="-124" y="218725"/>
              <a:chExt cx="9326825" cy="185600"/>
            </a:xfrm>
          </p:grpSpPr>
          <p:sp>
            <p:nvSpPr>
              <p:cNvPr id="1262" name="Google Shape;1262;p1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7" name="Google Shape;1267;p16"/>
            <p:cNvGrpSpPr/>
            <p:nvPr/>
          </p:nvGrpSpPr>
          <p:grpSpPr>
            <a:xfrm>
              <a:off x="-254229" y="4087919"/>
              <a:ext cx="967446" cy="713012"/>
              <a:chOff x="654725" y="4421499"/>
              <a:chExt cx="777065" cy="572700"/>
            </a:xfrm>
          </p:grpSpPr>
          <p:sp>
            <p:nvSpPr>
              <p:cNvPr id="1268" name="Google Shape;1268;p16"/>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6"/>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6"/>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6"/>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6"/>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6"/>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284" name="Shape 1284"/>
        <p:cNvGrpSpPr/>
        <p:nvPr/>
      </p:nvGrpSpPr>
      <p:grpSpPr>
        <a:xfrm>
          <a:off x="0" y="0"/>
          <a:ext cx="0" cy="0"/>
          <a:chOff x="0" y="0"/>
          <a:chExt cx="0" cy="0"/>
        </a:xfrm>
      </p:grpSpPr>
      <p:grpSp>
        <p:nvGrpSpPr>
          <p:cNvPr id="1285" name="Google Shape;1285;p17"/>
          <p:cNvGrpSpPr/>
          <p:nvPr/>
        </p:nvGrpSpPr>
        <p:grpSpPr>
          <a:xfrm flipH="1" rot="-8100000">
            <a:off x="7073922" y="2339696"/>
            <a:ext cx="3071409" cy="3536907"/>
            <a:chOff x="2166075" y="959650"/>
            <a:chExt cx="3498975" cy="4029275"/>
          </a:xfrm>
        </p:grpSpPr>
        <p:sp>
          <p:nvSpPr>
            <p:cNvPr id="1286" name="Google Shape;1286;p1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17"/>
          <p:cNvGrpSpPr/>
          <p:nvPr/>
        </p:nvGrpSpPr>
        <p:grpSpPr>
          <a:xfrm>
            <a:off x="-153687" y="218725"/>
            <a:ext cx="9326825" cy="185600"/>
            <a:chOff x="-124" y="218725"/>
            <a:chExt cx="9326825" cy="185600"/>
          </a:xfrm>
        </p:grpSpPr>
        <p:sp>
          <p:nvSpPr>
            <p:cNvPr id="1349" name="Google Shape;1349;p1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4" name="Google Shape;1354;p17"/>
          <p:cNvSpPr txBox="1"/>
          <p:nvPr>
            <p:ph type="title"/>
          </p:nvPr>
        </p:nvSpPr>
        <p:spPr>
          <a:xfrm>
            <a:off x="6188275" y="539500"/>
            <a:ext cx="22425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5" name="Google Shape;1355;p17"/>
          <p:cNvSpPr txBox="1"/>
          <p:nvPr>
            <p:ph idx="1" type="subTitle"/>
          </p:nvPr>
        </p:nvSpPr>
        <p:spPr>
          <a:xfrm>
            <a:off x="6188275" y="1609900"/>
            <a:ext cx="22425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56" name="Google Shape;1356;p17"/>
          <p:cNvSpPr/>
          <p:nvPr>
            <p:ph idx="2" type="pic"/>
          </p:nvPr>
        </p:nvSpPr>
        <p:spPr>
          <a:xfrm>
            <a:off x="713225" y="539500"/>
            <a:ext cx="2715000" cy="4064700"/>
          </a:xfrm>
          <a:prstGeom prst="rect">
            <a:avLst/>
          </a:prstGeom>
          <a:noFill/>
          <a:ln>
            <a:noFill/>
          </a:ln>
        </p:spPr>
      </p:sp>
      <p:sp>
        <p:nvSpPr>
          <p:cNvPr id="1357" name="Google Shape;1357;p17"/>
          <p:cNvSpPr/>
          <p:nvPr>
            <p:ph idx="3" type="pic"/>
          </p:nvPr>
        </p:nvSpPr>
        <p:spPr>
          <a:xfrm>
            <a:off x="3690500" y="3066625"/>
            <a:ext cx="4705500" cy="1537500"/>
          </a:xfrm>
          <a:prstGeom prst="rect">
            <a:avLst/>
          </a:prstGeom>
          <a:noFill/>
          <a:ln>
            <a:noFill/>
          </a:ln>
        </p:spPr>
      </p:sp>
      <p:sp>
        <p:nvSpPr>
          <p:cNvPr id="1358" name="Google Shape;1358;p17"/>
          <p:cNvSpPr/>
          <p:nvPr>
            <p:ph idx="4" type="pic"/>
          </p:nvPr>
        </p:nvSpPr>
        <p:spPr>
          <a:xfrm>
            <a:off x="3690375" y="539500"/>
            <a:ext cx="2285700" cy="22857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1359" name="Shape 1359"/>
        <p:cNvGrpSpPr/>
        <p:nvPr/>
      </p:nvGrpSpPr>
      <p:grpSpPr>
        <a:xfrm>
          <a:off x="0" y="0"/>
          <a:ext cx="0" cy="0"/>
          <a:chOff x="0" y="0"/>
          <a:chExt cx="0" cy="0"/>
        </a:xfrm>
      </p:grpSpPr>
      <p:grpSp>
        <p:nvGrpSpPr>
          <p:cNvPr id="1360" name="Google Shape;1360;p18"/>
          <p:cNvGrpSpPr/>
          <p:nvPr/>
        </p:nvGrpSpPr>
        <p:grpSpPr>
          <a:xfrm>
            <a:off x="-153687" y="218725"/>
            <a:ext cx="9326825" cy="185600"/>
            <a:chOff x="-124" y="218725"/>
            <a:chExt cx="9326825" cy="185600"/>
          </a:xfrm>
        </p:grpSpPr>
        <p:sp>
          <p:nvSpPr>
            <p:cNvPr id="1361" name="Google Shape;1361;p18"/>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8"/>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8"/>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8"/>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8"/>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6" name="Google Shape;1366;p18"/>
          <p:cNvGrpSpPr/>
          <p:nvPr/>
        </p:nvGrpSpPr>
        <p:grpSpPr>
          <a:xfrm rot="8100000">
            <a:off x="-1036378" y="687670"/>
            <a:ext cx="3225301" cy="3714123"/>
            <a:chOff x="2166075" y="959650"/>
            <a:chExt cx="3498975" cy="4029275"/>
          </a:xfrm>
        </p:grpSpPr>
        <p:sp>
          <p:nvSpPr>
            <p:cNvPr id="1367" name="Google Shape;1367;p18"/>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8"/>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8"/>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8"/>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8"/>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8"/>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8"/>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8"/>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8"/>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8"/>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8"/>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8"/>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8"/>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8"/>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8"/>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8"/>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8"/>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8"/>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8"/>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8"/>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8"/>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8"/>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8"/>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8"/>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8"/>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8"/>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8"/>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9" name="Google Shape;1429;p18"/>
          <p:cNvSpPr txBox="1"/>
          <p:nvPr>
            <p:ph type="title"/>
          </p:nvPr>
        </p:nvSpPr>
        <p:spPr>
          <a:xfrm>
            <a:off x="713225" y="3268250"/>
            <a:ext cx="4538400" cy="783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0" name="Google Shape;1430;p18"/>
          <p:cNvSpPr txBox="1"/>
          <p:nvPr>
            <p:ph idx="1" type="subTitle"/>
          </p:nvPr>
        </p:nvSpPr>
        <p:spPr>
          <a:xfrm>
            <a:off x="713225" y="3975200"/>
            <a:ext cx="4538400" cy="6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1" name="Google Shape;1431;p18"/>
          <p:cNvSpPr/>
          <p:nvPr>
            <p:ph idx="2" type="pic"/>
          </p:nvPr>
        </p:nvSpPr>
        <p:spPr>
          <a:xfrm>
            <a:off x="713225" y="539500"/>
            <a:ext cx="4538400" cy="2728800"/>
          </a:xfrm>
          <a:prstGeom prst="rect">
            <a:avLst/>
          </a:prstGeom>
          <a:noFill/>
          <a:ln>
            <a:noFill/>
          </a:ln>
        </p:spPr>
      </p:sp>
      <p:sp>
        <p:nvSpPr>
          <p:cNvPr id="1432" name="Google Shape;1432;p18"/>
          <p:cNvSpPr/>
          <p:nvPr>
            <p:ph idx="3" type="pic"/>
          </p:nvPr>
        </p:nvSpPr>
        <p:spPr>
          <a:xfrm>
            <a:off x="5516825" y="539500"/>
            <a:ext cx="2913900" cy="40644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33" name="Shape 1433"/>
        <p:cNvGrpSpPr/>
        <p:nvPr/>
      </p:nvGrpSpPr>
      <p:grpSpPr>
        <a:xfrm>
          <a:off x="0" y="0"/>
          <a:ext cx="0" cy="0"/>
          <a:chOff x="0" y="0"/>
          <a:chExt cx="0" cy="0"/>
        </a:xfrm>
      </p:grpSpPr>
      <p:sp>
        <p:nvSpPr>
          <p:cNvPr id="1434" name="Google Shape;143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5" name="Google Shape;1435;p19"/>
          <p:cNvSpPr txBox="1"/>
          <p:nvPr>
            <p:ph idx="1" type="subTitle"/>
          </p:nvPr>
        </p:nvSpPr>
        <p:spPr>
          <a:xfrm>
            <a:off x="851225"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6" name="Google Shape;1436;p19"/>
          <p:cNvSpPr txBox="1"/>
          <p:nvPr>
            <p:ph idx="2" type="subTitle"/>
          </p:nvPr>
        </p:nvSpPr>
        <p:spPr>
          <a:xfrm>
            <a:off x="3397950"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7" name="Google Shape;1437;p19"/>
          <p:cNvSpPr txBox="1"/>
          <p:nvPr>
            <p:ph idx="3" type="subTitle"/>
          </p:nvPr>
        </p:nvSpPr>
        <p:spPr>
          <a:xfrm>
            <a:off x="5944675" y="2583175"/>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8" name="Google Shape;1438;p19"/>
          <p:cNvSpPr txBox="1"/>
          <p:nvPr>
            <p:ph idx="4" type="subTitle"/>
          </p:nvPr>
        </p:nvSpPr>
        <p:spPr>
          <a:xfrm>
            <a:off x="85122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9" name="Google Shape;1439;p19"/>
          <p:cNvSpPr txBox="1"/>
          <p:nvPr>
            <p:ph idx="5" type="subTitle"/>
          </p:nvPr>
        </p:nvSpPr>
        <p:spPr>
          <a:xfrm>
            <a:off x="3397954"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40" name="Google Shape;1440;p19"/>
          <p:cNvSpPr txBox="1"/>
          <p:nvPr>
            <p:ph idx="6" type="subTitle"/>
          </p:nvPr>
        </p:nvSpPr>
        <p:spPr>
          <a:xfrm>
            <a:off x="594467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41" name="Google Shape;1441;p19"/>
          <p:cNvGrpSpPr/>
          <p:nvPr/>
        </p:nvGrpSpPr>
        <p:grpSpPr>
          <a:xfrm>
            <a:off x="-153687" y="218725"/>
            <a:ext cx="12666938" cy="2392698"/>
            <a:chOff x="-153687" y="218725"/>
            <a:chExt cx="12666938" cy="2392698"/>
          </a:xfrm>
        </p:grpSpPr>
        <p:grpSp>
          <p:nvGrpSpPr>
            <p:cNvPr id="1442" name="Google Shape;1442;p19"/>
            <p:cNvGrpSpPr/>
            <p:nvPr/>
          </p:nvGrpSpPr>
          <p:grpSpPr>
            <a:xfrm>
              <a:off x="8424001" y="218732"/>
              <a:ext cx="4089250" cy="2392691"/>
              <a:chOff x="5490925" y="397700"/>
              <a:chExt cx="3012783" cy="1762831"/>
            </a:xfrm>
          </p:grpSpPr>
          <p:sp>
            <p:nvSpPr>
              <p:cNvPr id="1443" name="Google Shape;1443;p19"/>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9"/>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9"/>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9"/>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9"/>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9"/>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9"/>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9"/>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9"/>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9"/>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9"/>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9"/>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9"/>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9"/>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9"/>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9"/>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9"/>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9"/>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9"/>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9"/>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9"/>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9"/>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9"/>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9"/>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9"/>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9"/>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9"/>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9"/>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9"/>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9"/>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9"/>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9"/>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9"/>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9"/>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9"/>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9"/>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9"/>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9"/>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9"/>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9"/>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9"/>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9"/>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9"/>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9"/>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9"/>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9"/>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9"/>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9"/>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9"/>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9"/>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9"/>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9"/>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9"/>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9"/>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9"/>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9"/>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9"/>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9"/>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9"/>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1" name="Google Shape;1541;p19"/>
            <p:cNvGrpSpPr/>
            <p:nvPr/>
          </p:nvGrpSpPr>
          <p:grpSpPr>
            <a:xfrm>
              <a:off x="-153687" y="218725"/>
              <a:ext cx="9326825" cy="185600"/>
              <a:chOff x="-124" y="218725"/>
              <a:chExt cx="9326825" cy="185600"/>
            </a:xfrm>
          </p:grpSpPr>
          <p:sp>
            <p:nvSpPr>
              <p:cNvPr id="1542" name="Google Shape;1542;p19"/>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9"/>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9"/>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7" name="Google Shape;1547;p19"/>
          <p:cNvGrpSpPr/>
          <p:nvPr/>
        </p:nvGrpSpPr>
        <p:grpSpPr>
          <a:xfrm>
            <a:off x="-1942069" y="2957609"/>
            <a:ext cx="13017963" cy="3347813"/>
            <a:chOff x="-1942069" y="2957609"/>
            <a:chExt cx="13017963" cy="3347813"/>
          </a:xfrm>
        </p:grpSpPr>
        <p:grpSp>
          <p:nvGrpSpPr>
            <p:cNvPr id="1548" name="Google Shape;1548;p19"/>
            <p:cNvGrpSpPr/>
            <p:nvPr/>
          </p:nvGrpSpPr>
          <p:grpSpPr>
            <a:xfrm rot="-2700000">
              <a:off x="8301734" y="3364508"/>
              <a:ext cx="2200508" cy="2534014"/>
              <a:chOff x="2166075" y="959650"/>
              <a:chExt cx="3498975" cy="4029275"/>
            </a:xfrm>
          </p:grpSpPr>
          <p:sp>
            <p:nvSpPr>
              <p:cNvPr id="1549" name="Google Shape;1549;p1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1" name="Google Shape;1611;p19"/>
            <p:cNvGrpSpPr/>
            <p:nvPr/>
          </p:nvGrpSpPr>
          <p:grpSpPr>
            <a:xfrm flipH="1" rot="2700000">
              <a:off x="-1368416" y="3364508"/>
              <a:ext cx="2200508" cy="2534014"/>
              <a:chOff x="2166075" y="959650"/>
              <a:chExt cx="3498975" cy="4029275"/>
            </a:xfrm>
          </p:grpSpPr>
          <p:sp>
            <p:nvSpPr>
              <p:cNvPr id="1612" name="Google Shape;1612;p1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74" name="Shape 1674"/>
        <p:cNvGrpSpPr/>
        <p:nvPr/>
      </p:nvGrpSpPr>
      <p:grpSpPr>
        <a:xfrm>
          <a:off x="0" y="0"/>
          <a:ext cx="0" cy="0"/>
          <a:chOff x="0" y="0"/>
          <a:chExt cx="0" cy="0"/>
        </a:xfrm>
      </p:grpSpPr>
      <p:sp>
        <p:nvSpPr>
          <p:cNvPr id="1675" name="Google Shape;167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76" name="Google Shape;1676;p20"/>
          <p:cNvSpPr txBox="1"/>
          <p:nvPr>
            <p:ph idx="1" type="subTitle"/>
          </p:nvPr>
        </p:nvSpPr>
        <p:spPr>
          <a:xfrm>
            <a:off x="1355475" y="1873506"/>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7" name="Google Shape;1677;p20"/>
          <p:cNvSpPr txBox="1"/>
          <p:nvPr>
            <p:ph idx="2" type="subTitle"/>
          </p:nvPr>
        </p:nvSpPr>
        <p:spPr>
          <a:xfrm>
            <a:off x="4703622" y="1873501"/>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8" name="Google Shape;1678;p20"/>
          <p:cNvSpPr txBox="1"/>
          <p:nvPr>
            <p:ph idx="3" type="subTitle"/>
          </p:nvPr>
        </p:nvSpPr>
        <p:spPr>
          <a:xfrm>
            <a:off x="1355475" y="3224399"/>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9" name="Google Shape;1679;p20"/>
          <p:cNvSpPr txBox="1"/>
          <p:nvPr>
            <p:ph idx="4" type="subTitle"/>
          </p:nvPr>
        </p:nvSpPr>
        <p:spPr>
          <a:xfrm>
            <a:off x="4703621" y="3224399"/>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80" name="Google Shape;1680;p20"/>
          <p:cNvSpPr txBox="1"/>
          <p:nvPr>
            <p:ph idx="5" type="subTitle"/>
          </p:nvPr>
        </p:nvSpPr>
        <p:spPr>
          <a:xfrm>
            <a:off x="1355475" y="156895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1" name="Google Shape;1681;p20"/>
          <p:cNvSpPr txBox="1"/>
          <p:nvPr>
            <p:ph idx="6" type="subTitle"/>
          </p:nvPr>
        </p:nvSpPr>
        <p:spPr>
          <a:xfrm>
            <a:off x="1355475" y="291991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2" name="Google Shape;1682;p20"/>
          <p:cNvSpPr txBox="1"/>
          <p:nvPr>
            <p:ph idx="7" type="subTitle"/>
          </p:nvPr>
        </p:nvSpPr>
        <p:spPr>
          <a:xfrm>
            <a:off x="4703589" y="1568950"/>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3" name="Google Shape;1683;p20"/>
          <p:cNvSpPr txBox="1"/>
          <p:nvPr>
            <p:ph idx="8" type="subTitle"/>
          </p:nvPr>
        </p:nvSpPr>
        <p:spPr>
          <a:xfrm>
            <a:off x="4703589" y="2919914"/>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684" name="Google Shape;1684;p20"/>
          <p:cNvGrpSpPr/>
          <p:nvPr/>
        </p:nvGrpSpPr>
        <p:grpSpPr>
          <a:xfrm>
            <a:off x="8509436" y="2579650"/>
            <a:ext cx="470093" cy="1057651"/>
            <a:chOff x="8509436" y="2579650"/>
            <a:chExt cx="470093" cy="1057651"/>
          </a:xfrm>
        </p:grpSpPr>
        <p:sp>
          <p:nvSpPr>
            <p:cNvPr id="1685" name="Google Shape;1685;p20"/>
            <p:cNvSpPr/>
            <p:nvPr/>
          </p:nvSpPr>
          <p:spPr>
            <a:xfrm>
              <a:off x="8509436" y="3394327"/>
              <a:ext cx="470093" cy="242974"/>
            </a:xfrm>
            <a:custGeom>
              <a:rect b="b" l="l" r="r" t="t"/>
              <a:pathLst>
                <a:path extrusionOk="0" h="2360" w="4566">
                  <a:moveTo>
                    <a:pt x="0" y="1"/>
                  </a:moveTo>
                  <a:lnTo>
                    <a:pt x="0" y="2359"/>
                  </a:lnTo>
                  <a:lnTo>
                    <a:pt x="4566" y="2359"/>
                  </a:lnTo>
                  <a:lnTo>
                    <a:pt x="45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0"/>
            <p:cNvSpPr/>
            <p:nvPr/>
          </p:nvSpPr>
          <p:spPr>
            <a:xfrm>
              <a:off x="8572032" y="3441378"/>
              <a:ext cx="145064" cy="148873"/>
            </a:xfrm>
            <a:custGeom>
              <a:rect b="b" l="l" r="r" t="t"/>
              <a:pathLst>
                <a:path extrusionOk="0" h="1446" w="1409">
                  <a:moveTo>
                    <a:pt x="724" y="0"/>
                  </a:moveTo>
                  <a:cubicBezTo>
                    <a:pt x="305" y="0"/>
                    <a:pt x="1" y="343"/>
                    <a:pt x="1" y="723"/>
                  </a:cubicBezTo>
                  <a:cubicBezTo>
                    <a:pt x="1" y="1103"/>
                    <a:pt x="305" y="1446"/>
                    <a:pt x="724" y="1446"/>
                  </a:cubicBezTo>
                  <a:cubicBezTo>
                    <a:pt x="1104" y="1446"/>
                    <a:pt x="1409" y="1103"/>
                    <a:pt x="1409" y="723"/>
                  </a:cubicBezTo>
                  <a:cubicBezTo>
                    <a:pt x="1409" y="343"/>
                    <a:pt x="1104" y="0"/>
                    <a:pt x="7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0"/>
            <p:cNvSpPr/>
            <p:nvPr/>
          </p:nvSpPr>
          <p:spPr>
            <a:xfrm>
              <a:off x="8771866" y="3441378"/>
              <a:ext cx="148873" cy="148873"/>
            </a:xfrm>
            <a:custGeom>
              <a:rect b="b" l="l" r="r" t="t"/>
              <a:pathLst>
                <a:path extrusionOk="0" h="1446" w="1446">
                  <a:moveTo>
                    <a:pt x="723" y="0"/>
                  </a:moveTo>
                  <a:cubicBezTo>
                    <a:pt x="343" y="0"/>
                    <a:pt x="0" y="343"/>
                    <a:pt x="0" y="723"/>
                  </a:cubicBezTo>
                  <a:cubicBezTo>
                    <a:pt x="0" y="1103"/>
                    <a:pt x="343" y="1446"/>
                    <a:pt x="723" y="1446"/>
                  </a:cubicBezTo>
                  <a:cubicBezTo>
                    <a:pt x="1142" y="1446"/>
                    <a:pt x="1446" y="1103"/>
                    <a:pt x="1446" y="723"/>
                  </a:cubicBezTo>
                  <a:cubicBezTo>
                    <a:pt x="1446" y="343"/>
                    <a:pt x="1142" y="0"/>
                    <a:pt x="7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0"/>
            <p:cNvSpPr/>
            <p:nvPr/>
          </p:nvSpPr>
          <p:spPr>
            <a:xfrm>
              <a:off x="8595609"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0"/>
            <p:cNvSpPr/>
            <p:nvPr/>
          </p:nvSpPr>
          <p:spPr>
            <a:xfrm>
              <a:off x="8658205" y="3500061"/>
              <a:ext cx="35417" cy="31504"/>
            </a:xfrm>
            <a:custGeom>
              <a:rect b="b" l="l" r="r" t="t"/>
              <a:pathLst>
                <a:path extrusionOk="0" h="306" w="344">
                  <a:moveTo>
                    <a:pt x="191" y="1"/>
                  </a:moveTo>
                  <a:cubicBezTo>
                    <a:pt x="77" y="1"/>
                    <a:pt x="1" y="39"/>
                    <a:pt x="1" y="153"/>
                  </a:cubicBezTo>
                  <a:cubicBezTo>
                    <a:pt x="1" y="229"/>
                    <a:pt x="77" y="305"/>
                    <a:pt x="191" y="305"/>
                  </a:cubicBezTo>
                  <a:cubicBezTo>
                    <a:pt x="267" y="305"/>
                    <a:pt x="343" y="229"/>
                    <a:pt x="343" y="153"/>
                  </a:cubicBezTo>
                  <a:cubicBezTo>
                    <a:pt x="343" y="39"/>
                    <a:pt x="267"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0"/>
            <p:cNvSpPr/>
            <p:nvPr/>
          </p:nvSpPr>
          <p:spPr>
            <a:xfrm>
              <a:off x="8799252" y="3500061"/>
              <a:ext cx="31401" cy="31504"/>
            </a:xfrm>
            <a:custGeom>
              <a:rect b="b" l="l" r="r" t="t"/>
              <a:pathLst>
                <a:path extrusionOk="0" h="306" w="305">
                  <a:moveTo>
                    <a:pt x="153" y="1"/>
                  </a:moveTo>
                  <a:cubicBezTo>
                    <a:pt x="77" y="1"/>
                    <a:pt x="1" y="39"/>
                    <a:pt x="1" y="153"/>
                  </a:cubicBezTo>
                  <a:cubicBezTo>
                    <a:pt x="1" y="229"/>
                    <a:pt x="77" y="305"/>
                    <a:pt x="153" y="305"/>
                  </a:cubicBezTo>
                  <a:cubicBezTo>
                    <a:pt x="229" y="305"/>
                    <a:pt x="305" y="229"/>
                    <a:pt x="305" y="153"/>
                  </a:cubicBezTo>
                  <a:cubicBezTo>
                    <a:pt x="305" y="39"/>
                    <a:pt x="229"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0"/>
            <p:cNvSpPr/>
            <p:nvPr/>
          </p:nvSpPr>
          <p:spPr>
            <a:xfrm>
              <a:off x="8861951"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0"/>
            <p:cNvSpPr/>
            <p:nvPr/>
          </p:nvSpPr>
          <p:spPr>
            <a:xfrm>
              <a:off x="8681781" y="3351293"/>
              <a:ext cx="121487" cy="43138"/>
            </a:xfrm>
            <a:custGeom>
              <a:rect b="b" l="l" r="r" t="t"/>
              <a:pathLst>
                <a:path extrusionOk="0" h="419" w="1180">
                  <a:moveTo>
                    <a:pt x="0" y="0"/>
                  </a:moveTo>
                  <a:lnTo>
                    <a:pt x="0" y="419"/>
                  </a:lnTo>
                  <a:lnTo>
                    <a:pt x="1180" y="419"/>
                  </a:lnTo>
                  <a:lnTo>
                    <a:pt x="11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0"/>
            <p:cNvSpPr/>
            <p:nvPr/>
          </p:nvSpPr>
          <p:spPr>
            <a:xfrm>
              <a:off x="8728728" y="2579650"/>
              <a:ext cx="31504" cy="771751"/>
            </a:xfrm>
            <a:custGeom>
              <a:rect b="b" l="l" r="r" t="t"/>
              <a:pathLst>
                <a:path extrusionOk="0" h="7496" w="306">
                  <a:moveTo>
                    <a:pt x="1" y="1"/>
                  </a:moveTo>
                  <a:lnTo>
                    <a:pt x="1" y="7495"/>
                  </a:lnTo>
                  <a:lnTo>
                    <a:pt x="305" y="7495"/>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4" name="Google Shape;1694;p20"/>
          <p:cNvGrpSpPr/>
          <p:nvPr/>
        </p:nvGrpSpPr>
        <p:grpSpPr>
          <a:xfrm>
            <a:off x="-153687" y="218725"/>
            <a:ext cx="9326825" cy="185600"/>
            <a:chOff x="-124" y="218725"/>
            <a:chExt cx="9326825" cy="185600"/>
          </a:xfrm>
        </p:grpSpPr>
        <p:sp>
          <p:nvSpPr>
            <p:cNvPr id="1695" name="Google Shape;1695;p2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0" name="Google Shape;1700;p20"/>
          <p:cNvGrpSpPr/>
          <p:nvPr/>
        </p:nvGrpSpPr>
        <p:grpSpPr>
          <a:xfrm>
            <a:off x="8424001" y="218732"/>
            <a:ext cx="4089250" cy="2392691"/>
            <a:chOff x="5490925" y="397700"/>
            <a:chExt cx="3012783" cy="1762831"/>
          </a:xfrm>
        </p:grpSpPr>
        <p:sp>
          <p:nvSpPr>
            <p:cNvPr id="1701" name="Google Shape;1701;p20"/>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0"/>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0"/>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0"/>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0"/>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0"/>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0"/>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0"/>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0"/>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0"/>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0"/>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0"/>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0"/>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9" name="Google Shape;1799;p20"/>
          <p:cNvGrpSpPr/>
          <p:nvPr/>
        </p:nvGrpSpPr>
        <p:grpSpPr>
          <a:xfrm>
            <a:off x="-1942069" y="2957609"/>
            <a:ext cx="13017963" cy="3347813"/>
            <a:chOff x="-1942069" y="2957609"/>
            <a:chExt cx="13017963" cy="3347813"/>
          </a:xfrm>
        </p:grpSpPr>
        <p:grpSp>
          <p:nvGrpSpPr>
            <p:cNvPr id="1800" name="Google Shape;1800;p20"/>
            <p:cNvGrpSpPr/>
            <p:nvPr/>
          </p:nvGrpSpPr>
          <p:grpSpPr>
            <a:xfrm rot="-2700000">
              <a:off x="8301734" y="3364508"/>
              <a:ext cx="2200508" cy="2534014"/>
              <a:chOff x="2166075" y="959650"/>
              <a:chExt cx="3498975" cy="4029275"/>
            </a:xfrm>
          </p:grpSpPr>
          <p:sp>
            <p:nvSpPr>
              <p:cNvPr id="1801" name="Google Shape;1801;p2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3" name="Google Shape;1863;p20"/>
            <p:cNvGrpSpPr/>
            <p:nvPr/>
          </p:nvGrpSpPr>
          <p:grpSpPr>
            <a:xfrm flipH="1" rot="2700000">
              <a:off x="-1368416" y="3364508"/>
              <a:ext cx="2200508" cy="2534014"/>
              <a:chOff x="2166075" y="959650"/>
              <a:chExt cx="3498975" cy="4029275"/>
            </a:xfrm>
          </p:grpSpPr>
          <p:sp>
            <p:nvSpPr>
              <p:cNvPr id="1864" name="Google Shape;1864;p2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3"/>
          <p:cNvSpPr txBox="1"/>
          <p:nvPr>
            <p:ph type="title"/>
          </p:nvPr>
        </p:nvSpPr>
        <p:spPr>
          <a:xfrm flipH="1">
            <a:off x="5445475" y="2571975"/>
            <a:ext cx="29853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2" name="Google Shape;82;p3"/>
          <p:cNvSpPr txBox="1"/>
          <p:nvPr>
            <p:ph hasCustomPrompt="1" idx="2" type="title"/>
          </p:nvPr>
        </p:nvSpPr>
        <p:spPr>
          <a:xfrm flipH="1">
            <a:off x="7141975" y="1730175"/>
            <a:ext cx="1288800" cy="841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83" name="Google Shape;83;p3"/>
          <p:cNvGrpSpPr/>
          <p:nvPr/>
        </p:nvGrpSpPr>
        <p:grpSpPr>
          <a:xfrm flipH="1" rot="2700000">
            <a:off x="-1085428" y="958296"/>
            <a:ext cx="3071409" cy="3536907"/>
            <a:chOff x="2166075" y="959650"/>
            <a:chExt cx="3498975" cy="4029275"/>
          </a:xfrm>
        </p:grpSpPr>
        <p:sp>
          <p:nvSpPr>
            <p:cNvPr id="84" name="Google Shape;84;p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3"/>
          <p:cNvGrpSpPr/>
          <p:nvPr/>
        </p:nvGrpSpPr>
        <p:grpSpPr>
          <a:xfrm>
            <a:off x="-153687" y="218725"/>
            <a:ext cx="9326825" cy="185600"/>
            <a:chOff x="-124" y="218725"/>
            <a:chExt cx="9326825" cy="185600"/>
          </a:xfrm>
        </p:grpSpPr>
        <p:sp>
          <p:nvSpPr>
            <p:cNvPr id="147" name="Google Shape;147;p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3"/>
          <p:cNvSpPr/>
          <p:nvPr>
            <p:ph idx="3" type="pic"/>
          </p:nvPr>
        </p:nvSpPr>
        <p:spPr>
          <a:xfrm>
            <a:off x="713225" y="717900"/>
            <a:ext cx="3707700" cy="3707700"/>
          </a:xfrm>
          <a:prstGeom prst="rect">
            <a:avLst/>
          </a:prstGeom>
          <a:noFill/>
          <a:ln>
            <a:noFill/>
          </a:ln>
        </p:spPr>
      </p:sp>
      <p:grpSp>
        <p:nvGrpSpPr>
          <p:cNvPr id="153" name="Google Shape;153;p3"/>
          <p:cNvGrpSpPr/>
          <p:nvPr/>
        </p:nvGrpSpPr>
        <p:grpSpPr>
          <a:xfrm rot="-2700000">
            <a:off x="8020690" y="3330630"/>
            <a:ext cx="2632000" cy="3030902"/>
            <a:chOff x="2166075" y="959650"/>
            <a:chExt cx="3498975" cy="4029275"/>
          </a:xfrm>
        </p:grpSpPr>
        <p:sp>
          <p:nvSpPr>
            <p:cNvPr id="154" name="Google Shape;154;p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26" name="Shape 1926"/>
        <p:cNvGrpSpPr/>
        <p:nvPr/>
      </p:nvGrpSpPr>
      <p:grpSpPr>
        <a:xfrm>
          <a:off x="0" y="0"/>
          <a:ext cx="0" cy="0"/>
          <a:chOff x="0" y="0"/>
          <a:chExt cx="0" cy="0"/>
        </a:xfrm>
      </p:grpSpPr>
      <p:sp>
        <p:nvSpPr>
          <p:cNvPr id="1927" name="Google Shape;192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8" name="Google Shape;1928;p21"/>
          <p:cNvSpPr txBox="1"/>
          <p:nvPr>
            <p:ph idx="1" type="subTitle"/>
          </p:nvPr>
        </p:nvSpPr>
        <p:spPr>
          <a:xfrm>
            <a:off x="713225" y="1559627"/>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29" name="Google Shape;1929;p21"/>
          <p:cNvSpPr txBox="1"/>
          <p:nvPr>
            <p:ph idx="2" type="subTitle"/>
          </p:nvPr>
        </p:nvSpPr>
        <p:spPr>
          <a:xfrm>
            <a:off x="3871066" y="1559632"/>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0" name="Google Shape;1930;p21"/>
          <p:cNvSpPr txBox="1"/>
          <p:nvPr>
            <p:ph idx="3" type="subTitle"/>
          </p:nvPr>
        </p:nvSpPr>
        <p:spPr>
          <a:xfrm>
            <a:off x="3871066" y="272407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1" name="Google Shape;1931;p21"/>
          <p:cNvSpPr txBox="1"/>
          <p:nvPr>
            <p:ph idx="4" type="subTitle"/>
          </p:nvPr>
        </p:nvSpPr>
        <p:spPr>
          <a:xfrm>
            <a:off x="713225" y="388850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2" name="Google Shape;1932;p21"/>
          <p:cNvSpPr txBox="1"/>
          <p:nvPr>
            <p:ph idx="5" type="subTitle"/>
          </p:nvPr>
        </p:nvSpPr>
        <p:spPr>
          <a:xfrm>
            <a:off x="713225" y="2725324"/>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3" name="Google Shape;1933;p21"/>
          <p:cNvSpPr txBox="1"/>
          <p:nvPr>
            <p:ph idx="6" type="subTitle"/>
          </p:nvPr>
        </p:nvSpPr>
        <p:spPr>
          <a:xfrm>
            <a:off x="3871066" y="3888503"/>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4" name="Google Shape;1934;p21"/>
          <p:cNvSpPr txBox="1"/>
          <p:nvPr>
            <p:ph idx="7" type="subTitle"/>
          </p:nvPr>
        </p:nvSpPr>
        <p:spPr>
          <a:xfrm>
            <a:off x="713225" y="118205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5" name="Google Shape;1935;p21"/>
          <p:cNvSpPr txBox="1"/>
          <p:nvPr>
            <p:ph idx="8" type="subTitle"/>
          </p:nvPr>
        </p:nvSpPr>
        <p:spPr>
          <a:xfrm>
            <a:off x="3871066" y="1182050"/>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6" name="Google Shape;1936;p21"/>
          <p:cNvSpPr txBox="1"/>
          <p:nvPr>
            <p:ph idx="9" type="subTitle"/>
          </p:nvPr>
        </p:nvSpPr>
        <p:spPr>
          <a:xfrm>
            <a:off x="713225" y="2347743"/>
            <a:ext cx="28062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7" name="Google Shape;1937;p21"/>
          <p:cNvSpPr txBox="1"/>
          <p:nvPr>
            <p:ph idx="13" type="subTitle"/>
          </p:nvPr>
        </p:nvSpPr>
        <p:spPr>
          <a:xfrm>
            <a:off x="3871066" y="234900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8" name="Google Shape;1938;p21"/>
          <p:cNvSpPr txBox="1"/>
          <p:nvPr>
            <p:ph idx="14" type="subTitle"/>
          </p:nvPr>
        </p:nvSpPr>
        <p:spPr>
          <a:xfrm>
            <a:off x="713225" y="3513425"/>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9" name="Google Shape;1939;p21"/>
          <p:cNvSpPr txBox="1"/>
          <p:nvPr>
            <p:ph idx="15" type="subTitle"/>
          </p:nvPr>
        </p:nvSpPr>
        <p:spPr>
          <a:xfrm>
            <a:off x="3871066" y="3513426"/>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940" name="Google Shape;1940;p21"/>
          <p:cNvGrpSpPr/>
          <p:nvPr/>
        </p:nvGrpSpPr>
        <p:grpSpPr>
          <a:xfrm>
            <a:off x="-153687" y="218725"/>
            <a:ext cx="9326825" cy="185600"/>
            <a:chOff x="-124" y="218725"/>
            <a:chExt cx="9326825" cy="185600"/>
          </a:xfrm>
        </p:grpSpPr>
        <p:sp>
          <p:nvSpPr>
            <p:cNvPr id="1941" name="Google Shape;1941;p2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6" name="Google Shape;1946;p21"/>
          <p:cNvGrpSpPr/>
          <p:nvPr/>
        </p:nvGrpSpPr>
        <p:grpSpPr>
          <a:xfrm flipH="1" rot="2700000">
            <a:off x="-1368416" y="3364508"/>
            <a:ext cx="2200508" cy="2534014"/>
            <a:chOff x="2166075" y="959650"/>
            <a:chExt cx="3498975" cy="4029275"/>
          </a:xfrm>
        </p:grpSpPr>
        <p:sp>
          <p:nvSpPr>
            <p:cNvPr id="1947" name="Google Shape;1947;p2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9" name="Google Shape;2009;p21"/>
          <p:cNvGrpSpPr/>
          <p:nvPr/>
        </p:nvGrpSpPr>
        <p:grpSpPr>
          <a:xfrm rot="-2700000">
            <a:off x="7141381" y="1086663"/>
            <a:ext cx="2959082" cy="3407557"/>
            <a:chOff x="2166075" y="959650"/>
            <a:chExt cx="3498975" cy="4029275"/>
          </a:xfrm>
        </p:grpSpPr>
        <p:sp>
          <p:nvSpPr>
            <p:cNvPr id="2010" name="Google Shape;2010;p2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072" name="Shape 2072"/>
        <p:cNvGrpSpPr/>
        <p:nvPr/>
      </p:nvGrpSpPr>
      <p:grpSpPr>
        <a:xfrm>
          <a:off x="0" y="0"/>
          <a:ext cx="0" cy="0"/>
          <a:chOff x="0" y="0"/>
          <a:chExt cx="0" cy="0"/>
        </a:xfrm>
      </p:grpSpPr>
      <p:sp>
        <p:nvSpPr>
          <p:cNvPr id="2073" name="Google Shape;2073;p22"/>
          <p:cNvSpPr txBox="1"/>
          <p:nvPr/>
        </p:nvSpPr>
        <p:spPr>
          <a:xfrm>
            <a:off x="4831775" y="3615225"/>
            <a:ext cx="3599400" cy="556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000" u="sng">
                <a:solidFill>
                  <a:schemeClr val="dk1"/>
                </a:solidFill>
                <a:latin typeface="Open Sans"/>
                <a:ea typeface="Open Sans"/>
                <a:cs typeface="Open Sans"/>
                <a:sym typeface="Open Sans"/>
              </a:rPr>
              <a:t> </a:t>
            </a:r>
            <a:endParaRPr b="1" sz="1000" u="sng">
              <a:solidFill>
                <a:schemeClr val="dk1"/>
              </a:solidFill>
              <a:latin typeface="Open Sans"/>
              <a:ea typeface="Open Sans"/>
              <a:cs typeface="Open Sans"/>
              <a:sym typeface="Open Sans"/>
            </a:endParaRPr>
          </a:p>
        </p:txBody>
      </p:sp>
      <p:sp>
        <p:nvSpPr>
          <p:cNvPr id="2074" name="Google Shape;2074;p22"/>
          <p:cNvSpPr txBox="1"/>
          <p:nvPr>
            <p:ph type="title"/>
          </p:nvPr>
        </p:nvSpPr>
        <p:spPr>
          <a:xfrm>
            <a:off x="4571975" y="539500"/>
            <a:ext cx="3859200" cy="105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75" name="Google Shape;2075;p22"/>
          <p:cNvSpPr txBox="1"/>
          <p:nvPr>
            <p:ph idx="1" type="subTitle"/>
          </p:nvPr>
        </p:nvSpPr>
        <p:spPr>
          <a:xfrm>
            <a:off x="4571975" y="1788425"/>
            <a:ext cx="3859200" cy="105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2076" name="Google Shape;2076;p22"/>
          <p:cNvGrpSpPr/>
          <p:nvPr/>
        </p:nvGrpSpPr>
        <p:grpSpPr>
          <a:xfrm>
            <a:off x="-153687" y="218725"/>
            <a:ext cx="9326825" cy="185600"/>
            <a:chOff x="-124" y="218725"/>
            <a:chExt cx="9326825" cy="185600"/>
          </a:xfrm>
        </p:grpSpPr>
        <p:sp>
          <p:nvSpPr>
            <p:cNvPr id="2077" name="Google Shape;2077;p2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2" name="Google Shape;2082;p22"/>
          <p:cNvGrpSpPr/>
          <p:nvPr/>
        </p:nvGrpSpPr>
        <p:grpSpPr>
          <a:xfrm flipH="1" rot="2700000">
            <a:off x="-1036378" y="1773520"/>
            <a:ext cx="3225301" cy="3714123"/>
            <a:chOff x="2166075" y="959650"/>
            <a:chExt cx="3498975" cy="4029275"/>
          </a:xfrm>
        </p:grpSpPr>
        <p:sp>
          <p:nvSpPr>
            <p:cNvPr id="2083" name="Google Shape;2083;p2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45" name="Shape 2145"/>
        <p:cNvGrpSpPr/>
        <p:nvPr/>
      </p:nvGrpSpPr>
      <p:grpSpPr>
        <a:xfrm>
          <a:off x="0" y="0"/>
          <a:ext cx="0" cy="0"/>
          <a:chOff x="0" y="0"/>
          <a:chExt cx="0" cy="0"/>
        </a:xfrm>
      </p:grpSpPr>
      <p:grpSp>
        <p:nvGrpSpPr>
          <p:cNvPr id="2146" name="Google Shape;2146;p23"/>
          <p:cNvGrpSpPr/>
          <p:nvPr/>
        </p:nvGrpSpPr>
        <p:grpSpPr>
          <a:xfrm>
            <a:off x="-153687" y="218725"/>
            <a:ext cx="9326825" cy="185600"/>
            <a:chOff x="-124" y="218725"/>
            <a:chExt cx="9326825" cy="185600"/>
          </a:xfrm>
        </p:grpSpPr>
        <p:sp>
          <p:nvSpPr>
            <p:cNvPr id="2147" name="Google Shape;2147;p2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2" name="Google Shape;2152;p23"/>
          <p:cNvGrpSpPr/>
          <p:nvPr/>
        </p:nvGrpSpPr>
        <p:grpSpPr>
          <a:xfrm>
            <a:off x="8424001" y="218732"/>
            <a:ext cx="4089250" cy="2392691"/>
            <a:chOff x="5490925" y="397700"/>
            <a:chExt cx="3012783" cy="1762831"/>
          </a:xfrm>
        </p:grpSpPr>
        <p:sp>
          <p:nvSpPr>
            <p:cNvPr id="2153" name="Google Shape;2153;p23"/>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3"/>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3"/>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3"/>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3"/>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3"/>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3"/>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3"/>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3"/>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3"/>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3"/>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3"/>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3"/>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3"/>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3"/>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3"/>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3"/>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3"/>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3"/>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3"/>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3"/>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3"/>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3"/>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3"/>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3"/>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3"/>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3"/>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3"/>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3"/>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3"/>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3"/>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3"/>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3"/>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3"/>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3"/>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3"/>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3"/>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3"/>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3"/>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3"/>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3"/>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3"/>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3"/>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3"/>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3"/>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3"/>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3"/>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3"/>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3"/>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3"/>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3"/>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3"/>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3"/>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3"/>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3"/>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3"/>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3"/>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3"/>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3"/>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3"/>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3"/>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3"/>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3"/>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3"/>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3"/>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3"/>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3"/>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3"/>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3"/>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3"/>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3"/>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3"/>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3"/>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3"/>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3"/>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3"/>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3"/>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3"/>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3"/>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3"/>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3"/>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3"/>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3"/>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3"/>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3"/>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3"/>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3"/>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3"/>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3"/>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3"/>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3"/>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3"/>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3"/>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3"/>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3"/>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3"/>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3"/>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3"/>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1" name="Google Shape;2251;p23"/>
          <p:cNvGrpSpPr/>
          <p:nvPr/>
        </p:nvGrpSpPr>
        <p:grpSpPr>
          <a:xfrm>
            <a:off x="-1942069" y="2957609"/>
            <a:ext cx="13017963" cy="3347813"/>
            <a:chOff x="-1942069" y="2957609"/>
            <a:chExt cx="13017963" cy="3347813"/>
          </a:xfrm>
        </p:grpSpPr>
        <p:grpSp>
          <p:nvGrpSpPr>
            <p:cNvPr id="2252" name="Google Shape;2252;p23"/>
            <p:cNvGrpSpPr/>
            <p:nvPr/>
          </p:nvGrpSpPr>
          <p:grpSpPr>
            <a:xfrm rot="-2700000">
              <a:off x="8301734" y="3364508"/>
              <a:ext cx="2200508" cy="2534014"/>
              <a:chOff x="2166075" y="959650"/>
              <a:chExt cx="3498975" cy="4029275"/>
            </a:xfrm>
          </p:grpSpPr>
          <p:sp>
            <p:nvSpPr>
              <p:cNvPr id="2253" name="Google Shape;2253;p2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5" name="Google Shape;2315;p23"/>
            <p:cNvGrpSpPr/>
            <p:nvPr/>
          </p:nvGrpSpPr>
          <p:grpSpPr>
            <a:xfrm flipH="1" rot="2700000">
              <a:off x="-1368416" y="3364508"/>
              <a:ext cx="2200508" cy="2534014"/>
              <a:chOff x="2166075" y="959650"/>
              <a:chExt cx="3498975" cy="4029275"/>
            </a:xfrm>
          </p:grpSpPr>
          <p:sp>
            <p:nvSpPr>
              <p:cNvPr id="2316" name="Google Shape;2316;p2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378" name="Shape 2378"/>
        <p:cNvGrpSpPr/>
        <p:nvPr/>
      </p:nvGrpSpPr>
      <p:grpSpPr>
        <a:xfrm>
          <a:off x="0" y="0"/>
          <a:ext cx="0" cy="0"/>
          <a:chOff x="0" y="0"/>
          <a:chExt cx="0" cy="0"/>
        </a:xfrm>
      </p:grpSpPr>
      <p:grpSp>
        <p:nvGrpSpPr>
          <p:cNvPr id="2379" name="Google Shape;2379;p24"/>
          <p:cNvGrpSpPr/>
          <p:nvPr/>
        </p:nvGrpSpPr>
        <p:grpSpPr>
          <a:xfrm>
            <a:off x="-153687" y="218725"/>
            <a:ext cx="9326825" cy="185600"/>
            <a:chOff x="-124" y="218725"/>
            <a:chExt cx="9326825" cy="185600"/>
          </a:xfrm>
        </p:grpSpPr>
        <p:sp>
          <p:nvSpPr>
            <p:cNvPr id="2380" name="Google Shape;2380;p2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5" name="Google Shape;2385;p24"/>
          <p:cNvGrpSpPr/>
          <p:nvPr/>
        </p:nvGrpSpPr>
        <p:grpSpPr>
          <a:xfrm rot="-2700000">
            <a:off x="8301734" y="3364508"/>
            <a:ext cx="2200508" cy="2534014"/>
            <a:chOff x="2166075" y="959650"/>
            <a:chExt cx="3498975" cy="4029275"/>
          </a:xfrm>
        </p:grpSpPr>
        <p:sp>
          <p:nvSpPr>
            <p:cNvPr id="2386" name="Google Shape;2386;p2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51" name="Shape 2451"/>
        <p:cNvGrpSpPr/>
        <p:nvPr/>
      </p:nvGrpSpPr>
      <p:grpSpPr>
        <a:xfrm>
          <a:off x="0" y="0"/>
          <a:ext cx="0" cy="0"/>
          <a:chOff x="0" y="0"/>
          <a:chExt cx="0" cy="0"/>
        </a:xfrm>
      </p:grpSpPr>
      <p:grpSp>
        <p:nvGrpSpPr>
          <p:cNvPr id="2452" name="Google Shape;2452;p26"/>
          <p:cNvGrpSpPr/>
          <p:nvPr/>
        </p:nvGrpSpPr>
        <p:grpSpPr>
          <a:xfrm flipH="1" rot="-8100000">
            <a:off x="7073922" y="647596"/>
            <a:ext cx="3071409" cy="3536907"/>
            <a:chOff x="2166075" y="959650"/>
            <a:chExt cx="3498975" cy="4029275"/>
          </a:xfrm>
        </p:grpSpPr>
        <p:sp>
          <p:nvSpPr>
            <p:cNvPr id="2453" name="Google Shape;2453;p2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5" name="Google Shape;2515;p26"/>
          <p:cNvGrpSpPr/>
          <p:nvPr/>
        </p:nvGrpSpPr>
        <p:grpSpPr>
          <a:xfrm>
            <a:off x="-153687" y="218725"/>
            <a:ext cx="9326825" cy="185600"/>
            <a:chOff x="-124" y="218725"/>
            <a:chExt cx="9326825" cy="185600"/>
          </a:xfrm>
        </p:grpSpPr>
        <p:sp>
          <p:nvSpPr>
            <p:cNvPr id="2516" name="Google Shape;2516;p2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1" name="Google Shape;2521;p26"/>
          <p:cNvSpPr txBox="1"/>
          <p:nvPr>
            <p:ph type="ctrTitle"/>
          </p:nvPr>
        </p:nvSpPr>
        <p:spPr>
          <a:xfrm>
            <a:off x="713225" y="814625"/>
            <a:ext cx="4981200" cy="30516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Clr>
                <a:srgbClr val="191919"/>
              </a:buClr>
              <a:buSzPts val="5200"/>
              <a:buNone/>
              <a:defRPr sz="72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522" name="Google Shape;2522;p26"/>
          <p:cNvSpPr txBox="1"/>
          <p:nvPr>
            <p:ph idx="1" type="subTitle"/>
          </p:nvPr>
        </p:nvSpPr>
        <p:spPr>
          <a:xfrm>
            <a:off x="713225" y="3866375"/>
            <a:ext cx="4317600" cy="47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23" name="Shape 2523"/>
        <p:cNvGrpSpPr/>
        <p:nvPr/>
      </p:nvGrpSpPr>
      <p:grpSpPr>
        <a:xfrm>
          <a:off x="0" y="0"/>
          <a:ext cx="0" cy="0"/>
          <a:chOff x="0" y="0"/>
          <a:chExt cx="0" cy="0"/>
        </a:xfrm>
      </p:grpSpPr>
      <p:sp>
        <p:nvSpPr>
          <p:cNvPr id="2524" name="Google Shape;2524;p27"/>
          <p:cNvSpPr txBox="1"/>
          <p:nvPr>
            <p:ph type="title"/>
          </p:nvPr>
        </p:nvSpPr>
        <p:spPr>
          <a:xfrm flipH="1">
            <a:off x="5445475" y="2571975"/>
            <a:ext cx="29853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25" name="Google Shape;2525;p27"/>
          <p:cNvSpPr txBox="1"/>
          <p:nvPr>
            <p:ph hasCustomPrompt="1" idx="2" type="title"/>
          </p:nvPr>
        </p:nvSpPr>
        <p:spPr>
          <a:xfrm flipH="1">
            <a:off x="7141975" y="1730175"/>
            <a:ext cx="1288800" cy="841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2526" name="Google Shape;2526;p27"/>
          <p:cNvGrpSpPr/>
          <p:nvPr/>
        </p:nvGrpSpPr>
        <p:grpSpPr>
          <a:xfrm flipH="1" rot="2700000">
            <a:off x="-1085428" y="958296"/>
            <a:ext cx="3071409" cy="3536907"/>
            <a:chOff x="2166075" y="959650"/>
            <a:chExt cx="3498975" cy="4029275"/>
          </a:xfrm>
        </p:grpSpPr>
        <p:sp>
          <p:nvSpPr>
            <p:cNvPr id="2527" name="Google Shape;2527;p2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9" name="Google Shape;2589;p27"/>
          <p:cNvGrpSpPr/>
          <p:nvPr/>
        </p:nvGrpSpPr>
        <p:grpSpPr>
          <a:xfrm>
            <a:off x="-153687" y="218725"/>
            <a:ext cx="9326825" cy="185600"/>
            <a:chOff x="-124" y="218725"/>
            <a:chExt cx="9326825" cy="185600"/>
          </a:xfrm>
        </p:grpSpPr>
        <p:sp>
          <p:nvSpPr>
            <p:cNvPr id="2590" name="Google Shape;2590;p2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5" name="Google Shape;2595;p27"/>
          <p:cNvSpPr/>
          <p:nvPr>
            <p:ph idx="3" type="pic"/>
          </p:nvPr>
        </p:nvSpPr>
        <p:spPr>
          <a:xfrm>
            <a:off x="713225" y="717900"/>
            <a:ext cx="3707700" cy="3707700"/>
          </a:xfrm>
          <a:prstGeom prst="rect">
            <a:avLst/>
          </a:prstGeom>
          <a:noFill/>
          <a:ln>
            <a:noFill/>
          </a:ln>
        </p:spPr>
      </p:sp>
      <p:grpSp>
        <p:nvGrpSpPr>
          <p:cNvPr id="2596" name="Google Shape;2596;p27"/>
          <p:cNvGrpSpPr/>
          <p:nvPr/>
        </p:nvGrpSpPr>
        <p:grpSpPr>
          <a:xfrm rot="-2700000">
            <a:off x="8020690" y="3330630"/>
            <a:ext cx="2632000" cy="3030902"/>
            <a:chOff x="2166075" y="959650"/>
            <a:chExt cx="3498975" cy="4029275"/>
          </a:xfrm>
        </p:grpSpPr>
        <p:sp>
          <p:nvSpPr>
            <p:cNvPr id="2597" name="Google Shape;2597;p2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59" name="Shape 2659"/>
        <p:cNvGrpSpPr/>
        <p:nvPr/>
      </p:nvGrpSpPr>
      <p:grpSpPr>
        <a:xfrm>
          <a:off x="0" y="0"/>
          <a:ext cx="0" cy="0"/>
          <a:chOff x="0" y="0"/>
          <a:chExt cx="0" cy="0"/>
        </a:xfrm>
      </p:grpSpPr>
      <p:sp>
        <p:nvSpPr>
          <p:cNvPr id="2660" name="Google Shape;2660;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61" name="Google Shape;2661;p28"/>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2662" name="Google Shape;2662;p28"/>
          <p:cNvGrpSpPr/>
          <p:nvPr/>
        </p:nvGrpSpPr>
        <p:grpSpPr>
          <a:xfrm>
            <a:off x="-153687" y="218725"/>
            <a:ext cx="9326825" cy="185600"/>
            <a:chOff x="-124" y="218725"/>
            <a:chExt cx="9326825" cy="185600"/>
          </a:xfrm>
        </p:grpSpPr>
        <p:sp>
          <p:nvSpPr>
            <p:cNvPr id="2663" name="Google Shape;2663;p28"/>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8"/>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8"/>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8"/>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8"/>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8" name="Google Shape;2668;p28"/>
          <p:cNvGrpSpPr/>
          <p:nvPr/>
        </p:nvGrpSpPr>
        <p:grpSpPr>
          <a:xfrm flipH="1" rot="-8100000">
            <a:off x="7141381" y="1477738"/>
            <a:ext cx="2959082" cy="3407557"/>
            <a:chOff x="2166075" y="959650"/>
            <a:chExt cx="3498975" cy="4029275"/>
          </a:xfrm>
        </p:grpSpPr>
        <p:sp>
          <p:nvSpPr>
            <p:cNvPr id="2669" name="Google Shape;2669;p28"/>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8"/>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8"/>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8"/>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8"/>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8"/>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8"/>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8"/>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8"/>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8"/>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8"/>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8"/>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8"/>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8"/>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8"/>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8"/>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8"/>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8"/>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8"/>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8"/>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8"/>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8"/>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8"/>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8"/>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8"/>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8"/>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8"/>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8"/>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8"/>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8"/>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8"/>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8"/>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8"/>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8"/>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8"/>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8"/>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8"/>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8"/>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8"/>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8"/>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8"/>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8"/>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8"/>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8"/>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8"/>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8"/>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8"/>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8"/>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8"/>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8"/>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8"/>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8"/>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8"/>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8"/>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8"/>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8"/>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8"/>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8"/>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8"/>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8"/>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8"/>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8"/>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1" name="Google Shape;2731;p28"/>
          <p:cNvGrpSpPr/>
          <p:nvPr/>
        </p:nvGrpSpPr>
        <p:grpSpPr>
          <a:xfrm>
            <a:off x="8424001" y="218732"/>
            <a:ext cx="4089250" cy="2392691"/>
            <a:chOff x="5490925" y="397700"/>
            <a:chExt cx="3012783" cy="1762831"/>
          </a:xfrm>
        </p:grpSpPr>
        <p:sp>
          <p:nvSpPr>
            <p:cNvPr id="2732" name="Google Shape;2732;p28"/>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8"/>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8"/>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8"/>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8"/>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8"/>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8"/>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8"/>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8"/>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8"/>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8"/>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8"/>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8"/>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8"/>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8"/>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8"/>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8"/>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8"/>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8"/>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8"/>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8"/>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8"/>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8"/>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8"/>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8"/>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8"/>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8"/>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8"/>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8"/>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8"/>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8"/>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8"/>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8"/>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8"/>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8"/>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8"/>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8"/>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28"/>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8"/>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8"/>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8"/>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8"/>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8"/>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8"/>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8"/>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8"/>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8"/>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8"/>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8"/>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8"/>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8"/>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8"/>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8"/>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8"/>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8"/>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8"/>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8"/>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8"/>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8"/>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8"/>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8"/>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8"/>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8"/>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8"/>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8"/>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8"/>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8"/>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8"/>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8"/>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8"/>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8"/>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8"/>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8"/>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8"/>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8"/>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8"/>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8"/>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8"/>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8"/>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8"/>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8"/>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8"/>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8"/>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8"/>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28"/>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28"/>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28"/>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8"/>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8"/>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8"/>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8"/>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8"/>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8"/>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8"/>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8"/>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8"/>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8"/>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8"/>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30" name="Shape 2830"/>
        <p:cNvGrpSpPr/>
        <p:nvPr/>
      </p:nvGrpSpPr>
      <p:grpSpPr>
        <a:xfrm>
          <a:off x="0" y="0"/>
          <a:ext cx="0" cy="0"/>
          <a:chOff x="0" y="0"/>
          <a:chExt cx="0" cy="0"/>
        </a:xfrm>
      </p:grpSpPr>
      <p:sp>
        <p:nvSpPr>
          <p:cNvPr id="2831" name="Google Shape;283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32" name="Google Shape;2832;p29"/>
          <p:cNvSpPr txBox="1"/>
          <p:nvPr>
            <p:ph idx="1" type="subTitle"/>
          </p:nvPr>
        </p:nvSpPr>
        <p:spPr>
          <a:xfrm>
            <a:off x="4798175" y="2497949"/>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33" name="Google Shape;2833;p29"/>
          <p:cNvSpPr txBox="1"/>
          <p:nvPr>
            <p:ph idx="2" type="subTitle"/>
          </p:nvPr>
        </p:nvSpPr>
        <p:spPr>
          <a:xfrm>
            <a:off x="1005325" y="2497953"/>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34" name="Google Shape;2834;p29"/>
          <p:cNvSpPr txBox="1"/>
          <p:nvPr>
            <p:ph idx="3" type="subTitle"/>
          </p:nvPr>
        </p:nvSpPr>
        <p:spPr>
          <a:xfrm>
            <a:off x="1005325"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35" name="Google Shape;2835;p29"/>
          <p:cNvSpPr txBox="1"/>
          <p:nvPr>
            <p:ph idx="4" type="subTitle"/>
          </p:nvPr>
        </p:nvSpPr>
        <p:spPr>
          <a:xfrm>
            <a:off x="4798176"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836" name="Google Shape;2836;p29"/>
          <p:cNvGrpSpPr/>
          <p:nvPr/>
        </p:nvGrpSpPr>
        <p:grpSpPr>
          <a:xfrm flipH="1" rot="2700000">
            <a:off x="-1368416" y="3364508"/>
            <a:ext cx="2200508" cy="2534014"/>
            <a:chOff x="2166075" y="959650"/>
            <a:chExt cx="3498975" cy="4029275"/>
          </a:xfrm>
        </p:grpSpPr>
        <p:sp>
          <p:nvSpPr>
            <p:cNvPr id="2837" name="Google Shape;2837;p2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2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2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2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2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2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2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2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2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2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2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2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2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2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2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2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2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9" name="Google Shape;2899;p29"/>
          <p:cNvGrpSpPr/>
          <p:nvPr/>
        </p:nvGrpSpPr>
        <p:grpSpPr>
          <a:xfrm>
            <a:off x="-153687" y="218725"/>
            <a:ext cx="9544563" cy="4582206"/>
            <a:chOff x="-153687" y="218725"/>
            <a:chExt cx="9544563" cy="4582206"/>
          </a:xfrm>
        </p:grpSpPr>
        <p:grpSp>
          <p:nvGrpSpPr>
            <p:cNvPr id="2900" name="Google Shape;2900;p29"/>
            <p:cNvGrpSpPr/>
            <p:nvPr/>
          </p:nvGrpSpPr>
          <p:grpSpPr>
            <a:xfrm>
              <a:off x="-153687" y="218725"/>
              <a:ext cx="9326825" cy="185600"/>
              <a:chOff x="-124" y="218725"/>
              <a:chExt cx="9326825" cy="185600"/>
            </a:xfrm>
          </p:grpSpPr>
          <p:sp>
            <p:nvSpPr>
              <p:cNvPr id="2901" name="Google Shape;2901;p29"/>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29"/>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9"/>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9"/>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9"/>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6" name="Google Shape;2906;p29"/>
            <p:cNvGrpSpPr/>
            <p:nvPr/>
          </p:nvGrpSpPr>
          <p:grpSpPr>
            <a:xfrm flipH="1">
              <a:off x="8423431" y="4087919"/>
              <a:ext cx="967446" cy="713012"/>
              <a:chOff x="654725" y="4421499"/>
              <a:chExt cx="777065" cy="572700"/>
            </a:xfrm>
          </p:grpSpPr>
          <p:sp>
            <p:nvSpPr>
              <p:cNvPr id="2907" name="Google Shape;2907;p29"/>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9"/>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29"/>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29"/>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29"/>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29"/>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29"/>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29"/>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9"/>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9"/>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9"/>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9"/>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9"/>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9"/>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9"/>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29"/>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3" name="Google Shape;2923;p29"/>
            <p:cNvGrpSpPr/>
            <p:nvPr/>
          </p:nvGrpSpPr>
          <p:grpSpPr>
            <a:xfrm>
              <a:off x="7866278" y="539498"/>
              <a:ext cx="1433897" cy="1875221"/>
              <a:chOff x="8430775" y="1095325"/>
              <a:chExt cx="1235372" cy="1615595"/>
            </a:xfrm>
          </p:grpSpPr>
          <p:sp>
            <p:nvSpPr>
              <p:cNvPr id="2924" name="Google Shape;2924;p29"/>
              <p:cNvSpPr/>
              <p:nvPr/>
            </p:nvSpPr>
            <p:spPr>
              <a:xfrm>
                <a:off x="8471881" y="1095325"/>
                <a:ext cx="1158107" cy="1535090"/>
              </a:xfrm>
              <a:custGeom>
                <a:rect b="b" l="l" r="r" t="t"/>
                <a:pathLst>
                  <a:path extrusionOk="0" h="35553" w="26822">
                    <a:moveTo>
                      <a:pt x="1703" y="0"/>
                    </a:moveTo>
                    <a:cubicBezTo>
                      <a:pt x="561" y="0"/>
                      <a:pt x="0" y="362"/>
                      <a:pt x="0" y="362"/>
                    </a:cubicBezTo>
                    <a:lnTo>
                      <a:pt x="10576" y="7856"/>
                    </a:lnTo>
                    <a:cubicBezTo>
                      <a:pt x="10576" y="7856"/>
                      <a:pt x="17653" y="12688"/>
                      <a:pt x="23207" y="18128"/>
                    </a:cubicBezTo>
                    <a:cubicBezTo>
                      <a:pt x="25185" y="20069"/>
                      <a:pt x="25528" y="35552"/>
                      <a:pt x="25528" y="35552"/>
                    </a:cubicBezTo>
                    <a:lnTo>
                      <a:pt x="26821" y="35552"/>
                    </a:lnTo>
                    <a:cubicBezTo>
                      <a:pt x="26821" y="35552"/>
                      <a:pt x="26707" y="20601"/>
                      <a:pt x="24691" y="17938"/>
                    </a:cubicBezTo>
                    <a:cubicBezTo>
                      <a:pt x="23093" y="15846"/>
                      <a:pt x="16207" y="10634"/>
                      <a:pt x="11908" y="6943"/>
                    </a:cubicBezTo>
                    <a:cubicBezTo>
                      <a:pt x="10120" y="4585"/>
                      <a:pt x="8674" y="2911"/>
                      <a:pt x="6886" y="1807"/>
                    </a:cubicBezTo>
                    <a:cubicBezTo>
                      <a:pt x="4565" y="362"/>
                      <a:pt x="2844" y="0"/>
                      <a:pt x="17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9"/>
              <p:cNvSpPr/>
              <p:nvPr/>
            </p:nvSpPr>
            <p:spPr>
              <a:xfrm>
                <a:off x="8430775" y="1120757"/>
                <a:ext cx="484624" cy="329185"/>
              </a:xfrm>
              <a:custGeom>
                <a:rect b="b" l="l" r="r" t="t"/>
                <a:pathLst>
                  <a:path extrusionOk="0" h="7624" w="11224">
                    <a:moveTo>
                      <a:pt x="1028" y="1"/>
                    </a:moveTo>
                    <a:cubicBezTo>
                      <a:pt x="990" y="77"/>
                      <a:pt x="914" y="153"/>
                      <a:pt x="876" y="191"/>
                    </a:cubicBezTo>
                    <a:cubicBezTo>
                      <a:pt x="1" y="1865"/>
                      <a:pt x="1789" y="4604"/>
                      <a:pt x="4947" y="6316"/>
                    </a:cubicBezTo>
                    <a:cubicBezTo>
                      <a:pt x="6555" y="7184"/>
                      <a:pt x="8180" y="7624"/>
                      <a:pt x="9512" y="7624"/>
                    </a:cubicBezTo>
                    <a:cubicBezTo>
                      <a:pt x="10166" y="7624"/>
                      <a:pt x="10748" y="7518"/>
                      <a:pt x="11224" y="7305"/>
                    </a:cubicBezTo>
                    <a:cubicBezTo>
                      <a:pt x="9854" y="6392"/>
                      <a:pt x="8447" y="5555"/>
                      <a:pt x="7191" y="4528"/>
                    </a:cubicBezTo>
                    <a:cubicBezTo>
                      <a:pt x="5213" y="2854"/>
                      <a:pt x="3159" y="1485"/>
                      <a:pt x="1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9"/>
              <p:cNvSpPr/>
              <p:nvPr/>
            </p:nvSpPr>
            <p:spPr>
              <a:xfrm>
                <a:off x="8439022" y="1108149"/>
                <a:ext cx="501032" cy="361137"/>
              </a:xfrm>
              <a:custGeom>
                <a:rect b="b" l="l" r="r" t="t"/>
                <a:pathLst>
                  <a:path extrusionOk="0" h="8364" w="11604">
                    <a:moveTo>
                      <a:pt x="515" y="1"/>
                    </a:moveTo>
                    <a:cubicBezTo>
                      <a:pt x="369" y="1"/>
                      <a:pt x="224" y="60"/>
                      <a:pt x="152" y="179"/>
                    </a:cubicBezTo>
                    <a:cubicBezTo>
                      <a:pt x="0" y="369"/>
                      <a:pt x="38" y="635"/>
                      <a:pt x="228" y="788"/>
                    </a:cubicBezTo>
                    <a:lnTo>
                      <a:pt x="10843" y="8282"/>
                    </a:lnTo>
                    <a:cubicBezTo>
                      <a:pt x="10913" y="8338"/>
                      <a:pt x="10993" y="8363"/>
                      <a:pt x="11074" y="8363"/>
                    </a:cubicBezTo>
                    <a:cubicBezTo>
                      <a:pt x="11213" y="8363"/>
                      <a:pt x="11355" y="8289"/>
                      <a:pt x="11451" y="8168"/>
                    </a:cubicBezTo>
                    <a:cubicBezTo>
                      <a:pt x="11604" y="7978"/>
                      <a:pt x="11528" y="7712"/>
                      <a:pt x="11337" y="7559"/>
                    </a:cubicBezTo>
                    <a:lnTo>
                      <a:pt x="761" y="65"/>
                    </a:lnTo>
                    <a:cubicBezTo>
                      <a:pt x="690" y="22"/>
                      <a:pt x="602" y="1"/>
                      <a:pt x="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29"/>
              <p:cNvSpPr/>
              <p:nvPr/>
            </p:nvSpPr>
            <p:spPr>
              <a:xfrm>
                <a:off x="9528109" y="2433289"/>
                <a:ext cx="138038" cy="277631"/>
              </a:xfrm>
              <a:custGeom>
                <a:rect b="b" l="l" r="r" t="t"/>
                <a:pathLst>
                  <a:path extrusionOk="0" h="6430" w="3197">
                    <a:moveTo>
                      <a:pt x="0" y="0"/>
                    </a:moveTo>
                    <a:lnTo>
                      <a:pt x="0" y="6430"/>
                    </a:lnTo>
                    <a:lnTo>
                      <a:pt x="3196" y="6430"/>
                    </a:lnTo>
                    <a:lnTo>
                      <a:pt x="31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8" name="Shape 2928"/>
        <p:cNvGrpSpPr/>
        <p:nvPr/>
      </p:nvGrpSpPr>
      <p:grpSpPr>
        <a:xfrm>
          <a:off x="0" y="0"/>
          <a:ext cx="0" cy="0"/>
          <a:chOff x="0" y="0"/>
          <a:chExt cx="0" cy="0"/>
        </a:xfrm>
      </p:grpSpPr>
      <p:sp>
        <p:nvSpPr>
          <p:cNvPr id="2929" name="Google Shape;2929;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930" name="Google Shape;2930;p30"/>
          <p:cNvGrpSpPr/>
          <p:nvPr/>
        </p:nvGrpSpPr>
        <p:grpSpPr>
          <a:xfrm flipH="1" rot="-8100000">
            <a:off x="8573484" y="364095"/>
            <a:ext cx="2200508" cy="2534014"/>
            <a:chOff x="2166075" y="959650"/>
            <a:chExt cx="3498975" cy="4029275"/>
          </a:xfrm>
        </p:grpSpPr>
        <p:sp>
          <p:nvSpPr>
            <p:cNvPr id="2931" name="Google Shape;2931;p3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3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3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3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3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3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3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3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3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3" name="Google Shape;2993;p30"/>
          <p:cNvGrpSpPr/>
          <p:nvPr/>
        </p:nvGrpSpPr>
        <p:grpSpPr>
          <a:xfrm>
            <a:off x="-153687" y="218725"/>
            <a:ext cx="9326825" cy="185600"/>
            <a:chOff x="-124" y="218725"/>
            <a:chExt cx="9326825" cy="185600"/>
          </a:xfrm>
        </p:grpSpPr>
        <p:sp>
          <p:nvSpPr>
            <p:cNvPr id="2994" name="Google Shape;2994;p3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9" name="Google Shape;2999;p30"/>
          <p:cNvGrpSpPr/>
          <p:nvPr/>
        </p:nvGrpSpPr>
        <p:grpSpPr>
          <a:xfrm flipH="1" rot="2700000">
            <a:off x="-1368416" y="3364508"/>
            <a:ext cx="2200508" cy="2534014"/>
            <a:chOff x="2166075" y="959650"/>
            <a:chExt cx="3498975" cy="4029275"/>
          </a:xfrm>
        </p:grpSpPr>
        <p:sp>
          <p:nvSpPr>
            <p:cNvPr id="3000" name="Google Shape;3000;p3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3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3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3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3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3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3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3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3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3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3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3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62" name="Shape 3062"/>
        <p:cNvGrpSpPr/>
        <p:nvPr/>
      </p:nvGrpSpPr>
      <p:grpSpPr>
        <a:xfrm>
          <a:off x="0" y="0"/>
          <a:ext cx="0" cy="0"/>
          <a:chOff x="0" y="0"/>
          <a:chExt cx="0" cy="0"/>
        </a:xfrm>
      </p:grpSpPr>
      <p:grpSp>
        <p:nvGrpSpPr>
          <p:cNvPr id="3063" name="Google Shape;3063;p31"/>
          <p:cNvGrpSpPr/>
          <p:nvPr/>
        </p:nvGrpSpPr>
        <p:grpSpPr>
          <a:xfrm rot="8100000">
            <a:off x="-2003303" y="1842595"/>
            <a:ext cx="3225301" cy="3714123"/>
            <a:chOff x="2166075" y="959650"/>
            <a:chExt cx="3498975" cy="4029275"/>
          </a:xfrm>
        </p:grpSpPr>
        <p:sp>
          <p:nvSpPr>
            <p:cNvPr id="3064" name="Google Shape;3064;p3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3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3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3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3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3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3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3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3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3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3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3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3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3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3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3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3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3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3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3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3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3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6" name="Google Shape;3126;p31"/>
          <p:cNvGrpSpPr/>
          <p:nvPr/>
        </p:nvGrpSpPr>
        <p:grpSpPr>
          <a:xfrm>
            <a:off x="-153687" y="218725"/>
            <a:ext cx="9326825" cy="185600"/>
            <a:chOff x="-124" y="218725"/>
            <a:chExt cx="9326825" cy="185600"/>
          </a:xfrm>
        </p:grpSpPr>
        <p:sp>
          <p:nvSpPr>
            <p:cNvPr id="3127" name="Google Shape;3127;p3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3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3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2" name="Google Shape;3132;p31"/>
          <p:cNvSpPr txBox="1"/>
          <p:nvPr>
            <p:ph type="title"/>
          </p:nvPr>
        </p:nvSpPr>
        <p:spPr>
          <a:xfrm>
            <a:off x="713225" y="948150"/>
            <a:ext cx="4642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33" name="Google Shape;3133;p31"/>
          <p:cNvSpPr txBox="1"/>
          <p:nvPr>
            <p:ph idx="1" type="subTitle"/>
          </p:nvPr>
        </p:nvSpPr>
        <p:spPr>
          <a:xfrm>
            <a:off x="713225" y="1520850"/>
            <a:ext cx="4294800" cy="26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3134" name="Google Shape;3134;p31"/>
          <p:cNvSpPr/>
          <p:nvPr>
            <p:ph idx="2" type="pic"/>
          </p:nvPr>
        </p:nvSpPr>
        <p:spPr>
          <a:xfrm>
            <a:off x="5617143" y="0"/>
            <a:ext cx="3526800" cy="5143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6" name="Shape 216"/>
        <p:cNvGrpSpPr/>
        <p:nvPr/>
      </p:nvGrpSpPr>
      <p:grpSpPr>
        <a:xfrm>
          <a:off x="0" y="0"/>
          <a:ext cx="0" cy="0"/>
          <a:chOff x="0" y="0"/>
          <a:chExt cx="0" cy="0"/>
        </a:xfrm>
      </p:grpSpPr>
      <p:sp>
        <p:nvSpPr>
          <p:cNvPr id="217" name="Google Shape;21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4"/>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219" name="Google Shape;219;p4"/>
          <p:cNvGrpSpPr/>
          <p:nvPr/>
        </p:nvGrpSpPr>
        <p:grpSpPr>
          <a:xfrm>
            <a:off x="-153687" y="218725"/>
            <a:ext cx="9326825" cy="185600"/>
            <a:chOff x="-124" y="218725"/>
            <a:chExt cx="9326825" cy="185600"/>
          </a:xfrm>
        </p:grpSpPr>
        <p:sp>
          <p:nvSpPr>
            <p:cNvPr id="220" name="Google Shape;220;p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4"/>
          <p:cNvGrpSpPr/>
          <p:nvPr/>
        </p:nvGrpSpPr>
        <p:grpSpPr>
          <a:xfrm flipH="1" rot="-8100000">
            <a:off x="7141381" y="1477738"/>
            <a:ext cx="2959082" cy="3407557"/>
            <a:chOff x="2166075" y="959650"/>
            <a:chExt cx="3498975" cy="4029275"/>
          </a:xfrm>
        </p:grpSpPr>
        <p:sp>
          <p:nvSpPr>
            <p:cNvPr id="226" name="Google Shape;226;p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4"/>
          <p:cNvGrpSpPr/>
          <p:nvPr/>
        </p:nvGrpSpPr>
        <p:grpSpPr>
          <a:xfrm>
            <a:off x="8424001" y="218732"/>
            <a:ext cx="4089250" cy="2392691"/>
            <a:chOff x="5490925" y="397700"/>
            <a:chExt cx="3012783" cy="1762831"/>
          </a:xfrm>
        </p:grpSpPr>
        <p:sp>
          <p:nvSpPr>
            <p:cNvPr id="289" name="Google Shape;289;p4"/>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35" name="Shape 3135"/>
        <p:cNvGrpSpPr/>
        <p:nvPr/>
      </p:nvGrpSpPr>
      <p:grpSpPr>
        <a:xfrm>
          <a:off x="0" y="0"/>
          <a:ext cx="0" cy="0"/>
          <a:chOff x="0" y="0"/>
          <a:chExt cx="0" cy="0"/>
        </a:xfrm>
      </p:grpSpPr>
      <p:sp>
        <p:nvSpPr>
          <p:cNvPr id="3136" name="Google Shape;3136;p32"/>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37" name="Shape 3137"/>
        <p:cNvGrpSpPr/>
        <p:nvPr/>
      </p:nvGrpSpPr>
      <p:grpSpPr>
        <a:xfrm>
          <a:off x="0" y="0"/>
          <a:ext cx="0" cy="0"/>
          <a:chOff x="0" y="0"/>
          <a:chExt cx="0" cy="0"/>
        </a:xfrm>
      </p:grpSpPr>
      <p:sp>
        <p:nvSpPr>
          <p:cNvPr id="3138" name="Google Shape;3138;p33"/>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139" name="Google Shape;3139;p33"/>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40" name="Shape 3140"/>
        <p:cNvGrpSpPr/>
        <p:nvPr/>
      </p:nvGrpSpPr>
      <p:grpSpPr>
        <a:xfrm>
          <a:off x="0" y="0"/>
          <a:ext cx="0" cy="0"/>
          <a:chOff x="0" y="0"/>
          <a:chExt cx="0" cy="0"/>
        </a:xfrm>
      </p:grpSpPr>
      <p:sp>
        <p:nvSpPr>
          <p:cNvPr id="3141" name="Google Shape;3141;p34"/>
          <p:cNvSpPr/>
          <p:nvPr>
            <p:ph idx="2" type="pic"/>
          </p:nvPr>
        </p:nvSpPr>
        <p:spPr>
          <a:xfrm>
            <a:off x="0" y="-14875"/>
            <a:ext cx="9144000" cy="5158500"/>
          </a:xfrm>
          <a:prstGeom prst="rect">
            <a:avLst/>
          </a:prstGeom>
          <a:noFill/>
          <a:ln>
            <a:noFill/>
          </a:ln>
        </p:spPr>
      </p:sp>
      <p:sp>
        <p:nvSpPr>
          <p:cNvPr id="3142" name="Google Shape;3142;p34"/>
          <p:cNvSpPr txBox="1"/>
          <p:nvPr>
            <p:ph type="title"/>
          </p:nvPr>
        </p:nvSpPr>
        <p:spPr>
          <a:xfrm>
            <a:off x="713225" y="3937000"/>
            <a:ext cx="4191600" cy="6501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30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3143" name="Google Shape;3143;p34"/>
          <p:cNvGrpSpPr/>
          <p:nvPr/>
        </p:nvGrpSpPr>
        <p:grpSpPr>
          <a:xfrm>
            <a:off x="-153687" y="218725"/>
            <a:ext cx="9326825" cy="185600"/>
            <a:chOff x="-124" y="218725"/>
            <a:chExt cx="9326825" cy="185600"/>
          </a:xfrm>
        </p:grpSpPr>
        <p:sp>
          <p:nvSpPr>
            <p:cNvPr id="3144" name="Google Shape;3144;p3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9" name="Google Shape;3149;p34"/>
          <p:cNvGrpSpPr/>
          <p:nvPr/>
        </p:nvGrpSpPr>
        <p:grpSpPr>
          <a:xfrm rot="-2700000">
            <a:off x="7073922" y="1882496"/>
            <a:ext cx="3071409" cy="3536907"/>
            <a:chOff x="2166075" y="959650"/>
            <a:chExt cx="3498975" cy="4029275"/>
          </a:xfrm>
        </p:grpSpPr>
        <p:sp>
          <p:nvSpPr>
            <p:cNvPr id="3150" name="Google Shape;3150;p3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3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3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3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3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3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3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3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3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3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3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3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3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3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3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3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3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3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3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3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3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3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3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3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3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3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3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3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3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3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3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3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3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3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3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212" name="Shape 3212"/>
        <p:cNvGrpSpPr/>
        <p:nvPr/>
      </p:nvGrpSpPr>
      <p:grpSpPr>
        <a:xfrm>
          <a:off x="0" y="0"/>
          <a:ext cx="0" cy="0"/>
          <a:chOff x="0" y="0"/>
          <a:chExt cx="0" cy="0"/>
        </a:xfrm>
      </p:grpSpPr>
      <p:sp>
        <p:nvSpPr>
          <p:cNvPr id="3213" name="Google Shape;3213;p35"/>
          <p:cNvSpPr txBox="1"/>
          <p:nvPr>
            <p:ph hasCustomPrompt="1" type="title"/>
          </p:nvPr>
        </p:nvSpPr>
        <p:spPr>
          <a:xfrm>
            <a:off x="2479800" y="1782188"/>
            <a:ext cx="4184400" cy="1082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214" name="Google Shape;3214;p35"/>
          <p:cNvSpPr txBox="1"/>
          <p:nvPr>
            <p:ph idx="1" type="subTitle"/>
          </p:nvPr>
        </p:nvSpPr>
        <p:spPr>
          <a:xfrm>
            <a:off x="2479800" y="2864213"/>
            <a:ext cx="4184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3215" name="Google Shape;3215;p35"/>
          <p:cNvGrpSpPr/>
          <p:nvPr/>
        </p:nvGrpSpPr>
        <p:grpSpPr>
          <a:xfrm>
            <a:off x="-153687" y="218725"/>
            <a:ext cx="9326825" cy="185600"/>
            <a:chOff x="-124" y="218725"/>
            <a:chExt cx="9326825" cy="185600"/>
          </a:xfrm>
        </p:grpSpPr>
        <p:sp>
          <p:nvSpPr>
            <p:cNvPr id="3216" name="Google Shape;3216;p3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3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3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3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3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1" name="Google Shape;3221;p35"/>
          <p:cNvGrpSpPr/>
          <p:nvPr/>
        </p:nvGrpSpPr>
        <p:grpSpPr>
          <a:xfrm flipH="1" rot="-8100000">
            <a:off x="7141381" y="1086663"/>
            <a:ext cx="2959082" cy="3407557"/>
            <a:chOff x="2166075" y="959650"/>
            <a:chExt cx="3498975" cy="4029275"/>
          </a:xfrm>
        </p:grpSpPr>
        <p:sp>
          <p:nvSpPr>
            <p:cNvPr id="3222" name="Google Shape;3222;p3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3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3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3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3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3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3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3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3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3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3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3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3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3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3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3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3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3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3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3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3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3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3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3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3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3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3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3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3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3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3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3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3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3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3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3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3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3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3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3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3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3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3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3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3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3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3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3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3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3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3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3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3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3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3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3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3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3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3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3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3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3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4" name="Google Shape;3284;p35"/>
          <p:cNvGrpSpPr/>
          <p:nvPr/>
        </p:nvGrpSpPr>
        <p:grpSpPr>
          <a:xfrm flipH="1" rot="2700000">
            <a:off x="-1036378" y="1773520"/>
            <a:ext cx="3225301" cy="3714123"/>
            <a:chOff x="2166075" y="959650"/>
            <a:chExt cx="3498975" cy="4029275"/>
          </a:xfrm>
        </p:grpSpPr>
        <p:sp>
          <p:nvSpPr>
            <p:cNvPr id="3285" name="Google Shape;3285;p3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3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3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3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3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3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3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3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3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3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3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3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3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3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3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3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3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3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3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3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3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3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3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3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3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3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3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3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3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3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3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3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3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3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3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3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3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3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3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3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3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3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3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3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3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3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3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3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3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3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3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3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3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3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3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3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3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3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3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3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3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3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347" name="Shape 3347"/>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348" name="Shape 3348"/>
        <p:cNvGrpSpPr/>
        <p:nvPr/>
      </p:nvGrpSpPr>
      <p:grpSpPr>
        <a:xfrm>
          <a:off x="0" y="0"/>
          <a:ext cx="0" cy="0"/>
          <a:chOff x="0" y="0"/>
          <a:chExt cx="0" cy="0"/>
        </a:xfrm>
      </p:grpSpPr>
      <p:sp>
        <p:nvSpPr>
          <p:cNvPr id="3349" name="Google Shape;3349;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50" name="Google Shape;3350;p37"/>
          <p:cNvSpPr txBox="1"/>
          <p:nvPr>
            <p:ph hasCustomPrompt="1" idx="2" type="title"/>
          </p:nvPr>
        </p:nvSpPr>
        <p:spPr>
          <a:xfrm>
            <a:off x="720000"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1" name="Google Shape;3351;p37"/>
          <p:cNvSpPr txBox="1"/>
          <p:nvPr>
            <p:ph hasCustomPrompt="1" idx="3" type="title"/>
          </p:nvPr>
        </p:nvSpPr>
        <p:spPr>
          <a:xfrm>
            <a:off x="3419275" y="2437479"/>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2" name="Google Shape;3352;p37"/>
          <p:cNvSpPr txBox="1"/>
          <p:nvPr>
            <p:ph hasCustomPrompt="1" idx="4" type="title"/>
          </p:nvPr>
        </p:nvSpPr>
        <p:spPr>
          <a:xfrm>
            <a:off x="3419275"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3" name="Google Shape;3353;p37"/>
          <p:cNvSpPr txBox="1"/>
          <p:nvPr>
            <p:ph hasCustomPrompt="1" idx="5" type="title"/>
          </p:nvPr>
        </p:nvSpPr>
        <p:spPr>
          <a:xfrm>
            <a:off x="720000"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4" name="Google Shape;3354;p37"/>
          <p:cNvSpPr txBox="1"/>
          <p:nvPr>
            <p:ph hasCustomPrompt="1" idx="6" type="title"/>
          </p:nvPr>
        </p:nvSpPr>
        <p:spPr>
          <a:xfrm>
            <a:off x="720000" y="243749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5" name="Google Shape;3355;p37"/>
          <p:cNvSpPr txBox="1"/>
          <p:nvPr>
            <p:ph hasCustomPrompt="1" idx="7" type="title"/>
          </p:nvPr>
        </p:nvSpPr>
        <p:spPr>
          <a:xfrm>
            <a:off x="3419275"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6" name="Google Shape;3356;p37"/>
          <p:cNvSpPr txBox="1"/>
          <p:nvPr>
            <p:ph idx="1" type="subTitle"/>
          </p:nvPr>
        </p:nvSpPr>
        <p:spPr>
          <a:xfrm>
            <a:off x="720000"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57" name="Google Shape;3357;p37"/>
          <p:cNvSpPr txBox="1"/>
          <p:nvPr>
            <p:ph idx="8" type="subTitle"/>
          </p:nvPr>
        </p:nvSpPr>
        <p:spPr>
          <a:xfrm>
            <a:off x="3419275"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58" name="Google Shape;3358;p37"/>
          <p:cNvSpPr txBox="1"/>
          <p:nvPr>
            <p:ph idx="9" type="subTitle"/>
          </p:nvPr>
        </p:nvSpPr>
        <p:spPr>
          <a:xfrm>
            <a:off x="720000"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59" name="Google Shape;3359;p37"/>
          <p:cNvSpPr txBox="1"/>
          <p:nvPr>
            <p:ph idx="13" type="subTitle"/>
          </p:nvPr>
        </p:nvSpPr>
        <p:spPr>
          <a:xfrm>
            <a:off x="3419275"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60" name="Google Shape;3360;p37"/>
          <p:cNvSpPr txBox="1"/>
          <p:nvPr>
            <p:ph idx="14" type="subTitle"/>
          </p:nvPr>
        </p:nvSpPr>
        <p:spPr>
          <a:xfrm>
            <a:off x="720000"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61" name="Google Shape;3361;p37"/>
          <p:cNvSpPr txBox="1"/>
          <p:nvPr>
            <p:ph idx="15" type="subTitle"/>
          </p:nvPr>
        </p:nvSpPr>
        <p:spPr>
          <a:xfrm>
            <a:off x="3419275"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362" name="Google Shape;3362;p37"/>
          <p:cNvGrpSpPr/>
          <p:nvPr/>
        </p:nvGrpSpPr>
        <p:grpSpPr>
          <a:xfrm rot="-2700000">
            <a:off x="7141381" y="1086663"/>
            <a:ext cx="2959082" cy="3407557"/>
            <a:chOff x="2166075" y="959650"/>
            <a:chExt cx="3498975" cy="4029275"/>
          </a:xfrm>
        </p:grpSpPr>
        <p:sp>
          <p:nvSpPr>
            <p:cNvPr id="3363" name="Google Shape;3363;p3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3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3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3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3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3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3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3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3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3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3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3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3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3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3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3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3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3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3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3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3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3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3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3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3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3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3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3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3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3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3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3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3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3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3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3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3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3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3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3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3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3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3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3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3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3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3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3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3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3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3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3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3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3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3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3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3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3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3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3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3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3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5" name="Google Shape;3425;p37"/>
          <p:cNvGrpSpPr/>
          <p:nvPr/>
        </p:nvGrpSpPr>
        <p:grpSpPr>
          <a:xfrm>
            <a:off x="-153687" y="218725"/>
            <a:ext cx="9326825" cy="185600"/>
            <a:chOff x="-124" y="218725"/>
            <a:chExt cx="9326825" cy="185600"/>
          </a:xfrm>
        </p:grpSpPr>
        <p:sp>
          <p:nvSpPr>
            <p:cNvPr id="3426" name="Google Shape;3426;p3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3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3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3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3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431" name="Shape 3431"/>
        <p:cNvGrpSpPr/>
        <p:nvPr/>
      </p:nvGrpSpPr>
      <p:grpSpPr>
        <a:xfrm>
          <a:off x="0" y="0"/>
          <a:ext cx="0" cy="0"/>
          <a:chOff x="0" y="0"/>
          <a:chExt cx="0" cy="0"/>
        </a:xfrm>
      </p:grpSpPr>
      <p:sp>
        <p:nvSpPr>
          <p:cNvPr id="3432" name="Google Shape;3432;p38"/>
          <p:cNvSpPr txBox="1"/>
          <p:nvPr>
            <p:ph type="title"/>
          </p:nvPr>
        </p:nvSpPr>
        <p:spPr>
          <a:xfrm>
            <a:off x="1679038" y="537275"/>
            <a:ext cx="28443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33" name="Google Shape;3433;p38"/>
          <p:cNvGrpSpPr/>
          <p:nvPr/>
        </p:nvGrpSpPr>
        <p:grpSpPr>
          <a:xfrm>
            <a:off x="-153687" y="218725"/>
            <a:ext cx="9326825" cy="185600"/>
            <a:chOff x="-124" y="218725"/>
            <a:chExt cx="9326825" cy="185600"/>
          </a:xfrm>
        </p:grpSpPr>
        <p:sp>
          <p:nvSpPr>
            <p:cNvPr id="3434" name="Google Shape;3434;p38"/>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38"/>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38"/>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38"/>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38"/>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9" name="Google Shape;3439;p38"/>
          <p:cNvGrpSpPr/>
          <p:nvPr/>
        </p:nvGrpSpPr>
        <p:grpSpPr>
          <a:xfrm flipH="1" rot="2700000">
            <a:off x="-1368416" y="3364508"/>
            <a:ext cx="2200508" cy="2534014"/>
            <a:chOff x="2166075" y="959650"/>
            <a:chExt cx="3498975" cy="4029275"/>
          </a:xfrm>
        </p:grpSpPr>
        <p:sp>
          <p:nvSpPr>
            <p:cNvPr id="3440" name="Google Shape;3440;p38"/>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38"/>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38"/>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38"/>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38"/>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38"/>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38"/>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38"/>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38"/>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38"/>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38"/>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38"/>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38"/>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38"/>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38"/>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38"/>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38"/>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38"/>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38"/>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38"/>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38"/>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38"/>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38"/>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38"/>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38"/>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38"/>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38"/>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38"/>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38"/>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38"/>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38"/>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38"/>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38"/>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38"/>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38"/>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38"/>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38"/>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38"/>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38"/>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38"/>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38"/>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38"/>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38"/>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38"/>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38"/>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38"/>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38"/>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38"/>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38"/>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38"/>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38"/>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38"/>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38"/>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38"/>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38"/>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38"/>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38"/>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38"/>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38"/>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38"/>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38"/>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38"/>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3502" name="Shape 3502"/>
        <p:cNvGrpSpPr/>
        <p:nvPr/>
      </p:nvGrpSpPr>
      <p:grpSpPr>
        <a:xfrm>
          <a:off x="0" y="0"/>
          <a:ext cx="0" cy="0"/>
          <a:chOff x="0" y="0"/>
          <a:chExt cx="0" cy="0"/>
        </a:xfrm>
      </p:grpSpPr>
      <p:sp>
        <p:nvSpPr>
          <p:cNvPr id="3503" name="Google Shape;3503;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504" name="Google Shape;3504;p39"/>
          <p:cNvGrpSpPr/>
          <p:nvPr/>
        </p:nvGrpSpPr>
        <p:grpSpPr>
          <a:xfrm>
            <a:off x="-153687" y="218725"/>
            <a:ext cx="9326825" cy="185600"/>
            <a:chOff x="-124" y="218725"/>
            <a:chExt cx="9326825" cy="185600"/>
          </a:xfrm>
        </p:grpSpPr>
        <p:sp>
          <p:nvSpPr>
            <p:cNvPr id="3505" name="Google Shape;3505;p39"/>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39"/>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39"/>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39"/>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39"/>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0" name="Google Shape;3510;p39"/>
          <p:cNvGrpSpPr/>
          <p:nvPr/>
        </p:nvGrpSpPr>
        <p:grpSpPr>
          <a:xfrm rot="-2700000">
            <a:off x="8301734" y="3364508"/>
            <a:ext cx="2200508" cy="2534014"/>
            <a:chOff x="2166075" y="959650"/>
            <a:chExt cx="3498975" cy="4029275"/>
          </a:xfrm>
        </p:grpSpPr>
        <p:sp>
          <p:nvSpPr>
            <p:cNvPr id="3511" name="Google Shape;3511;p3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3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3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3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3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3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3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3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3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3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3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3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3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3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3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3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3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3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3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3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3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3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3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3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3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3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3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3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3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3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3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3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3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3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3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3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3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3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3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3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3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3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3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3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3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3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3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3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3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3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3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3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3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3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3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3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3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3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3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3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3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3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_1_1">
    <p:spTree>
      <p:nvGrpSpPr>
        <p:cNvPr id="3573" name="Shape 3573"/>
        <p:cNvGrpSpPr/>
        <p:nvPr/>
      </p:nvGrpSpPr>
      <p:grpSpPr>
        <a:xfrm>
          <a:off x="0" y="0"/>
          <a:ext cx="0" cy="0"/>
          <a:chOff x="0" y="0"/>
          <a:chExt cx="0" cy="0"/>
        </a:xfrm>
      </p:grpSpPr>
      <p:sp>
        <p:nvSpPr>
          <p:cNvPr id="3574" name="Google Shape;3574;p40"/>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75" name="Google Shape;3575;p40"/>
          <p:cNvSpPr txBox="1"/>
          <p:nvPr>
            <p:ph idx="1" type="body"/>
          </p:nvPr>
        </p:nvSpPr>
        <p:spPr>
          <a:xfrm>
            <a:off x="713250" y="1257575"/>
            <a:ext cx="7717500" cy="2759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3576" name="Google Shape;3576;p40"/>
          <p:cNvGrpSpPr/>
          <p:nvPr/>
        </p:nvGrpSpPr>
        <p:grpSpPr>
          <a:xfrm>
            <a:off x="-1557954" y="539494"/>
            <a:ext cx="12429823" cy="6382456"/>
            <a:chOff x="-1557954" y="539494"/>
            <a:chExt cx="12429823" cy="6382456"/>
          </a:xfrm>
        </p:grpSpPr>
        <p:grpSp>
          <p:nvGrpSpPr>
            <p:cNvPr id="3577" name="Google Shape;3577;p40"/>
            <p:cNvGrpSpPr/>
            <p:nvPr/>
          </p:nvGrpSpPr>
          <p:grpSpPr>
            <a:xfrm flipH="1" rot="2700000">
              <a:off x="-763586" y="2849509"/>
              <a:ext cx="3047162" cy="3508986"/>
              <a:chOff x="2166075" y="959650"/>
              <a:chExt cx="3498975" cy="4029275"/>
            </a:xfrm>
          </p:grpSpPr>
          <p:sp>
            <p:nvSpPr>
              <p:cNvPr id="3578" name="Google Shape;3578;p4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4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4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4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4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4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4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4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4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4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4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4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4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4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4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4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4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4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4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4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4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4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4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4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4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4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4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4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4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4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4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4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4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4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4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4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4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4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4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4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4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4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4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4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4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4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4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4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4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4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4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4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4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4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4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4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4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4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4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4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4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4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0" name="Google Shape;3640;p40"/>
            <p:cNvGrpSpPr/>
            <p:nvPr/>
          </p:nvGrpSpPr>
          <p:grpSpPr>
            <a:xfrm rot="-2700000">
              <a:off x="7141381" y="1086663"/>
              <a:ext cx="2959082" cy="3407557"/>
              <a:chOff x="2166075" y="959650"/>
              <a:chExt cx="3498975" cy="4029275"/>
            </a:xfrm>
          </p:grpSpPr>
          <p:sp>
            <p:nvSpPr>
              <p:cNvPr id="3641" name="Google Shape;3641;p4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4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4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4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4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4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4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4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4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4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4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4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4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4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4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4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4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4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4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4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4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4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4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4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4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4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4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4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4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4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4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4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4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4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4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4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4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4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4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4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4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4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4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4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4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4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4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4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4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4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4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4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4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4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4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4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4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4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4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4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4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4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03" name="Google Shape;3703;p40"/>
          <p:cNvGrpSpPr/>
          <p:nvPr/>
        </p:nvGrpSpPr>
        <p:grpSpPr>
          <a:xfrm>
            <a:off x="-254229" y="218725"/>
            <a:ext cx="9427368" cy="4582206"/>
            <a:chOff x="-254229" y="218725"/>
            <a:chExt cx="9427368" cy="4582206"/>
          </a:xfrm>
        </p:grpSpPr>
        <p:grpSp>
          <p:nvGrpSpPr>
            <p:cNvPr id="3704" name="Google Shape;3704;p40"/>
            <p:cNvGrpSpPr/>
            <p:nvPr/>
          </p:nvGrpSpPr>
          <p:grpSpPr>
            <a:xfrm>
              <a:off x="-153687" y="218725"/>
              <a:ext cx="9326825" cy="185600"/>
              <a:chOff x="-124" y="218725"/>
              <a:chExt cx="9326825" cy="185600"/>
            </a:xfrm>
          </p:grpSpPr>
          <p:sp>
            <p:nvSpPr>
              <p:cNvPr id="3705" name="Google Shape;3705;p4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4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4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4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4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0" name="Google Shape;3710;p40"/>
            <p:cNvGrpSpPr/>
            <p:nvPr/>
          </p:nvGrpSpPr>
          <p:grpSpPr>
            <a:xfrm>
              <a:off x="-254229" y="4087919"/>
              <a:ext cx="967446" cy="713012"/>
              <a:chOff x="654725" y="4421499"/>
              <a:chExt cx="777065" cy="572700"/>
            </a:xfrm>
          </p:grpSpPr>
          <p:sp>
            <p:nvSpPr>
              <p:cNvPr id="3711" name="Google Shape;3711;p40"/>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40"/>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40"/>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40"/>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40"/>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40"/>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40"/>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40"/>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40"/>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40"/>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40"/>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40"/>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40"/>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40"/>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40"/>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40"/>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3727" name="Shape 3727"/>
        <p:cNvGrpSpPr/>
        <p:nvPr/>
      </p:nvGrpSpPr>
      <p:grpSpPr>
        <a:xfrm>
          <a:off x="0" y="0"/>
          <a:ext cx="0" cy="0"/>
          <a:chOff x="0" y="0"/>
          <a:chExt cx="0" cy="0"/>
        </a:xfrm>
      </p:grpSpPr>
      <p:grpSp>
        <p:nvGrpSpPr>
          <p:cNvPr id="3728" name="Google Shape;3728;p41"/>
          <p:cNvGrpSpPr/>
          <p:nvPr/>
        </p:nvGrpSpPr>
        <p:grpSpPr>
          <a:xfrm flipH="1" rot="-8100000">
            <a:off x="7073922" y="2339696"/>
            <a:ext cx="3071409" cy="3536907"/>
            <a:chOff x="2166075" y="959650"/>
            <a:chExt cx="3498975" cy="4029275"/>
          </a:xfrm>
        </p:grpSpPr>
        <p:sp>
          <p:nvSpPr>
            <p:cNvPr id="3729" name="Google Shape;3729;p4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4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4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4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4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4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4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4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4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4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4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4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4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4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4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4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4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4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4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4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4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4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4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4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4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4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4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4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4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4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4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4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4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4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4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4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4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4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4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4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4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4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4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4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4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4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4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4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4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4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4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4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4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4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4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4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4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4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4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4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4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4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1" name="Google Shape;3791;p41"/>
          <p:cNvGrpSpPr/>
          <p:nvPr/>
        </p:nvGrpSpPr>
        <p:grpSpPr>
          <a:xfrm>
            <a:off x="-153687" y="218725"/>
            <a:ext cx="9326825" cy="185600"/>
            <a:chOff x="-124" y="218725"/>
            <a:chExt cx="9326825" cy="185600"/>
          </a:xfrm>
        </p:grpSpPr>
        <p:sp>
          <p:nvSpPr>
            <p:cNvPr id="3792" name="Google Shape;3792;p4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4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4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4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4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7" name="Google Shape;3797;p41"/>
          <p:cNvSpPr txBox="1"/>
          <p:nvPr>
            <p:ph type="title"/>
          </p:nvPr>
        </p:nvSpPr>
        <p:spPr>
          <a:xfrm>
            <a:off x="6188275" y="539500"/>
            <a:ext cx="22425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98" name="Google Shape;3798;p41"/>
          <p:cNvSpPr txBox="1"/>
          <p:nvPr>
            <p:ph idx="1" type="subTitle"/>
          </p:nvPr>
        </p:nvSpPr>
        <p:spPr>
          <a:xfrm>
            <a:off x="6188275" y="1609900"/>
            <a:ext cx="22425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799" name="Google Shape;3799;p41"/>
          <p:cNvSpPr/>
          <p:nvPr>
            <p:ph idx="2" type="pic"/>
          </p:nvPr>
        </p:nvSpPr>
        <p:spPr>
          <a:xfrm>
            <a:off x="713225" y="539500"/>
            <a:ext cx="2715000" cy="4064700"/>
          </a:xfrm>
          <a:prstGeom prst="rect">
            <a:avLst/>
          </a:prstGeom>
          <a:noFill/>
          <a:ln>
            <a:noFill/>
          </a:ln>
        </p:spPr>
      </p:sp>
      <p:sp>
        <p:nvSpPr>
          <p:cNvPr id="3800" name="Google Shape;3800;p41"/>
          <p:cNvSpPr/>
          <p:nvPr>
            <p:ph idx="3" type="pic"/>
          </p:nvPr>
        </p:nvSpPr>
        <p:spPr>
          <a:xfrm>
            <a:off x="3690500" y="3066625"/>
            <a:ext cx="4705500" cy="1537500"/>
          </a:xfrm>
          <a:prstGeom prst="rect">
            <a:avLst/>
          </a:prstGeom>
          <a:noFill/>
          <a:ln>
            <a:noFill/>
          </a:ln>
        </p:spPr>
      </p:sp>
      <p:sp>
        <p:nvSpPr>
          <p:cNvPr id="3801" name="Google Shape;3801;p41"/>
          <p:cNvSpPr/>
          <p:nvPr>
            <p:ph idx="4" type="pic"/>
          </p:nvPr>
        </p:nvSpPr>
        <p:spPr>
          <a:xfrm>
            <a:off x="3690375" y="539500"/>
            <a:ext cx="2285700" cy="22857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7" name="Shape 387"/>
        <p:cNvGrpSpPr/>
        <p:nvPr/>
      </p:nvGrpSpPr>
      <p:grpSpPr>
        <a:xfrm>
          <a:off x="0" y="0"/>
          <a:ext cx="0" cy="0"/>
          <a:chOff x="0" y="0"/>
          <a:chExt cx="0" cy="0"/>
        </a:xfrm>
      </p:grpSpPr>
      <p:sp>
        <p:nvSpPr>
          <p:cNvPr id="388" name="Google Shape;38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9" name="Google Shape;389;p5"/>
          <p:cNvSpPr txBox="1"/>
          <p:nvPr>
            <p:ph idx="1" type="subTitle"/>
          </p:nvPr>
        </p:nvSpPr>
        <p:spPr>
          <a:xfrm>
            <a:off x="4798175" y="2497949"/>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0" name="Google Shape;390;p5"/>
          <p:cNvSpPr txBox="1"/>
          <p:nvPr>
            <p:ph idx="2" type="subTitle"/>
          </p:nvPr>
        </p:nvSpPr>
        <p:spPr>
          <a:xfrm>
            <a:off x="1005325" y="2497953"/>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1" name="Google Shape;391;p5"/>
          <p:cNvSpPr txBox="1"/>
          <p:nvPr>
            <p:ph idx="3" type="subTitle"/>
          </p:nvPr>
        </p:nvSpPr>
        <p:spPr>
          <a:xfrm>
            <a:off x="1005325"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2" name="Google Shape;392;p5"/>
          <p:cNvSpPr txBox="1"/>
          <p:nvPr>
            <p:ph idx="4" type="subTitle"/>
          </p:nvPr>
        </p:nvSpPr>
        <p:spPr>
          <a:xfrm>
            <a:off x="4798176"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93" name="Google Shape;393;p5"/>
          <p:cNvGrpSpPr/>
          <p:nvPr/>
        </p:nvGrpSpPr>
        <p:grpSpPr>
          <a:xfrm flipH="1" rot="2700000">
            <a:off x="-1368416" y="3364508"/>
            <a:ext cx="2200508" cy="2534014"/>
            <a:chOff x="2166075" y="959650"/>
            <a:chExt cx="3498975" cy="4029275"/>
          </a:xfrm>
        </p:grpSpPr>
        <p:sp>
          <p:nvSpPr>
            <p:cNvPr id="394" name="Google Shape;394;p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5"/>
          <p:cNvGrpSpPr/>
          <p:nvPr/>
        </p:nvGrpSpPr>
        <p:grpSpPr>
          <a:xfrm>
            <a:off x="-153687" y="218725"/>
            <a:ext cx="9544563" cy="4582206"/>
            <a:chOff x="-153687" y="218725"/>
            <a:chExt cx="9544563" cy="4582206"/>
          </a:xfrm>
        </p:grpSpPr>
        <p:grpSp>
          <p:nvGrpSpPr>
            <p:cNvPr id="457" name="Google Shape;457;p5"/>
            <p:cNvGrpSpPr/>
            <p:nvPr/>
          </p:nvGrpSpPr>
          <p:grpSpPr>
            <a:xfrm>
              <a:off x="-153687" y="218725"/>
              <a:ext cx="9326825" cy="185600"/>
              <a:chOff x="-124" y="218725"/>
              <a:chExt cx="9326825" cy="185600"/>
            </a:xfrm>
          </p:grpSpPr>
          <p:sp>
            <p:nvSpPr>
              <p:cNvPr id="458" name="Google Shape;458;p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5"/>
            <p:cNvGrpSpPr/>
            <p:nvPr/>
          </p:nvGrpSpPr>
          <p:grpSpPr>
            <a:xfrm flipH="1">
              <a:off x="8423431" y="4087919"/>
              <a:ext cx="967446" cy="713012"/>
              <a:chOff x="654725" y="4421499"/>
              <a:chExt cx="777065" cy="572700"/>
            </a:xfrm>
          </p:grpSpPr>
          <p:sp>
            <p:nvSpPr>
              <p:cNvPr id="464" name="Google Shape;464;p5"/>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5"/>
            <p:cNvGrpSpPr/>
            <p:nvPr/>
          </p:nvGrpSpPr>
          <p:grpSpPr>
            <a:xfrm>
              <a:off x="7866278" y="539498"/>
              <a:ext cx="1433897" cy="1875221"/>
              <a:chOff x="8430775" y="1095325"/>
              <a:chExt cx="1235372" cy="1615595"/>
            </a:xfrm>
          </p:grpSpPr>
          <p:sp>
            <p:nvSpPr>
              <p:cNvPr id="481" name="Google Shape;481;p5"/>
              <p:cNvSpPr/>
              <p:nvPr/>
            </p:nvSpPr>
            <p:spPr>
              <a:xfrm>
                <a:off x="8471881" y="1095325"/>
                <a:ext cx="1158107" cy="1535090"/>
              </a:xfrm>
              <a:custGeom>
                <a:rect b="b" l="l" r="r" t="t"/>
                <a:pathLst>
                  <a:path extrusionOk="0" h="35553" w="26822">
                    <a:moveTo>
                      <a:pt x="1703" y="0"/>
                    </a:moveTo>
                    <a:cubicBezTo>
                      <a:pt x="561" y="0"/>
                      <a:pt x="0" y="362"/>
                      <a:pt x="0" y="362"/>
                    </a:cubicBezTo>
                    <a:lnTo>
                      <a:pt x="10576" y="7856"/>
                    </a:lnTo>
                    <a:cubicBezTo>
                      <a:pt x="10576" y="7856"/>
                      <a:pt x="17653" y="12688"/>
                      <a:pt x="23207" y="18128"/>
                    </a:cubicBezTo>
                    <a:cubicBezTo>
                      <a:pt x="25185" y="20069"/>
                      <a:pt x="25528" y="35552"/>
                      <a:pt x="25528" y="35552"/>
                    </a:cubicBezTo>
                    <a:lnTo>
                      <a:pt x="26821" y="35552"/>
                    </a:lnTo>
                    <a:cubicBezTo>
                      <a:pt x="26821" y="35552"/>
                      <a:pt x="26707" y="20601"/>
                      <a:pt x="24691" y="17938"/>
                    </a:cubicBezTo>
                    <a:cubicBezTo>
                      <a:pt x="23093" y="15846"/>
                      <a:pt x="16207" y="10634"/>
                      <a:pt x="11908" y="6943"/>
                    </a:cubicBezTo>
                    <a:cubicBezTo>
                      <a:pt x="10120" y="4585"/>
                      <a:pt x="8674" y="2911"/>
                      <a:pt x="6886" y="1807"/>
                    </a:cubicBezTo>
                    <a:cubicBezTo>
                      <a:pt x="4565" y="362"/>
                      <a:pt x="2844" y="0"/>
                      <a:pt x="17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
              <p:cNvSpPr/>
              <p:nvPr/>
            </p:nvSpPr>
            <p:spPr>
              <a:xfrm>
                <a:off x="8430775" y="1120757"/>
                <a:ext cx="484624" cy="329185"/>
              </a:xfrm>
              <a:custGeom>
                <a:rect b="b" l="l" r="r" t="t"/>
                <a:pathLst>
                  <a:path extrusionOk="0" h="7624" w="11224">
                    <a:moveTo>
                      <a:pt x="1028" y="1"/>
                    </a:moveTo>
                    <a:cubicBezTo>
                      <a:pt x="990" y="77"/>
                      <a:pt x="914" y="153"/>
                      <a:pt x="876" y="191"/>
                    </a:cubicBezTo>
                    <a:cubicBezTo>
                      <a:pt x="1" y="1865"/>
                      <a:pt x="1789" y="4604"/>
                      <a:pt x="4947" y="6316"/>
                    </a:cubicBezTo>
                    <a:cubicBezTo>
                      <a:pt x="6555" y="7184"/>
                      <a:pt x="8180" y="7624"/>
                      <a:pt x="9512" y="7624"/>
                    </a:cubicBezTo>
                    <a:cubicBezTo>
                      <a:pt x="10166" y="7624"/>
                      <a:pt x="10748" y="7518"/>
                      <a:pt x="11224" y="7305"/>
                    </a:cubicBezTo>
                    <a:cubicBezTo>
                      <a:pt x="9854" y="6392"/>
                      <a:pt x="8447" y="5555"/>
                      <a:pt x="7191" y="4528"/>
                    </a:cubicBezTo>
                    <a:cubicBezTo>
                      <a:pt x="5213" y="2854"/>
                      <a:pt x="3159" y="1485"/>
                      <a:pt x="1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
              <p:cNvSpPr/>
              <p:nvPr/>
            </p:nvSpPr>
            <p:spPr>
              <a:xfrm>
                <a:off x="8439022" y="1108149"/>
                <a:ext cx="501032" cy="361137"/>
              </a:xfrm>
              <a:custGeom>
                <a:rect b="b" l="l" r="r" t="t"/>
                <a:pathLst>
                  <a:path extrusionOk="0" h="8364" w="11604">
                    <a:moveTo>
                      <a:pt x="515" y="1"/>
                    </a:moveTo>
                    <a:cubicBezTo>
                      <a:pt x="369" y="1"/>
                      <a:pt x="224" y="60"/>
                      <a:pt x="152" y="179"/>
                    </a:cubicBezTo>
                    <a:cubicBezTo>
                      <a:pt x="0" y="369"/>
                      <a:pt x="38" y="635"/>
                      <a:pt x="228" y="788"/>
                    </a:cubicBezTo>
                    <a:lnTo>
                      <a:pt x="10843" y="8282"/>
                    </a:lnTo>
                    <a:cubicBezTo>
                      <a:pt x="10913" y="8338"/>
                      <a:pt x="10993" y="8363"/>
                      <a:pt x="11074" y="8363"/>
                    </a:cubicBezTo>
                    <a:cubicBezTo>
                      <a:pt x="11213" y="8363"/>
                      <a:pt x="11355" y="8289"/>
                      <a:pt x="11451" y="8168"/>
                    </a:cubicBezTo>
                    <a:cubicBezTo>
                      <a:pt x="11604" y="7978"/>
                      <a:pt x="11528" y="7712"/>
                      <a:pt x="11337" y="7559"/>
                    </a:cubicBezTo>
                    <a:lnTo>
                      <a:pt x="761" y="65"/>
                    </a:lnTo>
                    <a:cubicBezTo>
                      <a:pt x="690" y="22"/>
                      <a:pt x="602" y="1"/>
                      <a:pt x="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
              <p:cNvSpPr/>
              <p:nvPr/>
            </p:nvSpPr>
            <p:spPr>
              <a:xfrm>
                <a:off x="9528109" y="2433289"/>
                <a:ext cx="138038" cy="277631"/>
              </a:xfrm>
              <a:custGeom>
                <a:rect b="b" l="l" r="r" t="t"/>
                <a:pathLst>
                  <a:path extrusionOk="0" h="6430" w="3197">
                    <a:moveTo>
                      <a:pt x="0" y="0"/>
                    </a:moveTo>
                    <a:lnTo>
                      <a:pt x="0" y="6430"/>
                    </a:lnTo>
                    <a:lnTo>
                      <a:pt x="3196" y="6430"/>
                    </a:lnTo>
                    <a:lnTo>
                      <a:pt x="31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3802" name="Shape 3802"/>
        <p:cNvGrpSpPr/>
        <p:nvPr/>
      </p:nvGrpSpPr>
      <p:grpSpPr>
        <a:xfrm>
          <a:off x="0" y="0"/>
          <a:ext cx="0" cy="0"/>
          <a:chOff x="0" y="0"/>
          <a:chExt cx="0" cy="0"/>
        </a:xfrm>
      </p:grpSpPr>
      <p:grpSp>
        <p:nvGrpSpPr>
          <p:cNvPr id="3803" name="Google Shape;3803;p42"/>
          <p:cNvGrpSpPr/>
          <p:nvPr/>
        </p:nvGrpSpPr>
        <p:grpSpPr>
          <a:xfrm>
            <a:off x="-153687" y="218725"/>
            <a:ext cx="9326825" cy="185600"/>
            <a:chOff x="-124" y="218725"/>
            <a:chExt cx="9326825" cy="185600"/>
          </a:xfrm>
        </p:grpSpPr>
        <p:sp>
          <p:nvSpPr>
            <p:cNvPr id="3804" name="Google Shape;3804;p4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4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4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4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4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9" name="Google Shape;3809;p42"/>
          <p:cNvGrpSpPr/>
          <p:nvPr/>
        </p:nvGrpSpPr>
        <p:grpSpPr>
          <a:xfrm rot="8100000">
            <a:off x="-1036378" y="687670"/>
            <a:ext cx="3225301" cy="3714123"/>
            <a:chOff x="2166075" y="959650"/>
            <a:chExt cx="3498975" cy="4029275"/>
          </a:xfrm>
        </p:grpSpPr>
        <p:sp>
          <p:nvSpPr>
            <p:cNvPr id="3810" name="Google Shape;3810;p4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4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4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4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4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4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4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4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4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4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4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4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4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4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4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4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4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4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4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4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4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4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4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4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4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4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4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4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4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4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4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4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4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4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4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4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4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4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4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4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4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4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4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4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4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4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4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4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4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4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4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4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4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4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4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4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4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4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4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4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4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4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2" name="Google Shape;3872;p42"/>
          <p:cNvSpPr txBox="1"/>
          <p:nvPr>
            <p:ph type="title"/>
          </p:nvPr>
        </p:nvSpPr>
        <p:spPr>
          <a:xfrm>
            <a:off x="713225" y="3268250"/>
            <a:ext cx="4538400" cy="783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73" name="Google Shape;3873;p42"/>
          <p:cNvSpPr txBox="1"/>
          <p:nvPr>
            <p:ph idx="1" type="subTitle"/>
          </p:nvPr>
        </p:nvSpPr>
        <p:spPr>
          <a:xfrm>
            <a:off x="713225" y="3975200"/>
            <a:ext cx="4538400" cy="6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874" name="Google Shape;3874;p42"/>
          <p:cNvSpPr/>
          <p:nvPr>
            <p:ph idx="2" type="pic"/>
          </p:nvPr>
        </p:nvSpPr>
        <p:spPr>
          <a:xfrm>
            <a:off x="713225" y="539500"/>
            <a:ext cx="4538400" cy="2728800"/>
          </a:xfrm>
          <a:prstGeom prst="rect">
            <a:avLst/>
          </a:prstGeom>
          <a:noFill/>
          <a:ln>
            <a:noFill/>
          </a:ln>
        </p:spPr>
      </p:sp>
      <p:sp>
        <p:nvSpPr>
          <p:cNvPr id="3875" name="Google Shape;3875;p42"/>
          <p:cNvSpPr/>
          <p:nvPr>
            <p:ph idx="3" type="pic"/>
          </p:nvPr>
        </p:nvSpPr>
        <p:spPr>
          <a:xfrm>
            <a:off x="5516825" y="539500"/>
            <a:ext cx="2913900" cy="40644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876" name="Shape 3876"/>
        <p:cNvGrpSpPr/>
        <p:nvPr/>
      </p:nvGrpSpPr>
      <p:grpSpPr>
        <a:xfrm>
          <a:off x="0" y="0"/>
          <a:ext cx="0" cy="0"/>
          <a:chOff x="0" y="0"/>
          <a:chExt cx="0" cy="0"/>
        </a:xfrm>
      </p:grpSpPr>
      <p:sp>
        <p:nvSpPr>
          <p:cNvPr id="3877" name="Google Shape;3877;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78" name="Google Shape;3878;p43"/>
          <p:cNvSpPr txBox="1"/>
          <p:nvPr>
            <p:ph idx="1" type="subTitle"/>
          </p:nvPr>
        </p:nvSpPr>
        <p:spPr>
          <a:xfrm>
            <a:off x="851225"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879" name="Google Shape;3879;p43"/>
          <p:cNvSpPr txBox="1"/>
          <p:nvPr>
            <p:ph idx="2" type="subTitle"/>
          </p:nvPr>
        </p:nvSpPr>
        <p:spPr>
          <a:xfrm>
            <a:off x="3397950"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880" name="Google Shape;3880;p43"/>
          <p:cNvSpPr txBox="1"/>
          <p:nvPr>
            <p:ph idx="3" type="subTitle"/>
          </p:nvPr>
        </p:nvSpPr>
        <p:spPr>
          <a:xfrm>
            <a:off x="5944675" y="2583175"/>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881" name="Google Shape;3881;p43"/>
          <p:cNvSpPr txBox="1"/>
          <p:nvPr>
            <p:ph idx="4" type="subTitle"/>
          </p:nvPr>
        </p:nvSpPr>
        <p:spPr>
          <a:xfrm>
            <a:off x="85122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82" name="Google Shape;3882;p43"/>
          <p:cNvSpPr txBox="1"/>
          <p:nvPr>
            <p:ph idx="5" type="subTitle"/>
          </p:nvPr>
        </p:nvSpPr>
        <p:spPr>
          <a:xfrm>
            <a:off x="3397954"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83" name="Google Shape;3883;p43"/>
          <p:cNvSpPr txBox="1"/>
          <p:nvPr>
            <p:ph idx="6" type="subTitle"/>
          </p:nvPr>
        </p:nvSpPr>
        <p:spPr>
          <a:xfrm>
            <a:off x="594467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884" name="Google Shape;3884;p43"/>
          <p:cNvGrpSpPr/>
          <p:nvPr/>
        </p:nvGrpSpPr>
        <p:grpSpPr>
          <a:xfrm>
            <a:off x="-153687" y="218725"/>
            <a:ext cx="12666938" cy="2392698"/>
            <a:chOff x="-153687" y="218725"/>
            <a:chExt cx="12666938" cy="2392698"/>
          </a:xfrm>
        </p:grpSpPr>
        <p:grpSp>
          <p:nvGrpSpPr>
            <p:cNvPr id="3885" name="Google Shape;3885;p43"/>
            <p:cNvGrpSpPr/>
            <p:nvPr/>
          </p:nvGrpSpPr>
          <p:grpSpPr>
            <a:xfrm>
              <a:off x="8424001" y="218732"/>
              <a:ext cx="4089250" cy="2392691"/>
              <a:chOff x="5490925" y="397700"/>
              <a:chExt cx="3012783" cy="1762831"/>
            </a:xfrm>
          </p:grpSpPr>
          <p:sp>
            <p:nvSpPr>
              <p:cNvPr id="3886" name="Google Shape;3886;p43"/>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43"/>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43"/>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43"/>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43"/>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43"/>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43"/>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43"/>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43"/>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43"/>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43"/>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43"/>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43"/>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43"/>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43"/>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43"/>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43"/>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43"/>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43"/>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43"/>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43"/>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43"/>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43"/>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43"/>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43"/>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43"/>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43"/>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43"/>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43"/>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43"/>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43"/>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43"/>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43"/>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43"/>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43"/>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43"/>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43"/>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43"/>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43"/>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43"/>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43"/>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43"/>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43"/>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43"/>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43"/>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43"/>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43"/>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43"/>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43"/>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43"/>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43"/>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43"/>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43"/>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43"/>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43"/>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43"/>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43"/>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43"/>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43"/>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43"/>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43"/>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43"/>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43"/>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43"/>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43"/>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43"/>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43"/>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43"/>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43"/>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43"/>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43"/>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43"/>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43"/>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43"/>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43"/>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43"/>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43"/>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43"/>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43"/>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43"/>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43"/>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43"/>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43"/>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43"/>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43"/>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43"/>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43"/>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43"/>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43"/>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43"/>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43"/>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43"/>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43"/>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43"/>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43"/>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43"/>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43"/>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43"/>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4" name="Google Shape;3984;p43"/>
            <p:cNvGrpSpPr/>
            <p:nvPr/>
          </p:nvGrpSpPr>
          <p:grpSpPr>
            <a:xfrm>
              <a:off x="-153687" y="218725"/>
              <a:ext cx="9326825" cy="185600"/>
              <a:chOff x="-124" y="218725"/>
              <a:chExt cx="9326825" cy="185600"/>
            </a:xfrm>
          </p:grpSpPr>
          <p:sp>
            <p:nvSpPr>
              <p:cNvPr id="3985" name="Google Shape;3985;p4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4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4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4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4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90" name="Google Shape;3990;p43"/>
          <p:cNvGrpSpPr/>
          <p:nvPr/>
        </p:nvGrpSpPr>
        <p:grpSpPr>
          <a:xfrm>
            <a:off x="-1942069" y="2957609"/>
            <a:ext cx="13017963" cy="3347813"/>
            <a:chOff x="-1942069" y="2957609"/>
            <a:chExt cx="13017963" cy="3347813"/>
          </a:xfrm>
        </p:grpSpPr>
        <p:grpSp>
          <p:nvGrpSpPr>
            <p:cNvPr id="3991" name="Google Shape;3991;p43"/>
            <p:cNvGrpSpPr/>
            <p:nvPr/>
          </p:nvGrpSpPr>
          <p:grpSpPr>
            <a:xfrm rot="-2700000">
              <a:off x="8301734" y="3364508"/>
              <a:ext cx="2200508" cy="2534014"/>
              <a:chOff x="2166075" y="959650"/>
              <a:chExt cx="3498975" cy="4029275"/>
            </a:xfrm>
          </p:grpSpPr>
          <p:sp>
            <p:nvSpPr>
              <p:cNvPr id="3992" name="Google Shape;3992;p4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4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4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4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4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4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4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4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4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4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4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4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4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4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4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4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4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4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4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4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4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4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4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4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4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4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4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4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4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4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4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4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4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4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4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4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4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4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4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4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4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4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4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4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4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4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4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4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4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4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4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4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4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4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4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4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4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4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4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4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4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4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4" name="Google Shape;4054;p43"/>
            <p:cNvGrpSpPr/>
            <p:nvPr/>
          </p:nvGrpSpPr>
          <p:grpSpPr>
            <a:xfrm flipH="1" rot="2700000">
              <a:off x="-1368416" y="3364508"/>
              <a:ext cx="2200508" cy="2534014"/>
              <a:chOff x="2166075" y="959650"/>
              <a:chExt cx="3498975" cy="4029275"/>
            </a:xfrm>
          </p:grpSpPr>
          <p:sp>
            <p:nvSpPr>
              <p:cNvPr id="4055" name="Google Shape;4055;p4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4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4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4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4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4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4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4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4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4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4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4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4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4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4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4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4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4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4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4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4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4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4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4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4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4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4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4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4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4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4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4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4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4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4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4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4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4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4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4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4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4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4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4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4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4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4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4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4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4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4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4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4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4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4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4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4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4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4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4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4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4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117" name="Shape 4117"/>
        <p:cNvGrpSpPr/>
        <p:nvPr/>
      </p:nvGrpSpPr>
      <p:grpSpPr>
        <a:xfrm>
          <a:off x="0" y="0"/>
          <a:ext cx="0" cy="0"/>
          <a:chOff x="0" y="0"/>
          <a:chExt cx="0" cy="0"/>
        </a:xfrm>
      </p:grpSpPr>
      <p:sp>
        <p:nvSpPr>
          <p:cNvPr id="4118" name="Google Shape;4118;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19" name="Google Shape;4119;p44"/>
          <p:cNvSpPr txBox="1"/>
          <p:nvPr>
            <p:ph idx="1" type="subTitle"/>
          </p:nvPr>
        </p:nvSpPr>
        <p:spPr>
          <a:xfrm>
            <a:off x="1355475" y="1873506"/>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120" name="Google Shape;4120;p44"/>
          <p:cNvSpPr txBox="1"/>
          <p:nvPr>
            <p:ph idx="2" type="subTitle"/>
          </p:nvPr>
        </p:nvSpPr>
        <p:spPr>
          <a:xfrm>
            <a:off x="4703622" y="1873501"/>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121" name="Google Shape;4121;p44"/>
          <p:cNvSpPr txBox="1"/>
          <p:nvPr>
            <p:ph idx="3" type="subTitle"/>
          </p:nvPr>
        </p:nvSpPr>
        <p:spPr>
          <a:xfrm>
            <a:off x="1355475" y="3224399"/>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122" name="Google Shape;4122;p44"/>
          <p:cNvSpPr txBox="1"/>
          <p:nvPr>
            <p:ph idx="4" type="subTitle"/>
          </p:nvPr>
        </p:nvSpPr>
        <p:spPr>
          <a:xfrm>
            <a:off x="4703621" y="3224399"/>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123" name="Google Shape;4123;p44"/>
          <p:cNvSpPr txBox="1"/>
          <p:nvPr>
            <p:ph idx="5" type="subTitle"/>
          </p:nvPr>
        </p:nvSpPr>
        <p:spPr>
          <a:xfrm>
            <a:off x="1355475" y="156895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24" name="Google Shape;4124;p44"/>
          <p:cNvSpPr txBox="1"/>
          <p:nvPr>
            <p:ph idx="6" type="subTitle"/>
          </p:nvPr>
        </p:nvSpPr>
        <p:spPr>
          <a:xfrm>
            <a:off x="1355475" y="291991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25" name="Google Shape;4125;p44"/>
          <p:cNvSpPr txBox="1"/>
          <p:nvPr>
            <p:ph idx="7" type="subTitle"/>
          </p:nvPr>
        </p:nvSpPr>
        <p:spPr>
          <a:xfrm>
            <a:off x="4703589" y="1568950"/>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26" name="Google Shape;4126;p44"/>
          <p:cNvSpPr txBox="1"/>
          <p:nvPr>
            <p:ph idx="8" type="subTitle"/>
          </p:nvPr>
        </p:nvSpPr>
        <p:spPr>
          <a:xfrm>
            <a:off x="4703589" y="2919914"/>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127" name="Google Shape;4127;p44"/>
          <p:cNvGrpSpPr/>
          <p:nvPr/>
        </p:nvGrpSpPr>
        <p:grpSpPr>
          <a:xfrm>
            <a:off x="8509436" y="2579650"/>
            <a:ext cx="470093" cy="1057651"/>
            <a:chOff x="8509436" y="2579650"/>
            <a:chExt cx="470093" cy="1057651"/>
          </a:xfrm>
        </p:grpSpPr>
        <p:sp>
          <p:nvSpPr>
            <p:cNvPr id="4128" name="Google Shape;4128;p44"/>
            <p:cNvSpPr/>
            <p:nvPr/>
          </p:nvSpPr>
          <p:spPr>
            <a:xfrm>
              <a:off x="8509436" y="3394327"/>
              <a:ext cx="470093" cy="242974"/>
            </a:xfrm>
            <a:custGeom>
              <a:rect b="b" l="l" r="r" t="t"/>
              <a:pathLst>
                <a:path extrusionOk="0" h="2360" w="4566">
                  <a:moveTo>
                    <a:pt x="0" y="1"/>
                  </a:moveTo>
                  <a:lnTo>
                    <a:pt x="0" y="2359"/>
                  </a:lnTo>
                  <a:lnTo>
                    <a:pt x="4566" y="2359"/>
                  </a:lnTo>
                  <a:lnTo>
                    <a:pt x="45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44"/>
            <p:cNvSpPr/>
            <p:nvPr/>
          </p:nvSpPr>
          <p:spPr>
            <a:xfrm>
              <a:off x="8572032" y="3441378"/>
              <a:ext cx="145064" cy="148873"/>
            </a:xfrm>
            <a:custGeom>
              <a:rect b="b" l="l" r="r" t="t"/>
              <a:pathLst>
                <a:path extrusionOk="0" h="1446" w="1409">
                  <a:moveTo>
                    <a:pt x="724" y="0"/>
                  </a:moveTo>
                  <a:cubicBezTo>
                    <a:pt x="305" y="0"/>
                    <a:pt x="1" y="343"/>
                    <a:pt x="1" y="723"/>
                  </a:cubicBezTo>
                  <a:cubicBezTo>
                    <a:pt x="1" y="1103"/>
                    <a:pt x="305" y="1446"/>
                    <a:pt x="724" y="1446"/>
                  </a:cubicBezTo>
                  <a:cubicBezTo>
                    <a:pt x="1104" y="1446"/>
                    <a:pt x="1409" y="1103"/>
                    <a:pt x="1409" y="723"/>
                  </a:cubicBezTo>
                  <a:cubicBezTo>
                    <a:pt x="1409" y="343"/>
                    <a:pt x="1104" y="0"/>
                    <a:pt x="7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44"/>
            <p:cNvSpPr/>
            <p:nvPr/>
          </p:nvSpPr>
          <p:spPr>
            <a:xfrm>
              <a:off x="8771866" y="3441378"/>
              <a:ext cx="148873" cy="148873"/>
            </a:xfrm>
            <a:custGeom>
              <a:rect b="b" l="l" r="r" t="t"/>
              <a:pathLst>
                <a:path extrusionOk="0" h="1446" w="1446">
                  <a:moveTo>
                    <a:pt x="723" y="0"/>
                  </a:moveTo>
                  <a:cubicBezTo>
                    <a:pt x="343" y="0"/>
                    <a:pt x="0" y="343"/>
                    <a:pt x="0" y="723"/>
                  </a:cubicBezTo>
                  <a:cubicBezTo>
                    <a:pt x="0" y="1103"/>
                    <a:pt x="343" y="1446"/>
                    <a:pt x="723" y="1446"/>
                  </a:cubicBezTo>
                  <a:cubicBezTo>
                    <a:pt x="1142" y="1446"/>
                    <a:pt x="1446" y="1103"/>
                    <a:pt x="1446" y="723"/>
                  </a:cubicBezTo>
                  <a:cubicBezTo>
                    <a:pt x="1446" y="343"/>
                    <a:pt x="1142" y="0"/>
                    <a:pt x="7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44"/>
            <p:cNvSpPr/>
            <p:nvPr/>
          </p:nvSpPr>
          <p:spPr>
            <a:xfrm>
              <a:off x="8595609"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44"/>
            <p:cNvSpPr/>
            <p:nvPr/>
          </p:nvSpPr>
          <p:spPr>
            <a:xfrm>
              <a:off x="8658205" y="3500061"/>
              <a:ext cx="35417" cy="31504"/>
            </a:xfrm>
            <a:custGeom>
              <a:rect b="b" l="l" r="r" t="t"/>
              <a:pathLst>
                <a:path extrusionOk="0" h="306" w="344">
                  <a:moveTo>
                    <a:pt x="191" y="1"/>
                  </a:moveTo>
                  <a:cubicBezTo>
                    <a:pt x="77" y="1"/>
                    <a:pt x="1" y="39"/>
                    <a:pt x="1" y="153"/>
                  </a:cubicBezTo>
                  <a:cubicBezTo>
                    <a:pt x="1" y="229"/>
                    <a:pt x="77" y="305"/>
                    <a:pt x="191" y="305"/>
                  </a:cubicBezTo>
                  <a:cubicBezTo>
                    <a:pt x="267" y="305"/>
                    <a:pt x="343" y="229"/>
                    <a:pt x="343" y="153"/>
                  </a:cubicBezTo>
                  <a:cubicBezTo>
                    <a:pt x="343" y="39"/>
                    <a:pt x="267"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44"/>
            <p:cNvSpPr/>
            <p:nvPr/>
          </p:nvSpPr>
          <p:spPr>
            <a:xfrm>
              <a:off x="8799252" y="3500061"/>
              <a:ext cx="31401" cy="31504"/>
            </a:xfrm>
            <a:custGeom>
              <a:rect b="b" l="l" r="r" t="t"/>
              <a:pathLst>
                <a:path extrusionOk="0" h="306" w="305">
                  <a:moveTo>
                    <a:pt x="153" y="1"/>
                  </a:moveTo>
                  <a:cubicBezTo>
                    <a:pt x="77" y="1"/>
                    <a:pt x="1" y="39"/>
                    <a:pt x="1" y="153"/>
                  </a:cubicBezTo>
                  <a:cubicBezTo>
                    <a:pt x="1" y="229"/>
                    <a:pt x="77" y="305"/>
                    <a:pt x="153" y="305"/>
                  </a:cubicBezTo>
                  <a:cubicBezTo>
                    <a:pt x="229" y="305"/>
                    <a:pt x="305" y="229"/>
                    <a:pt x="305" y="153"/>
                  </a:cubicBezTo>
                  <a:cubicBezTo>
                    <a:pt x="305" y="39"/>
                    <a:pt x="229"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44"/>
            <p:cNvSpPr/>
            <p:nvPr/>
          </p:nvSpPr>
          <p:spPr>
            <a:xfrm>
              <a:off x="8861951"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44"/>
            <p:cNvSpPr/>
            <p:nvPr/>
          </p:nvSpPr>
          <p:spPr>
            <a:xfrm>
              <a:off x="8681781" y="3351293"/>
              <a:ext cx="121487" cy="43138"/>
            </a:xfrm>
            <a:custGeom>
              <a:rect b="b" l="l" r="r" t="t"/>
              <a:pathLst>
                <a:path extrusionOk="0" h="419" w="1180">
                  <a:moveTo>
                    <a:pt x="0" y="0"/>
                  </a:moveTo>
                  <a:lnTo>
                    <a:pt x="0" y="419"/>
                  </a:lnTo>
                  <a:lnTo>
                    <a:pt x="1180" y="419"/>
                  </a:lnTo>
                  <a:lnTo>
                    <a:pt x="11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44"/>
            <p:cNvSpPr/>
            <p:nvPr/>
          </p:nvSpPr>
          <p:spPr>
            <a:xfrm>
              <a:off x="8728728" y="2579650"/>
              <a:ext cx="31504" cy="771751"/>
            </a:xfrm>
            <a:custGeom>
              <a:rect b="b" l="l" r="r" t="t"/>
              <a:pathLst>
                <a:path extrusionOk="0" h="7496" w="306">
                  <a:moveTo>
                    <a:pt x="1" y="1"/>
                  </a:moveTo>
                  <a:lnTo>
                    <a:pt x="1" y="7495"/>
                  </a:lnTo>
                  <a:lnTo>
                    <a:pt x="305" y="7495"/>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7" name="Google Shape;4137;p44"/>
          <p:cNvGrpSpPr/>
          <p:nvPr/>
        </p:nvGrpSpPr>
        <p:grpSpPr>
          <a:xfrm>
            <a:off x="-153687" y="218725"/>
            <a:ext cx="9326825" cy="185600"/>
            <a:chOff x="-124" y="218725"/>
            <a:chExt cx="9326825" cy="185600"/>
          </a:xfrm>
        </p:grpSpPr>
        <p:sp>
          <p:nvSpPr>
            <p:cNvPr id="4138" name="Google Shape;4138;p4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4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4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4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4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3" name="Google Shape;4143;p44"/>
          <p:cNvGrpSpPr/>
          <p:nvPr/>
        </p:nvGrpSpPr>
        <p:grpSpPr>
          <a:xfrm>
            <a:off x="8424001" y="218732"/>
            <a:ext cx="4089250" cy="2392691"/>
            <a:chOff x="5490925" y="397700"/>
            <a:chExt cx="3012783" cy="1762831"/>
          </a:xfrm>
        </p:grpSpPr>
        <p:sp>
          <p:nvSpPr>
            <p:cNvPr id="4144" name="Google Shape;4144;p44"/>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44"/>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44"/>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44"/>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44"/>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44"/>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44"/>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44"/>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44"/>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44"/>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44"/>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44"/>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44"/>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44"/>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44"/>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44"/>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44"/>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44"/>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44"/>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44"/>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44"/>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44"/>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44"/>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44"/>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44"/>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44"/>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44"/>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44"/>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44"/>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44"/>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44"/>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44"/>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44"/>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44"/>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44"/>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44"/>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44"/>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44"/>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44"/>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44"/>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44"/>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44"/>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44"/>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44"/>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44"/>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44"/>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44"/>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44"/>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44"/>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44"/>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44"/>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44"/>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44"/>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44"/>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44"/>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44"/>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44"/>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44"/>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44"/>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44"/>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44"/>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44"/>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44"/>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44"/>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44"/>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44"/>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44"/>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44"/>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44"/>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44"/>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44"/>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44"/>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44"/>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44"/>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44"/>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44"/>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44"/>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44"/>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44"/>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44"/>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44"/>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44"/>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44"/>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44"/>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44"/>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44"/>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44"/>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44"/>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44"/>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44"/>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44"/>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44"/>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44"/>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44"/>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44"/>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44"/>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44"/>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44"/>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2" name="Google Shape;4242;p44"/>
          <p:cNvGrpSpPr/>
          <p:nvPr/>
        </p:nvGrpSpPr>
        <p:grpSpPr>
          <a:xfrm>
            <a:off x="-1942069" y="2957609"/>
            <a:ext cx="13017963" cy="3347813"/>
            <a:chOff x="-1942069" y="2957609"/>
            <a:chExt cx="13017963" cy="3347813"/>
          </a:xfrm>
        </p:grpSpPr>
        <p:grpSp>
          <p:nvGrpSpPr>
            <p:cNvPr id="4243" name="Google Shape;4243;p44"/>
            <p:cNvGrpSpPr/>
            <p:nvPr/>
          </p:nvGrpSpPr>
          <p:grpSpPr>
            <a:xfrm rot="-2700000">
              <a:off x="8301734" y="3364508"/>
              <a:ext cx="2200508" cy="2534014"/>
              <a:chOff x="2166075" y="959650"/>
              <a:chExt cx="3498975" cy="4029275"/>
            </a:xfrm>
          </p:grpSpPr>
          <p:sp>
            <p:nvSpPr>
              <p:cNvPr id="4244" name="Google Shape;4244;p4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4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4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4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4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4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4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4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4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4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4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4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4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4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4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4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4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4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4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4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4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4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4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4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4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4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4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4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4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4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4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4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4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4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4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4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4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4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4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4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4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4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4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4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4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4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4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4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4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4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4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4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4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4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4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4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4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4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4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4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4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4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6" name="Google Shape;4306;p44"/>
            <p:cNvGrpSpPr/>
            <p:nvPr/>
          </p:nvGrpSpPr>
          <p:grpSpPr>
            <a:xfrm flipH="1" rot="2700000">
              <a:off x="-1368416" y="3364508"/>
              <a:ext cx="2200508" cy="2534014"/>
              <a:chOff x="2166075" y="959650"/>
              <a:chExt cx="3498975" cy="4029275"/>
            </a:xfrm>
          </p:grpSpPr>
          <p:sp>
            <p:nvSpPr>
              <p:cNvPr id="4307" name="Google Shape;4307;p4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4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4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4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4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4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4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4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4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4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4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4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4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4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4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4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4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4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4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4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4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4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4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4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4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4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4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4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4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4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4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4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4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4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4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4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4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4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4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4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4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4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4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4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4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4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4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4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4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4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4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4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4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4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4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4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4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4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4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4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4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4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369" name="Shape 4369"/>
        <p:cNvGrpSpPr/>
        <p:nvPr/>
      </p:nvGrpSpPr>
      <p:grpSpPr>
        <a:xfrm>
          <a:off x="0" y="0"/>
          <a:ext cx="0" cy="0"/>
          <a:chOff x="0" y="0"/>
          <a:chExt cx="0" cy="0"/>
        </a:xfrm>
      </p:grpSpPr>
      <p:sp>
        <p:nvSpPr>
          <p:cNvPr id="4370" name="Google Shape;4370;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71" name="Google Shape;4371;p45"/>
          <p:cNvSpPr txBox="1"/>
          <p:nvPr>
            <p:ph idx="1" type="subTitle"/>
          </p:nvPr>
        </p:nvSpPr>
        <p:spPr>
          <a:xfrm>
            <a:off x="713225" y="1559627"/>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2" name="Google Shape;4372;p45"/>
          <p:cNvSpPr txBox="1"/>
          <p:nvPr>
            <p:ph idx="2" type="subTitle"/>
          </p:nvPr>
        </p:nvSpPr>
        <p:spPr>
          <a:xfrm>
            <a:off x="3871066" y="1559632"/>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3" name="Google Shape;4373;p45"/>
          <p:cNvSpPr txBox="1"/>
          <p:nvPr>
            <p:ph idx="3" type="subTitle"/>
          </p:nvPr>
        </p:nvSpPr>
        <p:spPr>
          <a:xfrm>
            <a:off x="3871066" y="272407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4" name="Google Shape;4374;p45"/>
          <p:cNvSpPr txBox="1"/>
          <p:nvPr>
            <p:ph idx="4" type="subTitle"/>
          </p:nvPr>
        </p:nvSpPr>
        <p:spPr>
          <a:xfrm>
            <a:off x="713225" y="388850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5" name="Google Shape;4375;p45"/>
          <p:cNvSpPr txBox="1"/>
          <p:nvPr>
            <p:ph idx="5" type="subTitle"/>
          </p:nvPr>
        </p:nvSpPr>
        <p:spPr>
          <a:xfrm>
            <a:off x="713225" y="2725324"/>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6" name="Google Shape;4376;p45"/>
          <p:cNvSpPr txBox="1"/>
          <p:nvPr>
            <p:ph idx="6" type="subTitle"/>
          </p:nvPr>
        </p:nvSpPr>
        <p:spPr>
          <a:xfrm>
            <a:off x="3871066" y="3888503"/>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7" name="Google Shape;4377;p45"/>
          <p:cNvSpPr txBox="1"/>
          <p:nvPr>
            <p:ph idx="7" type="subTitle"/>
          </p:nvPr>
        </p:nvSpPr>
        <p:spPr>
          <a:xfrm>
            <a:off x="713225" y="118205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78" name="Google Shape;4378;p45"/>
          <p:cNvSpPr txBox="1"/>
          <p:nvPr>
            <p:ph idx="8" type="subTitle"/>
          </p:nvPr>
        </p:nvSpPr>
        <p:spPr>
          <a:xfrm>
            <a:off x="3871066" y="1182050"/>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79" name="Google Shape;4379;p45"/>
          <p:cNvSpPr txBox="1"/>
          <p:nvPr>
            <p:ph idx="9" type="subTitle"/>
          </p:nvPr>
        </p:nvSpPr>
        <p:spPr>
          <a:xfrm>
            <a:off x="713225" y="2347743"/>
            <a:ext cx="28062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80" name="Google Shape;4380;p45"/>
          <p:cNvSpPr txBox="1"/>
          <p:nvPr>
            <p:ph idx="13" type="subTitle"/>
          </p:nvPr>
        </p:nvSpPr>
        <p:spPr>
          <a:xfrm>
            <a:off x="3871066" y="234900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81" name="Google Shape;4381;p45"/>
          <p:cNvSpPr txBox="1"/>
          <p:nvPr>
            <p:ph idx="14" type="subTitle"/>
          </p:nvPr>
        </p:nvSpPr>
        <p:spPr>
          <a:xfrm>
            <a:off x="713225" y="3513425"/>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82" name="Google Shape;4382;p45"/>
          <p:cNvSpPr txBox="1"/>
          <p:nvPr>
            <p:ph idx="15" type="subTitle"/>
          </p:nvPr>
        </p:nvSpPr>
        <p:spPr>
          <a:xfrm>
            <a:off x="3871066" y="3513426"/>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383" name="Google Shape;4383;p45"/>
          <p:cNvGrpSpPr/>
          <p:nvPr/>
        </p:nvGrpSpPr>
        <p:grpSpPr>
          <a:xfrm>
            <a:off x="-153687" y="218725"/>
            <a:ext cx="9326825" cy="185600"/>
            <a:chOff x="-124" y="218725"/>
            <a:chExt cx="9326825" cy="185600"/>
          </a:xfrm>
        </p:grpSpPr>
        <p:sp>
          <p:nvSpPr>
            <p:cNvPr id="4384" name="Google Shape;4384;p4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4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4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4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4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9" name="Google Shape;4389;p45"/>
          <p:cNvGrpSpPr/>
          <p:nvPr/>
        </p:nvGrpSpPr>
        <p:grpSpPr>
          <a:xfrm flipH="1" rot="2700000">
            <a:off x="-1368416" y="3364508"/>
            <a:ext cx="2200508" cy="2534014"/>
            <a:chOff x="2166075" y="959650"/>
            <a:chExt cx="3498975" cy="4029275"/>
          </a:xfrm>
        </p:grpSpPr>
        <p:sp>
          <p:nvSpPr>
            <p:cNvPr id="4390" name="Google Shape;4390;p4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4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4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4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4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4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4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4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4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4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4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4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4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4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4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4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4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4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4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4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4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4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4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4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4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4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4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4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4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4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4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4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4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4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4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4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4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4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4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4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4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4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4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4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4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4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4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4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4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4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4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4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4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4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4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4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4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4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4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4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4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4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2" name="Google Shape;4452;p45"/>
          <p:cNvGrpSpPr/>
          <p:nvPr/>
        </p:nvGrpSpPr>
        <p:grpSpPr>
          <a:xfrm rot="-2700000">
            <a:off x="7141381" y="1086663"/>
            <a:ext cx="2959082" cy="3407557"/>
            <a:chOff x="2166075" y="959650"/>
            <a:chExt cx="3498975" cy="4029275"/>
          </a:xfrm>
        </p:grpSpPr>
        <p:sp>
          <p:nvSpPr>
            <p:cNvPr id="4453" name="Google Shape;4453;p4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4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4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4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4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4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4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4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4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4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4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4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4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4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4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4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4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4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4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4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4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4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4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4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4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4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4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4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4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4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4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4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4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4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4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4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4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4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4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4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4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4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4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4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4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4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4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4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4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4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4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4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4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4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4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4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4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4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4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4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4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4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515" name="Shape 4515"/>
        <p:cNvGrpSpPr/>
        <p:nvPr/>
      </p:nvGrpSpPr>
      <p:grpSpPr>
        <a:xfrm>
          <a:off x="0" y="0"/>
          <a:ext cx="0" cy="0"/>
          <a:chOff x="0" y="0"/>
          <a:chExt cx="0" cy="0"/>
        </a:xfrm>
      </p:grpSpPr>
      <p:sp>
        <p:nvSpPr>
          <p:cNvPr id="4516" name="Google Shape;4516;p46"/>
          <p:cNvSpPr txBox="1"/>
          <p:nvPr/>
        </p:nvSpPr>
        <p:spPr>
          <a:xfrm>
            <a:off x="4831775" y="3615225"/>
            <a:ext cx="3599400" cy="556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000" u="sng">
                <a:solidFill>
                  <a:schemeClr val="dk1"/>
                </a:solidFill>
                <a:latin typeface="Open Sans"/>
                <a:ea typeface="Open Sans"/>
                <a:cs typeface="Open Sans"/>
                <a:sym typeface="Open Sans"/>
              </a:rPr>
              <a:t> </a:t>
            </a:r>
            <a:endParaRPr b="1" sz="1000" u="sng">
              <a:solidFill>
                <a:schemeClr val="dk1"/>
              </a:solidFill>
              <a:latin typeface="Open Sans"/>
              <a:ea typeface="Open Sans"/>
              <a:cs typeface="Open Sans"/>
              <a:sym typeface="Open Sans"/>
            </a:endParaRPr>
          </a:p>
        </p:txBody>
      </p:sp>
      <p:sp>
        <p:nvSpPr>
          <p:cNvPr id="4517" name="Google Shape;4517;p46"/>
          <p:cNvSpPr txBox="1"/>
          <p:nvPr>
            <p:ph type="title"/>
          </p:nvPr>
        </p:nvSpPr>
        <p:spPr>
          <a:xfrm>
            <a:off x="4571975" y="539500"/>
            <a:ext cx="3859200" cy="105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18" name="Google Shape;4518;p46"/>
          <p:cNvSpPr txBox="1"/>
          <p:nvPr>
            <p:ph idx="1" type="subTitle"/>
          </p:nvPr>
        </p:nvSpPr>
        <p:spPr>
          <a:xfrm>
            <a:off x="4571975" y="1788425"/>
            <a:ext cx="3859200" cy="105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4519" name="Google Shape;4519;p46"/>
          <p:cNvGrpSpPr/>
          <p:nvPr/>
        </p:nvGrpSpPr>
        <p:grpSpPr>
          <a:xfrm>
            <a:off x="-153687" y="218725"/>
            <a:ext cx="9326825" cy="185600"/>
            <a:chOff x="-124" y="218725"/>
            <a:chExt cx="9326825" cy="185600"/>
          </a:xfrm>
        </p:grpSpPr>
        <p:sp>
          <p:nvSpPr>
            <p:cNvPr id="4520" name="Google Shape;4520;p4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4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4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4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4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5" name="Google Shape;4525;p46"/>
          <p:cNvGrpSpPr/>
          <p:nvPr/>
        </p:nvGrpSpPr>
        <p:grpSpPr>
          <a:xfrm flipH="1" rot="2700000">
            <a:off x="-1036378" y="1773520"/>
            <a:ext cx="3225301" cy="3714123"/>
            <a:chOff x="2166075" y="959650"/>
            <a:chExt cx="3498975" cy="4029275"/>
          </a:xfrm>
        </p:grpSpPr>
        <p:sp>
          <p:nvSpPr>
            <p:cNvPr id="4526" name="Google Shape;4526;p4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4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4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4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4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4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4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4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4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4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4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4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4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4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4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4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4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4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4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4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4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4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4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4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4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4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4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4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4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4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4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4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4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4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4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4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4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4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4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4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4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4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4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4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4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4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4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4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4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4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4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4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4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4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4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4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4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4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4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4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4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4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588" name="Shape 4588"/>
        <p:cNvGrpSpPr/>
        <p:nvPr/>
      </p:nvGrpSpPr>
      <p:grpSpPr>
        <a:xfrm>
          <a:off x="0" y="0"/>
          <a:ext cx="0" cy="0"/>
          <a:chOff x="0" y="0"/>
          <a:chExt cx="0" cy="0"/>
        </a:xfrm>
      </p:grpSpPr>
      <p:grpSp>
        <p:nvGrpSpPr>
          <p:cNvPr id="4589" name="Google Shape;4589;p47"/>
          <p:cNvGrpSpPr/>
          <p:nvPr/>
        </p:nvGrpSpPr>
        <p:grpSpPr>
          <a:xfrm>
            <a:off x="-153687" y="218725"/>
            <a:ext cx="9326825" cy="185600"/>
            <a:chOff x="-124" y="218725"/>
            <a:chExt cx="9326825" cy="185600"/>
          </a:xfrm>
        </p:grpSpPr>
        <p:sp>
          <p:nvSpPr>
            <p:cNvPr id="4590" name="Google Shape;4590;p4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4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4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4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4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5" name="Google Shape;4595;p47"/>
          <p:cNvGrpSpPr/>
          <p:nvPr/>
        </p:nvGrpSpPr>
        <p:grpSpPr>
          <a:xfrm>
            <a:off x="8424001" y="218732"/>
            <a:ext cx="4089250" cy="2392691"/>
            <a:chOff x="5490925" y="397700"/>
            <a:chExt cx="3012783" cy="1762831"/>
          </a:xfrm>
        </p:grpSpPr>
        <p:sp>
          <p:nvSpPr>
            <p:cNvPr id="4596" name="Google Shape;4596;p47"/>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47"/>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47"/>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47"/>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47"/>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47"/>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47"/>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47"/>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47"/>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47"/>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47"/>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47"/>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47"/>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47"/>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47"/>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47"/>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47"/>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47"/>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47"/>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47"/>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47"/>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47"/>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47"/>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47"/>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47"/>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47"/>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47"/>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47"/>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47"/>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47"/>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47"/>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47"/>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47"/>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47"/>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47"/>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47"/>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47"/>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47"/>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47"/>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47"/>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47"/>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47"/>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47"/>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47"/>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47"/>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47"/>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47"/>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47"/>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47"/>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47"/>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47"/>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47"/>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47"/>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47"/>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47"/>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47"/>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47"/>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47"/>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47"/>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47"/>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47"/>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47"/>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47"/>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47"/>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47"/>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47"/>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47"/>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47"/>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47"/>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47"/>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47"/>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47"/>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47"/>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47"/>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47"/>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47"/>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47"/>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47"/>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47"/>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47"/>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47"/>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47"/>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47"/>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47"/>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47"/>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47"/>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47"/>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47"/>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47"/>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47"/>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47"/>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47"/>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47"/>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47"/>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47"/>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47"/>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47"/>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47"/>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4" name="Google Shape;4694;p47"/>
          <p:cNvGrpSpPr/>
          <p:nvPr/>
        </p:nvGrpSpPr>
        <p:grpSpPr>
          <a:xfrm>
            <a:off x="-1942069" y="2957609"/>
            <a:ext cx="13017963" cy="3347813"/>
            <a:chOff x="-1942069" y="2957609"/>
            <a:chExt cx="13017963" cy="3347813"/>
          </a:xfrm>
        </p:grpSpPr>
        <p:grpSp>
          <p:nvGrpSpPr>
            <p:cNvPr id="4695" name="Google Shape;4695;p47"/>
            <p:cNvGrpSpPr/>
            <p:nvPr/>
          </p:nvGrpSpPr>
          <p:grpSpPr>
            <a:xfrm rot="-2700000">
              <a:off x="8301734" y="3364508"/>
              <a:ext cx="2200508" cy="2534014"/>
              <a:chOff x="2166075" y="959650"/>
              <a:chExt cx="3498975" cy="4029275"/>
            </a:xfrm>
          </p:grpSpPr>
          <p:sp>
            <p:nvSpPr>
              <p:cNvPr id="4696" name="Google Shape;4696;p4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4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4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4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4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4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4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4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4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4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4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4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4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4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4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4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4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4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4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4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4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4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4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4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4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4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4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4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4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4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4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4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4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4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4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4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4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4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4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4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4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4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4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4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4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4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4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4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4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4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4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4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4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4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4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4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4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4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4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4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4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4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8" name="Google Shape;4758;p47"/>
            <p:cNvGrpSpPr/>
            <p:nvPr/>
          </p:nvGrpSpPr>
          <p:grpSpPr>
            <a:xfrm flipH="1" rot="2700000">
              <a:off x="-1368416" y="3364508"/>
              <a:ext cx="2200508" cy="2534014"/>
              <a:chOff x="2166075" y="959650"/>
              <a:chExt cx="3498975" cy="4029275"/>
            </a:xfrm>
          </p:grpSpPr>
          <p:sp>
            <p:nvSpPr>
              <p:cNvPr id="4759" name="Google Shape;4759;p4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4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4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4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4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4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4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4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4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4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4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4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4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4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4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4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4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4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4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4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4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4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4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4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4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4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4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4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4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4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4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4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4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4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4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4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4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4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4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4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4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4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4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4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4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4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4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4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4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4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4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4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4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4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4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4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4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4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4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4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4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4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821" name="Shape 4821"/>
        <p:cNvGrpSpPr/>
        <p:nvPr/>
      </p:nvGrpSpPr>
      <p:grpSpPr>
        <a:xfrm>
          <a:off x="0" y="0"/>
          <a:ext cx="0" cy="0"/>
          <a:chOff x="0" y="0"/>
          <a:chExt cx="0" cy="0"/>
        </a:xfrm>
      </p:grpSpPr>
      <p:grpSp>
        <p:nvGrpSpPr>
          <p:cNvPr id="4822" name="Google Shape;4822;p48"/>
          <p:cNvGrpSpPr/>
          <p:nvPr/>
        </p:nvGrpSpPr>
        <p:grpSpPr>
          <a:xfrm>
            <a:off x="-153687" y="218725"/>
            <a:ext cx="9326825" cy="185600"/>
            <a:chOff x="-124" y="218725"/>
            <a:chExt cx="9326825" cy="185600"/>
          </a:xfrm>
        </p:grpSpPr>
        <p:sp>
          <p:nvSpPr>
            <p:cNvPr id="4823" name="Google Shape;4823;p48"/>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48"/>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48"/>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48"/>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48"/>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8" name="Google Shape;4828;p48"/>
          <p:cNvGrpSpPr/>
          <p:nvPr/>
        </p:nvGrpSpPr>
        <p:grpSpPr>
          <a:xfrm rot="-2700000">
            <a:off x="8301734" y="3364508"/>
            <a:ext cx="2200508" cy="2534014"/>
            <a:chOff x="2166075" y="959650"/>
            <a:chExt cx="3498975" cy="4029275"/>
          </a:xfrm>
        </p:grpSpPr>
        <p:sp>
          <p:nvSpPr>
            <p:cNvPr id="4829" name="Google Shape;4829;p48"/>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48"/>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48"/>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48"/>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48"/>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48"/>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48"/>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48"/>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48"/>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48"/>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48"/>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48"/>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48"/>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48"/>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48"/>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48"/>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48"/>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48"/>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48"/>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48"/>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48"/>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48"/>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48"/>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48"/>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48"/>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48"/>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48"/>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48"/>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48"/>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48"/>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48"/>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48"/>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48"/>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48"/>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48"/>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48"/>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48"/>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48"/>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48"/>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48"/>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48"/>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48"/>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48"/>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48"/>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48"/>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48"/>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48"/>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48"/>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48"/>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48"/>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48"/>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48"/>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48"/>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48"/>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48"/>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48"/>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48"/>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48"/>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48"/>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48"/>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48"/>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48"/>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5" name="Shape 485"/>
        <p:cNvGrpSpPr/>
        <p:nvPr/>
      </p:nvGrpSpPr>
      <p:grpSpPr>
        <a:xfrm>
          <a:off x="0" y="0"/>
          <a:ext cx="0" cy="0"/>
          <a:chOff x="0" y="0"/>
          <a:chExt cx="0" cy="0"/>
        </a:xfrm>
      </p:grpSpPr>
      <p:sp>
        <p:nvSpPr>
          <p:cNvPr id="486" name="Google Shape;48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87" name="Google Shape;487;p6"/>
          <p:cNvGrpSpPr/>
          <p:nvPr/>
        </p:nvGrpSpPr>
        <p:grpSpPr>
          <a:xfrm flipH="1" rot="-8100000">
            <a:off x="8573484" y="364095"/>
            <a:ext cx="2200508" cy="2534014"/>
            <a:chOff x="2166075" y="959650"/>
            <a:chExt cx="3498975" cy="4029275"/>
          </a:xfrm>
        </p:grpSpPr>
        <p:sp>
          <p:nvSpPr>
            <p:cNvPr id="488" name="Google Shape;488;p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6"/>
          <p:cNvGrpSpPr/>
          <p:nvPr/>
        </p:nvGrpSpPr>
        <p:grpSpPr>
          <a:xfrm>
            <a:off x="-153687" y="218725"/>
            <a:ext cx="9326825" cy="185600"/>
            <a:chOff x="-124" y="218725"/>
            <a:chExt cx="9326825" cy="185600"/>
          </a:xfrm>
        </p:grpSpPr>
        <p:sp>
          <p:nvSpPr>
            <p:cNvPr id="551" name="Google Shape;551;p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6"/>
          <p:cNvGrpSpPr/>
          <p:nvPr/>
        </p:nvGrpSpPr>
        <p:grpSpPr>
          <a:xfrm flipH="1" rot="2700000">
            <a:off x="-1368416" y="3364508"/>
            <a:ext cx="2200508" cy="2534014"/>
            <a:chOff x="2166075" y="959650"/>
            <a:chExt cx="3498975" cy="4029275"/>
          </a:xfrm>
        </p:grpSpPr>
        <p:sp>
          <p:nvSpPr>
            <p:cNvPr id="557" name="Google Shape;557;p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9" name="Shape 619"/>
        <p:cNvGrpSpPr/>
        <p:nvPr/>
      </p:nvGrpSpPr>
      <p:grpSpPr>
        <a:xfrm>
          <a:off x="0" y="0"/>
          <a:ext cx="0" cy="0"/>
          <a:chOff x="0" y="0"/>
          <a:chExt cx="0" cy="0"/>
        </a:xfrm>
      </p:grpSpPr>
      <p:grpSp>
        <p:nvGrpSpPr>
          <p:cNvPr id="620" name="Google Shape;620;p7"/>
          <p:cNvGrpSpPr/>
          <p:nvPr/>
        </p:nvGrpSpPr>
        <p:grpSpPr>
          <a:xfrm rot="8100000">
            <a:off x="-2003303" y="1842595"/>
            <a:ext cx="3225301" cy="3714123"/>
            <a:chOff x="2166075" y="959650"/>
            <a:chExt cx="3498975" cy="4029275"/>
          </a:xfrm>
        </p:grpSpPr>
        <p:sp>
          <p:nvSpPr>
            <p:cNvPr id="621" name="Google Shape;621;p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7"/>
          <p:cNvGrpSpPr/>
          <p:nvPr/>
        </p:nvGrpSpPr>
        <p:grpSpPr>
          <a:xfrm>
            <a:off x="-153687" y="218725"/>
            <a:ext cx="9326825" cy="185600"/>
            <a:chOff x="-124" y="218725"/>
            <a:chExt cx="9326825" cy="185600"/>
          </a:xfrm>
        </p:grpSpPr>
        <p:sp>
          <p:nvSpPr>
            <p:cNvPr id="684" name="Google Shape;684;p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7"/>
          <p:cNvSpPr txBox="1"/>
          <p:nvPr>
            <p:ph type="title"/>
          </p:nvPr>
        </p:nvSpPr>
        <p:spPr>
          <a:xfrm>
            <a:off x="713225" y="948150"/>
            <a:ext cx="4642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0" name="Google Shape;690;p7"/>
          <p:cNvSpPr txBox="1"/>
          <p:nvPr>
            <p:ph idx="1" type="subTitle"/>
          </p:nvPr>
        </p:nvSpPr>
        <p:spPr>
          <a:xfrm>
            <a:off x="713225" y="1520850"/>
            <a:ext cx="4294800" cy="26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691" name="Google Shape;691;p7"/>
          <p:cNvSpPr/>
          <p:nvPr>
            <p:ph idx="2" type="pic"/>
          </p:nvPr>
        </p:nvSpPr>
        <p:spPr>
          <a:xfrm>
            <a:off x="5617143" y="0"/>
            <a:ext cx="35268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2" name="Shape 692"/>
        <p:cNvGrpSpPr/>
        <p:nvPr/>
      </p:nvGrpSpPr>
      <p:grpSpPr>
        <a:xfrm>
          <a:off x="0" y="0"/>
          <a:ext cx="0" cy="0"/>
          <a:chOff x="0" y="0"/>
          <a:chExt cx="0" cy="0"/>
        </a:xfrm>
      </p:grpSpPr>
      <p:sp>
        <p:nvSpPr>
          <p:cNvPr id="693" name="Google Shape;69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4" name="Shape 694"/>
        <p:cNvGrpSpPr/>
        <p:nvPr/>
      </p:nvGrpSpPr>
      <p:grpSpPr>
        <a:xfrm>
          <a:off x="0" y="0"/>
          <a:ext cx="0" cy="0"/>
          <a:chOff x="0" y="0"/>
          <a:chExt cx="0" cy="0"/>
        </a:xfrm>
      </p:grpSpPr>
      <p:sp>
        <p:nvSpPr>
          <p:cNvPr id="695" name="Google Shape;69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96" name="Google Shape;696;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7" name="Shape 697"/>
        <p:cNvGrpSpPr/>
        <p:nvPr/>
      </p:nvGrpSpPr>
      <p:grpSpPr>
        <a:xfrm>
          <a:off x="0" y="0"/>
          <a:ext cx="0" cy="0"/>
          <a:chOff x="0" y="0"/>
          <a:chExt cx="0" cy="0"/>
        </a:xfrm>
      </p:grpSpPr>
      <p:sp>
        <p:nvSpPr>
          <p:cNvPr id="698" name="Google Shape;698;p10"/>
          <p:cNvSpPr/>
          <p:nvPr>
            <p:ph idx="2" type="pic"/>
          </p:nvPr>
        </p:nvSpPr>
        <p:spPr>
          <a:xfrm>
            <a:off x="0" y="-14875"/>
            <a:ext cx="9144000" cy="5158500"/>
          </a:xfrm>
          <a:prstGeom prst="rect">
            <a:avLst/>
          </a:prstGeom>
          <a:noFill/>
          <a:ln>
            <a:noFill/>
          </a:ln>
        </p:spPr>
      </p:sp>
      <p:sp>
        <p:nvSpPr>
          <p:cNvPr id="699" name="Google Shape;699;p10"/>
          <p:cNvSpPr txBox="1"/>
          <p:nvPr>
            <p:ph type="title"/>
          </p:nvPr>
        </p:nvSpPr>
        <p:spPr>
          <a:xfrm>
            <a:off x="713225" y="3937000"/>
            <a:ext cx="4191600" cy="6501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30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00" name="Google Shape;700;p10"/>
          <p:cNvGrpSpPr/>
          <p:nvPr/>
        </p:nvGrpSpPr>
        <p:grpSpPr>
          <a:xfrm>
            <a:off x="-153687" y="218725"/>
            <a:ext cx="9326825" cy="185600"/>
            <a:chOff x="-124" y="218725"/>
            <a:chExt cx="9326825" cy="185600"/>
          </a:xfrm>
        </p:grpSpPr>
        <p:sp>
          <p:nvSpPr>
            <p:cNvPr id="701" name="Google Shape;701;p1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10"/>
          <p:cNvGrpSpPr/>
          <p:nvPr/>
        </p:nvGrpSpPr>
        <p:grpSpPr>
          <a:xfrm rot="-2700000">
            <a:off x="7073922" y="1882496"/>
            <a:ext cx="3071409" cy="3536907"/>
            <a:chOff x="2166075" y="959650"/>
            <a:chExt cx="3498975" cy="4029275"/>
          </a:xfrm>
        </p:grpSpPr>
        <p:sp>
          <p:nvSpPr>
            <p:cNvPr id="707" name="Google Shape;707;p1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3.xml"/><Relationship Id="rId11" Type="http://schemas.openxmlformats.org/officeDocument/2006/relationships/slideLayout" Target="../slideLayouts/slideLayout34.xml"/><Relationship Id="rId22" Type="http://schemas.openxmlformats.org/officeDocument/2006/relationships/slideLayout" Target="../slideLayouts/slideLayout45.xml"/><Relationship Id="rId10" Type="http://schemas.openxmlformats.org/officeDocument/2006/relationships/slideLayout" Target="../slideLayouts/slideLayout33.xml"/><Relationship Id="rId21" Type="http://schemas.openxmlformats.org/officeDocument/2006/relationships/slideLayout" Target="../slideLayouts/slideLayout44.xml"/><Relationship Id="rId13" Type="http://schemas.openxmlformats.org/officeDocument/2006/relationships/slideLayout" Target="../slideLayouts/slideLayout36.xml"/><Relationship Id="rId24" Type="http://schemas.openxmlformats.org/officeDocument/2006/relationships/theme" Target="../theme/theme2.xml"/><Relationship Id="rId12" Type="http://schemas.openxmlformats.org/officeDocument/2006/relationships/slideLayout" Target="../slideLayouts/slideLayout35.xml"/><Relationship Id="rId23" Type="http://schemas.openxmlformats.org/officeDocument/2006/relationships/slideLayout" Target="../slideLayouts/slideLayout46.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5" Type="http://schemas.openxmlformats.org/officeDocument/2006/relationships/slideLayout" Target="../slideLayouts/slideLayout28.xml"/><Relationship Id="rId19" Type="http://schemas.openxmlformats.org/officeDocument/2006/relationships/slideLayout" Target="../slideLayouts/slideLayout42.xml"/><Relationship Id="rId6" Type="http://schemas.openxmlformats.org/officeDocument/2006/relationships/slideLayout" Target="../slideLayouts/slideLayout29.xml"/><Relationship Id="rId18" Type="http://schemas.openxmlformats.org/officeDocument/2006/relationships/slideLayout" Target="../slideLayouts/slideLayout41.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Be Vietnam Pro"/>
              <a:buNone/>
              <a:defRPr b="1" sz="3000">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2pPr>
            <a:lvl3pPr lvl="2"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3pPr>
            <a:lvl4pPr lvl="3"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4pPr>
            <a:lvl5pPr lvl="4"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5pPr>
            <a:lvl6pPr lvl="5"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6pPr>
            <a:lvl7pPr lvl="6"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7pPr>
            <a:lvl8pPr lvl="7"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8pPr>
            <a:lvl9pPr lvl="8"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a:lnSpc>
                <a:spcPct val="100000"/>
              </a:lnSpc>
              <a:spcBef>
                <a:spcPts val="1600"/>
              </a:spcBef>
              <a:spcAft>
                <a:spcPts val="160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448" name="Shape 2448"/>
        <p:cNvGrpSpPr/>
        <p:nvPr/>
      </p:nvGrpSpPr>
      <p:grpSpPr>
        <a:xfrm>
          <a:off x="0" y="0"/>
          <a:ext cx="0" cy="0"/>
          <a:chOff x="0" y="0"/>
          <a:chExt cx="0" cy="0"/>
        </a:xfrm>
      </p:grpSpPr>
      <p:sp>
        <p:nvSpPr>
          <p:cNvPr id="2449" name="Google Shape;2449;p2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Be Vietnam Pro"/>
              <a:buNone/>
              <a:defRPr b="1" sz="3000">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2pPr>
            <a:lvl3pPr lvl="2"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3pPr>
            <a:lvl4pPr lvl="3"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4pPr>
            <a:lvl5pPr lvl="4"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5pPr>
            <a:lvl6pPr lvl="5"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6pPr>
            <a:lvl7pPr lvl="6"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7pPr>
            <a:lvl8pPr lvl="7"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8pPr>
            <a:lvl9pPr lvl="8"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9pPr>
          </a:lstStyle>
          <a:p/>
        </p:txBody>
      </p:sp>
      <p:sp>
        <p:nvSpPr>
          <p:cNvPr id="2450" name="Google Shape;2450;p25"/>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rtl="0">
              <a:lnSpc>
                <a:spcPct val="100000"/>
              </a:lnSpc>
              <a:spcBef>
                <a:spcPts val="1600"/>
              </a:spcBef>
              <a:spcAft>
                <a:spcPts val="160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rive.google.com/file/d/1g_K03HPEPbQQKXFK13tIzokT990kPabl/view?usp=drive_li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spreadsheets/d/19QlSl8Cbm5M9cFBJFcICrvQb3tRDH6ZTBHSlsWt19BE/edit#gid=102748933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4" name="Shape 4894"/>
        <p:cNvGrpSpPr/>
        <p:nvPr/>
      </p:nvGrpSpPr>
      <p:grpSpPr>
        <a:xfrm>
          <a:off x="0" y="0"/>
          <a:ext cx="0" cy="0"/>
          <a:chOff x="0" y="0"/>
          <a:chExt cx="0" cy="0"/>
        </a:xfrm>
      </p:grpSpPr>
      <p:sp>
        <p:nvSpPr>
          <p:cNvPr id="4895" name="Google Shape;4895;p49"/>
          <p:cNvSpPr txBox="1"/>
          <p:nvPr>
            <p:ph type="title"/>
          </p:nvPr>
        </p:nvSpPr>
        <p:spPr>
          <a:xfrm>
            <a:off x="210625" y="349475"/>
            <a:ext cx="6130200" cy="10413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700" u="sng">
                <a:latin typeface="Calibri"/>
                <a:ea typeface="Calibri"/>
                <a:cs typeface="Calibri"/>
                <a:sym typeface="Calibri"/>
              </a:rPr>
              <a:t>Project Introduction </a:t>
            </a:r>
            <a:r>
              <a:rPr b="0" lang="en" sz="1700">
                <a:latin typeface="Calibri"/>
                <a:ea typeface="Calibri"/>
                <a:cs typeface="Calibri"/>
                <a:sym typeface="Calibri"/>
              </a:rPr>
              <a:t>(Pre Design Day Review)</a:t>
            </a:r>
            <a:endParaRPr b="0" sz="1700">
              <a:latin typeface="Calibri"/>
              <a:ea typeface="Calibri"/>
              <a:cs typeface="Calibri"/>
              <a:sym typeface="Calibri"/>
            </a:endParaRPr>
          </a:p>
          <a:p>
            <a:pPr indent="0" lvl="0" marL="0" rtl="0" algn="l">
              <a:lnSpc>
                <a:spcPct val="90000"/>
              </a:lnSpc>
              <a:spcBef>
                <a:spcPts val="0"/>
              </a:spcBef>
              <a:spcAft>
                <a:spcPts val="0"/>
              </a:spcAft>
              <a:buNone/>
            </a:pPr>
            <a:r>
              <a:rPr lang="en" sz="1600">
                <a:latin typeface="Calibri"/>
                <a:ea typeface="Calibri"/>
                <a:cs typeface="Calibri"/>
                <a:sym typeface="Calibri"/>
              </a:rPr>
              <a:t>Residential Power Disagreggation</a:t>
            </a:r>
            <a:r>
              <a:rPr b="0" lang="en" sz="1600">
                <a:latin typeface="Calibri"/>
                <a:ea typeface="Calibri"/>
                <a:cs typeface="Calibri"/>
                <a:sym typeface="Calibri"/>
              </a:rPr>
              <a:t> - Team 50</a:t>
            </a:r>
            <a:endParaRPr b="0" sz="1600">
              <a:latin typeface="Calibri"/>
              <a:ea typeface="Calibri"/>
              <a:cs typeface="Calibri"/>
              <a:sym typeface="Calibri"/>
            </a:endParaRPr>
          </a:p>
          <a:p>
            <a:pPr indent="0" lvl="0" marL="0" rtl="0" algn="l">
              <a:lnSpc>
                <a:spcPct val="90000"/>
              </a:lnSpc>
              <a:spcBef>
                <a:spcPts val="0"/>
              </a:spcBef>
              <a:spcAft>
                <a:spcPts val="0"/>
              </a:spcAft>
              <a:buNone/>
            </a:pPr>
            <a:r>
              <a:rPr lang="en" sz="1600">
                <a:latin typeface="Calibri"/>
                <a:ea typeface="Calibri"/>
                <a:cs typeface="Calibri"/>
                <a:sym typeface="Calibri"/>
              </a:rPr>
              <a:t>Team:</a:t>
            </a:r>
            <a:r>
              <a:rPr b="0" lang="en" sz="1600">
                <a:latin typeface="Calibri"/>
                <a:ea typeface="Calibri"/>
                <a:cs typeface="Calibri"/>
                <a:sym typeface="Calibri"/>
              </a:rPr>
              <a:t> Andrew Bailey, Ralph Cullom, Manny Harris, Labib Kasim</a:t>
            </a:r>
            <a:endParaRPr b="0" sz="1600">
              <a:latin typeface="Calibri"/>
              <a:ea typeface="Calibri"/>
              <a:cs typeface="Calibri"/>
              <a:sym typeface="Calibri"/>
            </a:endParaRPr>
          </a:p>
          <a:p>
            <a:pPr indent="0" lvl="0" marL="0" rtl="0" algn="l">
              <a:lnSpc>
                <a:spcPct val="90000"/>
              </a:lnSpc>
              <a:spcBef>
                <a:spcPts val="0"/>
              </a:spcBef>
              <a:spcAft>
                <a:spcPts val="0"/>
              </a:spcAft>
              <a:buNone/>
            </a:pPr>
            <a:r>
              <a:rPr lang="en" sz="1600">
                <a:latin typeface="Calibri"/>
                <a:ea typeface="Calibri"/>
                <a:cs typeface="Calibri"/>
                <a:sym typeface="Calibri"/>
              </a:rPr>
              <a:t>Sponsor:</a:t>
            </a:r>
            <a:r>
              <a:rPr b="0" lang="en" sz="1600">
                <a:latin typeface="Calibri"/>
                <a:ea typeface="Calibri"/>
                <a:cs typeface="Calibri"/>
                <a:sym typeface="Calibri"/>
              </a:rPr>
              <a:t> Huangjie Gong (ABB)</a:t>
            </a:r>
            <a:endParaRPr b="0" sz="1600">
              <a:latin typeface="Calibri"/>
              <a:ea typeface="Calibri"/>
              <a:cs typeface="Calibri"/>
              <a:sym typeface="Calibri"/>
            </a:endParaRPr>
          </a:p>
        </p:txBody>
      </p:sp>
      <p:sp>
        <p:nvSpPr>
          <p:cNvPr id="4896" name="Google Shape;4896;p49"/>
          <p:cNvSpPr txBox="1"/>
          <p:nvPr>
            <p:ph idx="1" type="body"/>
          </p:nvPr>
        </p:nvSpPr>
        <p:spPr>
          <a:xfrm>
            <a:off x="210625" y="1320850"/>
            <a:ext cx="3690600" cy="375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u="sng">
                <a:solidFill>
                  <a:srgbClr val="000000"/>
                </a:solidFill>
                <a:latin typeface="Calibri"/>
                <a:ea typeface="Calibri"/>
                <a:cs typeface="Calibri"/>
                <a:sym typeface="Calibri"/>
              </a:rPr>
              <a:t>Key features:</a:t>
            </a:r>
            <a:endParaRPr sz="1400" u="sng">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Device measures lumped power usage of a household.</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Data is wirelessly transmitted to a database</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Weather data is added</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Machine learning algorithm </a:t>
            </a:r>
            <a:r>
              <a:rPr lang="en" sz="1400">
                <a:solidFill>
                  <a:srgbClr val="000000"/>
                </a:solidFill>
                <a:latin typeface="Calibri"/>
                <a:ea typeface="Calibri"/>
                <a:cs typeface="Calibri"/>
                <a:sym typeface="Calibri"/>
              </a:rPr>
              <a:t>disaggregates</a:t>
            </a:r>
            <a:r>
              <a:rPr lang="en" sz="1400">
                <a:solidFill>
                  <a:srgbClr val="000000"/>
                </a:solidFill>
                <a:latin typeface="Calibri"/>
                <a:ea typeface="Calibri"/>
                <a:cs typeface="Calibri"/>
                <a:sym typeface="Calibri"/>
              </a:rPr>
              <a:t> loads</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Information is displayed to the user</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lang="en" sz="1400" u="sng">
                <a:solidFill>
                  <a:srgbClr val="000000"/>
                </a:solidFill>
                <a:latin typeface="Calibri"/>
                <a:ea typeface="Calibri"/>
                <a:cs typeface="Calibri"/>
                <a:sym typeface="Calibri"/>
              </a:rPr>
              <a:t>Key Requirements:</a:t>
            </a:r>
            <a:endParaRPr i="1" sz="1400" u="sng">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Inexpensive</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Size</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User interface</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lang="en" sz="1400" u="sng">
                <a:solidFill>
                  <a:srgbClr val="000000"/>
                </a:solidFill>
                <a:latin typeface="Calibri"/>
                <a:ea typeface="Calibri"/>
                <a:cs typeface="Calibri"/>
                <a:sym typeface="Calibri"/>
              </a:rPr>
              <a:t>Target Customers</a:t>
            </a:r>
            <a:endParaRPr sz="1400" u="sng">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Homeowners &amp; Property Managers</a:t>
            </a:r>
            <a:endParaRPr sz="1400">
              <a:solidFill>
                <a:srgbClr val="000000"/>
              </a:solidFill>
              <a:latin typeface="Calibri"/>
              <a:ea typeface="Calibri"/>
              <a:cs typeface="Calibri"/>
              <a:sym typeface="Calibri"/>
            </a:endParaRPr>
          </a:p>
        </p:txBody>
      </p:sp>
      <p:pic>
        <p:nvPicPr>
          <p:cNvPr id="4897" name="Google Shape;4897;p49"/>
          <p:cNvPicPr preferRelativeResize="0"/>
          <p:nvPr/>
        </p:nvPicPr>
        <p:blipFill rotWithShape="1">
          <a:blip r:embed="rId3">
            <a:alphaModFix/>
          </a:blip>
          <a:srcRect b="37311" l="0" r="0" t="33893"/>
          <a:stretch/>
        </p:blipFill>
        <p:spPr>
          <a:xfrm>
            <a:off x="7709963" y="2831550"/>
            <a:ext cx="873167" cy="1041300"/>
          </a:xfrm>
          <a:prstGeom prst="rect">
            <a:avLst/>
          </a:prstGeom>
          <a:noFill/>
          <a:ln>
            <a:noFill/>
          </a:ln>
        </p:spPr>
      </p:pic>
      <p:pic>
        <p:nvPicPr>
          <p:cNvPr id="4898" name="Google Shape;4898;p49"/>
          <p:cNvPicPr preferRelativeResize="0"/>
          <p:nvPr/>
        </p:nvPicPr>
        <p:blipFill>
          <a:blip r:embed="rId4">
            <a:alphaModFix/>
          </a:blip>
          <a:stretch>
            <a:fillRect/>
          </a:stretch>
        </p:blipFill>
        <p:spPr>
          <a:xfrm>
            <a:off x="4208338" y="1149900"/>
            <a:ext cx="2949000" cy="3854401"/>
          </a:xfrm>
          <a:prstGeom prst="rect">
            <a:avLst/>
          </a:prstGeom>
          <a:noFill/>
          <a:ln>
            <a:noFill/>
          </a:ln>
        </p:spPr>
      </p:pic>
      <p:sp>
        <p:nvSpPr>
          <p:cNvPr id="4899" name="Google Shape;4899;p49"/>
          <p:cNvSpPr txBox="1"/>
          <p:nvPr/>
        </p:nvSpPr>
        <p:spPr>
          <a:xfrm>
            <a:off x="7202450" y="3948400"/>
            <a:ext cx="1888200" cy="9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ssistant"/>
                <a:ea typeface="Assistant"/>
                <a:cs typeface="Assistant"/>
                <a:sym typeface="Assistant"/>
              </a:rPr>
              <a:t>Project issues/bottlenecks:</a:t>
            </a:r>
            <a:endParaRPr sz="1200">
              <a:solidFill>
                <a:schemeClr val="dk1"/>
              </a:solidFill>
              <a:latin typeface="Assistant"/>
              <a:ea typeface="Assistant"/>
              <a:cs typeface="Assistant"/>
              <a:sym typeface="Assistant"/>
            </a:endParaRPr>
          </a:p>
          <a:p>
            <a:pPr indent="0" lvl="0" marL="0" rtl="0" algn="l">
              <a:spcBef>
                <a:spcPts val="0"/>
              </a:spcBef>
              <a:spcAft>
                <a:spcPts val="0"/>
              </a:spcAft>
              <a:buNone/>
            </a:pPr>
            <a:r>
              <a:rPr lang="en" sz="1200">
                <a:solidFill>
                  <a:schemeClr val="dk1"/>
                </a:solidFill>
                <a:latin typeface="Assistant"/>
                <a:ea typeface="Assistant"/>
                <a:cs typeface="Assistant"/>
                <a:sym typeface="Assistant"/>
              </a:rPr>
              <a:t>-ESP32 Current Measurements on NCSU network</a:t>
            </a:r>
            <a:endParaRPr sz="12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2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200">
              <a:solidFill>
                <a:schemeClr val="dk1"/>
              </a:solidFill>
              <a:latin typeface="Assistant"/>
              <a:ea typeface="Assistant"/>
              <a:cs typeface="Assistant"/>
              <a:sym typeface="Assistant"/>
            </a:endParaRPr>
          </a:p>
        </p:txBody>
      </p:sp>
      <p:sp>
        <p:nvSpPr>
          <p:cNvPr id="4900" name="Google Shape;4900;p49"/>
          <p:cNvSpPr txBox="1"/>
          <p:nvPr/>
        </p:nvSpPr>
        <p:spPr>
          <a:xfrm>
            <a:off x="0" y="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4" name="Shape 4904"/>
        <p:cNvGrpSpPr/>
        <p:nvPr/>
      </p:nvGrpSpPr>
      <p:grpSpPr>
        <a:xfrm>
          <a:off x="0" y="0"/>
          <a:ext cx="0" cy="0"/>
          <a:chOff x="0" y="0"/>
          <a:chExt cx="0" cy="0"/>
        </a:xfrm>
      </p:grpSpPr>
      <p:sp>
        <p:nvSpPr>
          <p:cNvPr id="4905" name="Google Shape;4905;p50"/>
          <p:cNvSpPr txBox="1"/>
          <p:nvPr>
            <p:ph type="title"/>
          </p:nvPr>
        </p:nvSpPr>
        <p:spPr>
          <a:xfrm>
            <a:off x="1417500" y="3783825"/>
            <a:ext cx="6309000" cy="9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Sponsor Closure Meeting</a:t>
            </a:r>
            <a:endParaRPr sz="3700"/>
          </a:p>
          <a:p>
            <a:pPr indent="0" lvl="0" marL="0" rtl="0" algn="ctr">
              <a:spcBef>
                <a:spcPts val="0"/>
              </a:spcBef>
              <a:spcAft>
                <a:spcPts val="0"/>
              </a:spcAft>
              <a:buNone/>
            </a:pPr>
            <a:r>
              <a:rPr b="0" lang="en" sz="2200"/>
              <a:t>Scheduled for April 18th at 10AM</a:t>
            </a:r>
            <a:endParaRPr b="0" sz="2200"/>
          </a:p>
        </p:txBody>
      </p:sp>
      <p:sp>
        <p:nvSpPr>
          <p:cNvPr id="4906" name="Google Shape;4906;p50"/>
          <p:cNvSpPr txBox="1"/>
          <p:nvPr>
            <p:ph type="title"/>
          </p:nvPr>
        </p:nvSpPr>
        <p:spPr>
          <a:xfrm>
            <a:off x="154950" y="539500"/>
            <a:ext cx="8834100" cy="344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t>Design Day Setup</a:t>
            </a:r>
            <a:endParaRPr sz="3700"/>
          </a:p>
          <a:p>
            <a:pPr indent="0" lvl="0" marL="0" rtl="0" algn="l">
              <a:spcBef>
                <a:spcPts val="0"/>
              </a:spcBef>
              <a:spcAft>
                <a:spcPts val="0"/>
              </a:spcAft>
              <a:buNone/>
            </a:pPr>
            <a:r>
              <a:rPr b="0" lang="en" sz="2200"/>
              <a:t>-Live view of </a:t>
            </a:r>
            <a:r>
              <a:rPr b="0" lang="en" sz="2200" u="sng">
                <a:solidFill>
                  <a:schemeClr val="hlink"/>
                </a:solidFill>
                <a:hlinkClick r:id="rId3"/>
              </a:rPr>
              <a:t>Grafana </a:t>
            </a:r>
            <a:r>
              <a:rPr b="0" lang="en" sz="2200"/>
              <a:t>and influxDB (on monitor)</a:t>
            </a:r>
            <a:endParaRPr b="0" sz="2200"/>
          </a:p>
          <a:p>
            <a:pPr indent="0" lvl="0" marL="0" rtl="0" algn="l">
              <a:spcBef>
                <a:spcPts val="0"/>
              </a:spcBef>
              <a:spcAft>
                <a:spcPts val="0"/>
              </a:spcAft>
              <a:buNone/>
            </a:pPr>
            <a:r>
              <a:rPr b="0" lang="en" sz="2200"/>
              <a:t>	-Shows total power, predictions being made, and cost</a:t>
            </a:r>
            <a:endParaRPr b="0" sz="2200"/>
          </a:p>
          <a:p>
            <a:pPr indent="0" lvl="0" marL="0" rtl="0" algn="l">
              <a:spcBef>
                <a:spcPts val="0"/>
              </a:spcBef>
              <a:spcAft>
                <a:spcPts val="0"/>
              </a:spcAft>
              <a:buNone/>
            </a:pPr>
            <a:r>
              <a:rPr b="0" lang="en" sz="2200"/>
              <a:t>-Slideshow on loop (on laptop)</a:t>
            </a:r>
            <a:endParaRPr b="0" sz="2200"/>
          </a:p>
          <a:p>
            <a:pPr indent="0" lvl="0" marL="0" rtl="0" algn="l">
              <a:spcBef>
                <a:spcPts val="0"/>
              </a:spcBef>
              <a:spcAft>
                <a:spcPts val="0"/>
              </a:spcAft>
              <a:buNone/>
            </a:pPr>
            <a:r>
              <a:rPr b="0" lang="en" sz="2200"/>
              <a:t>	-Accomplishments, challenges, behind the scenes work</a:t>
            </a:r>
            <a:endParaRPr b="0" sz="2200"/>
          </a:p>
          <a:p>
            <a:pPr indent="0" lvl="0" marL="0" rtl="0" algn="l">
              <a:spcBef>
                <a:spcPts val="0"/>
              </a:spcBef>
              <a:spcAft>
                <a:spcPts val="0"/>
              </a:spcAft>
              <a:buNone/>
            </a:pPr>
            <a:r>
              <a:rPr b="0" lang="en" sz="2200"/>
              <a:t>-Poster</a:t>
            </a:r>
            <a:endParaRPr sz="2200"/>
          </a:p>
          <a:p>
            <a:pPr indent="0" lvl="0" marL="0" rtl="0" algn="l">
              <a:spcBef>
                <a:spcPts val="0"/>
              </a:spcBef>
              <a:spcAft>
                <a:spcPts val="0"/>
              </a:spcAft>
              <a:buNone/>
            </a:pPr>
            <a:r>
              <a:rPr b="0" lang="en" sz="2200"/>
              <a:t>-Demo of data collection using CT board with ESP32 connected or AD2 reading SPI if possible (measuring total on extension cord, and individual appliances on it measured)</a:t>
            </a:r>
            <a:endParaRPr b="0"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0" name="Shape 4910"/>
        <p:cNvGrpSpPr/>
        <p:nvPr/>
      </p:nvGrpSpPr>
      <p:grpSpPr>
        <a:xfrm>
          <a:off x="0" y="0"/>
          <a:ext cx="0" cy="0"/>
          <a:chOff x="0" y="0"/>
          <a:chExt cx="0" cy="0"/>
        </a:xfrm>
      </p:grpSpPr>
      <p:sp>
        <p:nvSpPr>
          <p:cNvPr id="4911" name="Google Shape;4911;p51"/>
          <p:cNvSpPr txBox="1"/>
          <p:nvPr>
            <p:ph idx="1" type="body"/>
          </p:nvPr>
        </p:nvSpPr>
        <p:spPr>
          <a:xfrm>
            <a:off x="720000" y="719100"/>
            <a:ext cx="7704000" cy="442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u="sng">
                <a:solidFill>
                  <a:srgbClr val="0000FF"/>
                </a:solidFill>
                <a:hlinkClick r:id="rId3">
                  <a:extLst>
                    <a:ext uri="{A12FA001-AC4F-418D-AE19-62706E023703}">
                      <ahyp:hlinkClr val="tx"/>
                    </a:ext>
                  </a:extLst>
                </a:hlinkClick>
              </a:rPr>
              <a:t>Team Charter - Project 50</a:t>
            </a:r>
            <a:endParaRPr sz="5000">
              <a:solidFill>
                <a:srgbClr val="0000FF"/>
              </a:solidFill>
            </a:endParaRPr>
          </a:p>
          <a:p>
            <a:pPr indent="0" lvl="0" marL="0" rtl="0" algn="ctr">
              <a:spcBef>
                <a:spcPts val="0"/>
              </a:spcBef>
              <a:spcAft>
                <a:spcPts val="0"/>
              </a:spcAft>
              <a:buNone/>
            </a:pPr>
            <a:r>
              <a:t/>
            </a:r>
            <a:endParaRPr sz="2500"/>
          </a:p>
          <a:p>
            <a:pPr indent="0" lvl="0" marL="0" rtl="0" algn="ctr">
              <a:spcBef>
                <a:spcPts val="0"/>
              </a:spcBef>
              <a:spcAft>
                <a:spcPts val="0"/>
              </a:spcAft>
              <a:buNone/>
            </a:pPr>
            <a:r>
              <a:rPr lang="en" sz="2500"/>
              <a:t>Project Schedule</a:t>
            </a:r>
            <a:endParaRPr sz="2500"/>
          </a:p>
          <a:p>
            <a:pPr indent="0" lvl="0" marL="0" rtl="0" algn="ctr">
              <a:spcBef>
                <a:spcPts val="0"/>
              </a:spcBef>
              <a:spcAft>
                <a:spcPts val="0"/>
              </a:spcAft>
              <a:buNone/>
            </a:pPr>
            <a:r>
              <a:rPr lang="en" sz="2500"/>
              <a:t>Issues &amp; Help needed</a:t>
            </a:r>
            <a:endParaRPr sz="2500"/>
          </a:p>
          <a:p>
            <a:pPr indent="0" lvl="0" marL="0" rtl="0" algn="ctr">
              <a:spcBef>
                <a:spcPts val="0"/>
              </a:spcBef>
              <a:spcAft>
                <a:spcPts val="0"/>
              </a:spcAft>
              <a:buNone/>
            </a:pPr>
            <a:r>
              <a:rPr lang="en" sz="2500"/>
              <a:t>Accomplishments</a:t>
            </a:r>
            <a:endParaRPr sz="2500"/>
          </a:p>
          <a:p>
            <a:pPr indent="0" lvl="0" marL="0" rtl="0" algn="ctr">
              <a:spcBef>
                <a:spcPts val="0"/>
              </a:spcBef>
              <a:spcAft>
                <a:spcPts val="0"/>
              </a:spcAft>
              <a:buNone/>
            </a:pPr>
            <a:r>
              <a:rPr lang="en" sz="2500"/>
              <a:t>Risks</a:t>
            </a:r>
            <a:endParaRPr sz="2500"/>
          </a:p>
          <a:p>
            <a:pPr indent="0" lvl="0" marL="0" rtl="0" algn="ctr">
              <a:spcBef>
                <a:spcPts val="0"/>
              </a:spcBef>
              <a:spcAft>
                <a:spcPts val="0"/>
              </a:spcAft>
              <a:buNone/>
            </a:pPr>
            <a:r>
              <a:rPr lang="en" sz="2500"/>
              <a:t>Action Items</a:t>
            </a:r>
            <a:endParaRPr sz="2500"/>
          </a:p>
          <a:p>
            <a:pPr indent="0" lvl="0" marL="0" rtl="0" algn="ctr">
              <a:spcBef>
                <a:spcPts val="0"/>
              </a:spcBef>
              <a:spcAft>
                <a:spcPts val="0"/>
              </a:spcAft>
              <a:buNone/>
            </a:pPr>
            <a:r>
              <a:rPr lang="en" sz="2500"/>
              <a:t>Lessons Learned</a:t>
            </a:r>
            <a:endParaRPr sz="2500"/>
          </a:p>
          <a:p>
            <a:pPr indent="0" lvl="0" marL="0" rtl="0" algn="l">
              <a:spcBef>
                <a:spcPts val="0"/>
              </a:spcBef>
              <a:spcAft>
                <a:spcPts val="0"/>
              </a:spcAft>
              <a:buNone/>
            </a:pPr>
            <a:r>
              <a:t/>
            </a:r>
            <a:endParaRPr sz="3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5" name="Shape 4915"/>
        <p:cNvGrpSpPr/>
        <p:nvPr/>
      </p:nvGrpSpPr>
      <p:grpSpPr>
        <a:xfrm>
          <a:off x="0" y="0"/>
          <a:ext cx="0" cy="0"/>
          <a:chOff x="0" y="0"/>
          <a:chExt cx="0" cy="0"/>
        </a:xfrm>
      </p:grpSpPr>
      <p:grpSp>
        <p:nvGrpSpPr>
          <p:cNvPr id="4916" name="Google Shape;4916;p52"/>
          <p:cNvGrpSpPr/>
          <p:nvPr/>
        </p:nvGrpSpPr>
        <p:grpSpPr>
          <a:xfrm>
            <a:off x="5943501" y="285007"/>
            <a:ext cx="4089250" cy="2392691"/>
            <a:chOff x="5490925" y="397700"/>
            <a:chExt cx="3012783" cy="1762831"/>
          </a:xfrm>
        </p:grpSpPr>
        <p:sp>
          <p:nvSpPr>
            <p:cNvPr id="4917" name="Google Shape;4917;p52"/>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52"/>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52"/>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52"/>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52"/>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52"/>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52"/>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52"/>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52"/>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52"/>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52"/>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52"/>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52"/>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52"/>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52"/>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52"/>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52"/>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4" name="Google Shape;4934;p52"/>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52"/>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52"/>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52"/>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8" name="Google Shape;4938;p52"/>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52"/>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52"/>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52"/>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52"/>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52"/>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52"/>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52"/>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52"/>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52"/>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52"/>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52"/>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0" name="Google Shape;4950;p52"/>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1" name="Google Shape;4951;p52"/>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52"/>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52"/>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52"/>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52"/>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52"/>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52"/>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52"/>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52"/>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52"/>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52"/>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52"/>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3" name="Google Shape;4963;p52"/>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4" name="Google Shape;4964;p52"/>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5" name="Google Shape;4965;p52"/>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52"/>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52"/>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52"/>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52"/>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52"/>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52"/>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52"/>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52"/>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52"/>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52"/>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52"/>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52"/>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52"/>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52"/>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52"/>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52"/>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52"/>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3" name="Google Shape;4983;p52"/>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52"/>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52"/>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52"/>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52"/>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52"/>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52"/>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0" name="Google Shape;4990;p52"/>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52"/>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52"/>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52"/>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52"/>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52"/>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52"/>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52"/>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52"/>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52"/>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52"/>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52"/>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52"/>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52"/>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52"/>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52"/>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52"/>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52"/>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52"/>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52"/>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52"/>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52"/>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52"/>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52"/>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52"/>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5" name="Google Shape;5015;p52"/>
          <p:cNvSpPr txBox="1"/>
          <p:nvPr>
            <p:ph type="ctrTitle"/>
          </p:nvPr>
        </p:nvSpPr>
        <p:spPr>
          <a:xfrm>
            <a:off x="636925" y="1045950"/>
            <a:ext cx="4981200" cy="305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300"/>
              <a:t>Questions</a:t>
            </a:r>
            <a:endParaRPr sz="6300"/>
          </a:p>
          <a:p>
            <a:pPr indent="0" lvl="0" marL="0" rtl="0" algn="ctr">
              <a:spcBef>
                <a:spcPts val="0"/>
              </a:spcBef>
              <a:spcAft>
                <a:spcPts val="0"/>
              </a:spcAft>
              <a:buNone/>
            </a:pPr>
            <a:r>
              <a:rPr lang="en" sz="6300"/>
              <a:t>and</a:t>
            </a:r>
            <a:endParaRPr sz="6300"/>
          </a:p>
          <a:p>
            <a:pPr indent="0" lvl="0" marL="0" rtl="0" algn="ctr">
              <a:spcBef>
                <a:spcPts val="0"/>
              </a:spcBef>
              <a:spcAft>
                <a:spcPts val="0"/>
              </a:spcAft>
              <a:buNone/>
            </a:pPr>
            <a:r>
              <a:rPr lang="en" sz="6300"/>
              <a:t>Discussion</a:t>
            </a:r>
            <a:endParaRPr sz="6300"/>
          </a:p>
        </p:txBody>
      </p:sp>
      <p:grpSp>
        <p:nvGrpSpPr>
          <p:cNvPr id="5016" name="Google Shape;5016;p52"/>
          <p:cNvGrpSpPr/>
          <p:nvPr/>
        </p:nvGrpSpPr>
        <p:grpSpPr>
          <a:xfrm>
            <a:off x="6952100" y="1772550"/>
            <a:ext cx="1306646" cy="3300796"/>
            <a:chOff x="6421850" y="1653250"/>
            <a:chExt cx="1306646" cy="3300796"/>
          </a:xfrm>
        </p:grpSpPr>
        <p:sp>
          <p:nvSpPr>
            <p:cNvPr id="5017" name="Google Shape;5017;p52"/>
            <p:cNvSpPr/>
            <p:nvPr/>
          </p:nvSpPr>
          <p:spPr>
            <a:xfrm>
              <a:off x="6920675" y="2111400"/>
              <a:ext cx="180011" cy="203649"/>
            </a:xfrm>
            <a:custGeom>
              <a:rect b="b" l="l" r="r" t="t"/>
              <a:pathLst>
                <a:path extrusionOk="0" h="2283" w="2018">
                  <a:moveTo>
                    <a:pt x="115" y="0"/>
                  </a:moveTo>
                  <a:cubicBezTo>
                    <a:pt x="115" y="0"/>
                    <a:pt x="153" y="647"/>
                    <a:pt x="77" y="1027"/>
                  </a:cubicBezTo>
                  <a:cubicBezTo>
                    <a:pt x="1" y="1256"/>
                    <a:pt x="1180" y="2283"/>
                    <a:pt x="1180" y="2283"/>
                  </a:cubicBezTo>
                  <a:cubicBezTo>
                    <a:pt x="1180" y="2283"/>
                    <a:pt x="1941" y="1598"/>
                    <a:pt x="2017" y="1027"/>
                  </a:cubicBezTo>
                  <a:cubicBezTo>
                    <a:pt x="1979" y="571"/>
                    <a:pt x="1941" y="0"/>
                    <a:pt x="1941" y="0"/>
                  </a:cubicBezTo>
                  <a:close/>
                </a:path>
              </a:pathLst>
            </a:custGeom>
            <a:solidFill>
              <a:srgbClr val="ED8A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52"/>
            <p:cNvSpPr/>
            <p:nvPr/>
          </p:nvSpPr>
          <p:spPr>
            <a:xfrm>
              <a:off x="6822284" y="1907748"/>
              <a:ext cx="70470" cy="88400"/>
            </a:xfrm>
            <a:custGeom>
              <a:rect b="b" l="l" r="r" t="t"/>
              <a:pathLst>
                <a:path extrusionOk="0" h="991" w="790">
                  <a:moveTo>
                    <a:pt x="400" y="1"/>
                  </a:moveTo>
                  <a:cubicBezTo>
                    <a:pt x="324" y="1"/>
                    <a:pt x="229" y="39"/>
                    <a:pt x="153" y="191"/>
                  </a:cubicBezTo>
                  <a:cubicBezTo>
                    <a:pt x="1" y="495"/>
                    <a:pt x="305" y="990"/>
                    <a:pt x="571" y="990"/>
                  </a:cubicBezTo>
                  <a:cubicBezTo>
                    <a:pt x="575" y="990"/>
                    <a:pt x="580" y="991"/>
                    <a:pt x="584" y="991"/>
                  </a:cubicBezTo>
                  <a:cubicBezTo>
                    <a:pt x="790" y="991"/>
                    <a:pt x="533" y="39"/>
                    <a:pt x="533" y="39"/>
                  </a:cubicBezTo>
                  <a:cubicBezTo>
                    <a:pt x="533" y="39"/>
                    <a:pt x="476" y="1"/>
                    <a:pt x="400"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52"/>
            <p:cNvSpPr/>
            <p:nvPr/>
          </p:nvSpPr>
          <p:spPr>
            <a:xfrm>
              <a:off x="7151444" y="1916311"/>
              <a:ext cx="77785" cy="86794"/>
            </a:xfrm>
            <a:custGeom>
              <a:rect b="b" l="l" r="r" t="t"/>
              <a:pathLst>
                <a:path extrusionOk="0" h="973" w="872">
                  <a:moveTo>
                    <a:pt x="518" y="0"/>
                  </a:moveTo>
                  <a:cubicBezTo>
                    <a:pt x="462" y="0"/>
                    <a:pt x="419" y="19"/>
                    <a:pt x="419" y="19"/>
                  </a:cubicBezTo>
                  <a:cubicBezTo>
                    <a:pt x="419" y="19"/>
                    <a:pt x="1" y="970"/>
                    <a:pt x="267" y="970"/>
                  </a:cubicBezTo>
                  <a:cubicBezTo>
                    <a:pt x="278" y="971"/>
                    <a:pt x="288" y="972"/>
                    <a:pt x="299" y="972"/>
                  </a:cubicBezTo>
                  <a:cubicBezTo>
                    <a:pt x="560" y="972"/>
                    <a:pt x="871" y="539"/>
                    <a:pt x="762" y="247"/>
                  </a:cubicBezTo>
                  <a:cubicBezTo>
                    <a:pt x="716" y="42"/>
                    <a:pt x="602" y="0"/>
                    <a:pt x="518"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52"/>
            <p:cNvSpPr/>
            <p:nvPr/>
          </p:nvSpPr>
          <p:spPr>
            <a:xfrm>
              <a:off x="6863050" y="1731303"/>
              <a:ext cx="322467" cy="420857"/>
            </a:xfrm>
            <a:custGeom>
              <a:rect b="b" l="l" r="r" t="t"/>
              <a:pathLst>
                <a:path extrusionOk="0" h="4718" w="3615">
                  <a:moveTo>
                    <a:pt x="1826" y="0"/>
                  </a:moveTo>
                  <a:cubicBezTo>
                    <a:pt x="837" y="0"/>
                    <a:pt x="0" y="1027"/>
                    <a:pt x="0" y="2359"/>
                  </a:cubicBezTo>
                  <a:cubicBezTo>
                    <a:pt x="0" y="3653"/>
                    <a:pt x="837" y="4718"/>
                    <a:pt x="1826" y="4718"/>
                  </a:cubicBezTo>
                  <a:cubicBezTo>
                    <a:pt x="2815" y="4718"/>
                    <a:pt x="3614" y="3653"/>
                    <a:pt x="3614" y="2359"/>
                  </a:cubicBezTo>
                  <a:cubicBezTo>
                    <a:pt x="3614" y="1027"/>
                    <a:pt x="2815" y="0"/>
                    <a:pt x="1826"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52"/>
            <p:cNvSpPr/>
            <p:nvPr/>
          </p:nvSpPr>
          <p:spPr>
            <a:xfrm>
              <a:off x="6856181" y="1801774"/>
              <a:ext cx="336115" cy="123010"/>
            </a:xfrm>
            <a:custGeom>
              <a:rect b="b" l="l" r="r" t="t"/>
              <a:pathLst>
                <a:path extrusionOk="0" h="1379" w="3768">
                  <a:moveTo>
                    <a:pt x="1454" y="0"/>
                  </a:moveTo>
                  <a:cubicBezTo>
                    <a:pt x="1402" y="0"/>
                    <a:pt x="1361" y="3"/>
                    <a:pt x="1333" y="9"/>
                  </a:cubicBezTo>
                  <a:cubicBezTo>
                    <a:pt x="1142" y="47"/>
                    <a:pt x="153" y="656"/>
                    <a:pt x="1" y="1227"/>
                  </a:cubicBezTo>
                  <a:cubicBezTo>
                    <a:pt x="1" y="1227"/>
                    <a:pt x="153" y="1303"/>
                    <a:pt x="191" y="1303"/>
                  </a:cubicBezTo>
                  <a:cubicBezTo>
                    <a:pt x="215" y="1305"/>
                    <a:pt x="240" y="1306"/>
                    <a:pt x="264" y="1306"/>
                  </a:cubicBezTo>
                  <a:cubicBezTo>
                    <a:pt x="653" y="1306"/>
                    <a:pt x="1001" y="1028"/>
                    <a:pt x="1180" y="884"/>
                  </a:cubicBezTo>
                  <a:cubicBezTo>
                    <a:pt x="1333" y="694"/>
                    <a:pt x="1599" y="123"/>
                    <a:pt x="1599" y="123"/>
                  </a:cubicBezTo>
                  <a:cubicBezTo>
                    <a:pt x="1599" y="123"/>
                    <a:pt x="2093" y="770"/>
                    <a:pt x="2398" y="960"/>
                  </a:cubicBezTo>
                  <a:cubicBezTo>
                    <a:pt x="2930" y="1265"/>
                    <a:pt x="3691" y="1379"/>
                    <a:pt x="3691" y="1379"/>
                  </a:cubicBezTo>
                  <a:lnTo>
                    <a:pt x="3767" y="1303"/>
                  </a:lnTo>
                  <a:cubicBezTo>
                    <a:pt x="3767" y="1303"/>
                    <a:pt x="3767" y="694"/>
                    <a:pt x="3006" y="390"/>
                  </a:cubicBezTo>
                  <a:cubicBezTo>
                    <a:pt x="2361" y="99"/>
                    <a:pt x="1742" y="0"/>
                    <a:pt x="1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52"/>
            <p:cNvSpPr/>
            <p:nvPr/>
          </p:nvSpPr>
          <p:spPr>
            <a:xfrm>
              <a:off x="6839232" y="1653250"/>
              <a:ext cx="380181" cy="227466"/>
            </a:xfrm>
            <a:custGeom>
              <a:rect b="b" l="l" r="r" t="t"/>
              <a:pathLst>
                <a:path extrusionOk="0" h="2550" w="4262">
                  <a:moveTo>
                    <a:pt x="2131" y="0"/>
                  </a:moveTo>
                  <a:cubicBezTo>
                    <a:pt x="1" y="0"/>
                    <a:pt x="153" y="2473"/>
                    <a:pt x="153" y="2473"/>
                  </a:cubicBezTo>
                  <a:lnTo>
                    <a:pt x="2131" y="1979"/>
                  </a:lnTo>
                  <a:lnTo>
                    <a:pt x="4110" y="2549"/>
                  </a:lnTo>
                  <a:cubicBezTo>
                    <a:pt x="4110" y="2549"/>
                    <a:pt x="4262" y="0"/>
                    <a:pt x="21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52"/>
            <p:cNvSpPr/>
            <p:nvPr/>
          </p:nvSpPr>
          <p:spPr>
            <a:xfrm>
              <a:off x="6852791" y="1775370"/>
              <a:ext cx="353063" cy="105348"/>
            </a:xfrm>
            <a:custGeom>
              <a:rect b="b" l="l" r="r" t="t"/>
              <a:pathLst>
                <a:path extrusionOk="0" h="1181" w="3958">
                  <a:moveTo>
                    <a:pt x="1979" y="1"/>
                  </a:moveTo>
                  <a:cubicBezTo>
                    <a:pt x="724" y="1"/>
                    <a:pt x="1" y="1104"/>
                    <a:pt x="1" y="1104"/>
                  </a:cubicBezTo>
                  <a:cubicBezTo>
                    <a:pt x="1" y="1104"/>
                    <a:pt x="61" y="1134"/>
                    <a:pt x="188" y="1134"/>
                  </a:cubicBezTo>
                  <a:cubicBezTo>
                    <a:pt x="347" y="1134"/>
                    <a:pt x="610" y="1087"/>
                    <a:pt x="990" y="876"/>
                  </a:cubicBezTo>
                  <a:cubicBezTo>
                    <a:pt x="1221" y="754"/>
                    <a:pt x="1505" y="709"/>
                    <a:pt x="1792" y="709"/>
                  </a:cubicBezTo>
                  <a:cubicBezTo>
                    <a:pt x="2310" y="709"/>
                    <a:pt x="2838" y="854"/>
                    <a:pt x="3083" y="952"/>
                  </a:cubicBezTo>
                  <a:cubicBezTo>
                    <a:pt x="3463" y="1142"/>
                    <a:pt x="3958" y="1180"/>
                    <a:pt x="3958" y="1180"/>
                  </a:cubicBezTo>
                  <a:cubicBezTo>
                    <a:pt x="3958" y="1180"/>
                    <a:pt x="3349" y="1"/>
                    <a:pt x="1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52"/>
            <p:cNvSpPr/>
            <p:nvPr/>
          </p:nvSpPr>
          <p:spPr>
            <a:xfrm>
              <a:off x="6852791" y="1816136"/>
              <a:ext cx="353063" cy="101869"/>
            </a:xfrm>
            <a:custGeom>
              <a:rect b="b" l="l" r="r" t="t"/>
              <a:pathLst>
                <a:path extrusionOk="0" h="1142" w="3958">
                  <a:moveTo>
                    <a:pt x="1979" y="0"/>
                  </a:moveTo>
                  <a:cubicBezTo>
                    <a:pt x="648" y="0"/>
                    <a:pt x="1" y="647"/>
                    <a:pt x="1" y="647"/>
                  </a:cubicBezTo>
                  <a:lnTo>
                    <a:pt x="39" y="1066"/>
                  </a:lnTo>
                  <a:cubicBezTo>
                    <a:pt x="39" y="1066"/>
                    <a:pt x="1028" y="419"/>
                    <a:pt x="1979" y="419"/>
                  </a:cubicBezTo>
                  <a:cubicBezTo>
                    <a:pt x="3159" y="419"/>
                    <a:pt x="3805" y="1142"/>
                    <a:pt x="3805" y="1142"/>
                  </a:cubicBezTo>
                  <a:lnTo>
                    <a:pt x="3958" y="723"/>
                  </a:lnTo>
                  <a:cubicBezTo>
                    <a:pt x="3958" y="723"/>
                    <a:pt x="3197" y="0"/>
                    <a:pt x="19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52"/>
            <p:cNvSpPr/>
            <p:nvPr/>
          </p:nvSpPr>
          <p:spPr>
            <a:xfrm>
              <a:off x="7545098" y="3414575"/>
              <a:ext cx="129076" cy="363500"/>
            </a:xfrm>
            <a:custGeom>
              <a:rect b="b" l="l" r="r" t="t"/>
              <a:pathLst>
                <a:path extrusionOk="0" h="4075" w="1447">
                  <a:moveTo>
                    <a:pt x="39" y="0"/>
                  </a:moveTo>
                  <a:cubicBezTo>
                    <a:pt x="1" y="152"/>
                    <a:pt x="39" y="419"/>
                    <a:pt x="39" y="419"/>
                  </a:cubicBezTo>
                  <a:cubicBezTo>
                    <a:pt x="39" y="419"/>
                    <a:pt x="762" y="571"/>
                    <a:pt x="1028" y="3158"/>
                  </a:cubicBezTo>
                  <a:cubicBezTo>
                    <a:pt x="1105" y="3864"/>
                    <a:pt x="1188" y="4075"/>
                    <a:pt x="1259" y="4075"/>
                  </a:cubicBezTo>
                  <a:cubicBezTo>
                    <a:pt x="1365" y="4075"/>
                    <a:pt x="1447" y="3614"/>
                    <a:pt x="1447" y="3614"/>
                  </a:cubicBezTo>
                  <a:cubicBezTo>
                    <a:pt x="1447" y="3614"/>
                    <a:pt x="1142" y="0"/>
                    <a:pt x="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52"/>
            <p:cNvSpPr/>
            <p:nvPr/>
          </p:nvSpPr>
          <p:spPr>
            <a:xfrm>
              <a:off x="7341536" y="2620395"/>
              <a:ext cx="251194" cy="880964"/>
            </a:xfrm>
            <a:custGeom>
              <a:rect b="b" l="l" r="r" t="t"/>
              <a:pathLst>
                <a:path extrusionOk="0" h="9876" w="2816">
                  <a:moveTo>
                    <a:pt x="2093" y="1"/>
                  </a:moveTo>
                  <a:lnTo>
                    <a:pt x="0" y="648"/>
                  </a:lnTo>
                  <a:cubicBezTo>
                    <a:pt x="0" y="648"/>
                    <a:pt x="609" y="2093"/>
                    <a:pt x="723" y="3273"/>
                  </a:cubicBezTo>
                  <a:cubicBezTo>
                    <a:pt x="799" y="4224"/>
                    <a:pt x="1218" y="6811"/>
                    <a:pt x="1066" y="7724"/>
                  </a:cubicBezTo>
                  <a:cubicBezTo>
                    <a:pt x="951" y="8332"/>
                    <a:pt x="647" y="9093"/>
                    <a:pt x="761" y="9436"/>
                  </a:cubicBezTo>
                  <a:cubicBezTo>
                    <a:pt x="767" y="9454"/>
                    <a:pt x="772" y="9462"/>
                    <a:pt x="777" y="9462"/>
                  </a:cubicBezTo>
                  <a:cubicBezTo>
                    <a:pt x="800" y="9462"/>
                    <a:pt x="818" y="9309"/>
                    <a:pt x="905" y="9309"/>
                  </a:cubicBezTo>
                  <a:cubicBezTo>
                    <a:pt x="919" y="9309"/>
                    <a:pt x="934" y="9313"/>
                    <a:pt x="951" y="9322"/>
                  </a:cubicBezTo>
                  <a:cubicBezTo>
                    <a:pt x="1027" y="9360"/>
                    <a:pt x="1066" y="9626"/>
                    <a:pt x="1180" y="9702"/>
                  </a:cubicBezTo>
                  <a:cubicBezTo>
                    <a:pt x="1358" y="9799"/>
                    <a:pt x="1564" y="9876"/>
                    <a:pt x="1765" y="9876"/>
                  </a:cubicBezTo>
                  <a:cubicBezTo>
                    <a:pt x="2036" y="9876"/>
                    <a:pt x="2298" y="9737"/>
                    <a:pt x="2473" y="9322"/>
                  </a:cubicBezTo>
                  <a:cubicBezTo>
                    <a:pt x="2816" y="8523"/>
                    <a:pt x="2093" y="8104"/>
                    <a:pt x="2283" y="7495"/>
                  </a:cubicBezTo>
                  <a:cubicBezTo>
                    <a:pt x="2435" y="6849"/>
                    <a:pt x="2701" y="3539"/>
                    <a:pt x="2701" y="2930"/>
                  </a:cubicBezTo>
                  <a:cubicBezTo>
                    <a:pt x="2701" y="1979"/>
                    <a:pt x="2093" y="1"/>
                    <a:pt x="2093"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52"/>
            <p:cNvSpPr/>
            <p:nvPr/>
          </p:nvSpPr>
          <p:spPr>
            <a:xfrm>
              <a:off x="6493123" y="2203012"/>
              <a:ext cx="1052054" cy="851884"/>
            </a:xfrm>
            <a:custGeom>
              <a:rect b="b" l="l" r="r" t="t"/>
              <a:pathLst>
                <a:path extrusionOk="0" h="9550" w="11794">
                  <a:moveTo>
                    <a:pt x="4870" y="0"/>
                  </a:moveTo>
                  <a:cubicBezTo>
                    <a:pt x="4870" y="0"/>
                    <a:pt x="2625" y="952"/>
                    <a:pt x="1902" y="1256"/>
                  </a:cubicBezTo>
                  <a:cubicBezTo>
                    <a:pt x="1712" y="1332"/>
                    <a:pt x="1104" y="1903"/>
                    <a:pt x="723" y="2930"/>
                  </a:cubicBezTo>
                  <a:cubicBezTo>
                    <a:pt x="419" y="3805"/>
                    <a:pt x="0" y="5327"/>
                    <a:pt x="0" y="5327"/>
                  </a:cubicBezTo>
                  <a:lnTo>
                    <a:pt x="2055" y="5212"/>
                  </a:lnTo>
                  <a:lnTo>
                    <a:pt x="2435" y="4299"/>
                  </a:lnTo>
                  <a:lnTo>
                    <a:pt x="2777" y="9549"/>
                  </a:lnTo>
                  <a:lnTo>
                    <a:pt x="7875" y="9549"/>
                  </a:lnTo>
                  <a:cubicBezTo>
                    <a:pt x="7913" y="9093"/>
                    <a:pt x="7951" y="8598"/>
                    <a:pt x="7913" y="8522"/>
                  </a:cubicBezTo>
                  <a:cubicBezTo>
                    <a:pt x="7799" y="8370"/>
                    <a:pt x="7571" y="8332"/>
                    <a:pt x="7038" y="8294"/>
                  </a:cubicBezTo>
                  <a:cubicBezTo>
                    <a:pt x="6506" y="8294"/>
                    <a:pt x="6962" y="7837"/>
                    <a:pt x="7419" y="7495"/>
                  </a:cubicBezTo>
                  <a:cubicBezTo>
                    <a:pt x="7837" y="7191"/>
                    <a:pt x="8180" y="6658"/>
                    <a:pt x="8294" y="5745"/>
                  </a:cubicBezTo>
                  <a:cubicBezTo>
                    <a:pt x="8332" y="5327"/>
                    <a:pt x="8750" y="3995"/>
                    <a:pt x="8750" y="3615"/>
                  </a:cubicBezTo>
                  <a:cubicBezTo>
                    <a:pt x="8758" y="3508"/>
                    <a:pt x="8784" y="3464"/>
                    <a:pt x="8821" y="3464"/>
                  </a:cubicBezTo>
                  <a:cubicBezTo>
                    <a:pt x="8971" y="3464"/>
                    <a:pt x="9306" y="4170"/>
                    <a:pt x="9397" y="4414"/>
                  </a:cubicBezTo>
                  <a:cubicBezTo>
                    <a:pt x="9511" y="4718"/>
                    <a:pt x="9740" y="5289"/>
                    <a:pt x="9892" y="5669"/>
                  </a:cubicBezTo>
                  <a:lnTo>
                    <a:pt x="11794" y="5212"/>
                  </a:lnTo>
                  <a:cubicBezTo>
                    <a:pt x="11794" y="5212"/>
                    <a:pt x="11223" y="3386"/>
                    <a:pt x="10957" y="2816"/>
                  </a:cubicBezTo>
                  <a:cubicBezTo>
                    <a:pt x="10615" y="1941"/>
                    <a:pt x="10234" y="1598"/>
                    <a:pt x="9321" y="1104"/>
                  </a:cubicBezTo>
                  <a:cubicBezTo>
                    <a:pt x="8712" y="761"/>
                    <a:pt x="6810" y="0"/>
                    <a:pt x="6810" y="0"/>
                  </a:cubicBezTo>
                  <a:cubicBezTo>
                    <a:pt x="6810" y="0"/>
                    <a:pt x="6620" y="533"/>
                    <a:pt x="5821" y="533"/>
                  </a:cubicBezTo>
                  <a:cubicBezTo>
                    <a:pt x="5174" y="533"/>
                    <a:pt x="4870" y="0"/>
                    <a:pt x="4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52"/>
            <p:cNvSpPr/>
            <p:nvPr/>
          </p:nvSpPr>
          <p:spPr>
            <a:xfrm>
              <a:off x="7073391" y="2457599"/>
              <a:ext cx="319077" cy="597300"/>
            </a:xfrm>
            <a:custGeom>
              <a:rect b="b" l="l" r="r" t="t"/>
              <a:pathLst>
                <a:path extrusionOk="0" h="6696" w="3577">
                  <a:moveTo>
                    <a:pt x="2195" y="1"/>
                  </a:moveTo>
                  <a:cubicBezTo>
                    <a:pt x="2117" y="1"/>
                    <a:pt x="2051" y="98"/>
                    <a:pt x="2017" y="304"/>
                  </a:cubicBezTo>
                  <a:cubicBezTo>
                    <a:pt x="1941" y="1027"/>
                    <a:pt x="1865" y="2206"/>
                    <a:pt x="1789" y="2891"/>
                  </a:cubicBezTo>
                  <a:cubicBezTo>
                    <a:pt x="1675" y="3804"/>
                    <a:pt x="1332" y="4337"/>
                    <a:pt x="914" y="4641"/>
                  </a:cubicBezTo>
                  <a:cubicBezTo>
                    <a:pt x="457" y="4983"/>
                    <a:pt x="1" y="5440"/>
                    <a:pt x="533" y="5440"/>
                  </a:cubicBezTo>
                  <a:cubicBezTo>
                    <a:pt x="1066" y="5478"/>
                    <a:pt x="1294" y="5516"/>
                    <a:pt x="1408" y="5668"/>
                  </a:cubicBezTo>
                  <a:cubicBezTo>
                    <a:pt x="1446" y="5744"/>
                    <a:pt x="1408" y="6239"/>
                    <a:pt x="1370" y="6695"/>
                  </a:cubicBezTo>
                  <a:lnTo>
                    <a:pt x="2245" y="6695"/>
                  </a:lnTo>
                  <a:lnTo>
                    <a:pt x="2512" y="1255"/>
                  </a:lnTo>
                  <a:lnTo>
                    <a:pt x="3120" y="2853"/>
                  </a:lnTo>
                  <a:lnTo>
                    <a:pt x="3577" y="2739"/>
                  </a:lnTo>
                  <a:cubicBezTo>
                    <a:pt x="3463" y="2358"/>
                    <a:pt x="3197" y="1864"/>
                    <a:pt x="3082" y="1560"/>
                  </a:cubicBezTo>
                  <a:cubicBezTo>
                    <a:pt x="2930" y="1217"/>
                    <a:pt x="2702" y="837"/>
                    <a:pt x="2512" y="418"/>
                  </a:cubicBezTo>
                  <a:cubicBezTo>
                    <a:pt x="2407" y="146"/>
                    <a:pt x="2291" y="1"/>
                    <a:pt x="2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52"/>
            <p:cNvSpPr/>
            <p:nvPr/>
          </p:nvSpPr>
          <p:spPr>
            <a:xfrm>
              <a:off x="6659398" y="4666814"/>
              <a:ext cx="220687" cy="262880"/>
            </a:xfrm>
            <a:custGeom>
              <a:rect b="b" l="l" r="r" t="t"/>
              <a:pathLst>
                <a:path extrusionOk="0" h="2947" w="2474">
                  <a:moveTo>
                    <a:pt x="2473" y="0"/>
                  </a:moveTo>
                  <a:lnTo>
                    <a:pt x="799" y="76"/>
                  </a:lnTo>
                  <a:cubicBezTo>
                    <a:pt x="799" y="76"/>
                    <a:pt x="571" y="647"/>
                    <a:pt x="305" y="1294"/>
                  </a:cubicBezTo>
                  <a:cubicBezTo>
                    <a:pt x="115" y="1750"/>
                    <a:pt x="0" y="2321"/>
                    <a:pt x="38" y="2663"/>
                  </a:cubicBezTo>
                  <a:cubicBezTo>
                    <a:pt x="153" y="2587"/>
                    <a:pt x="305" y="2549"/>
                    <a:pt x="419" y="2549"/>
                  </a:cubicBezTo>
                  <a:cubicBezTo>
                    <a:pt x="624" y="2549"/>
                    <a:pt x="828" y="2947"/>
                    <a:pt x="1060" y="2947"/>
                  </a:cubicBezTo>
                  <a:cubicBezTo>
                    <a:pt x="1087" y="2947"/>
                    <a:pt x="1114" y="2942"/>
                    <a:pt x="1142" y="2930"/>
                  </a:cubicBezTo>
                  <a:cubicBezTo>
                    <a:pt x="1408" y="2854"/>
                    <a:pt x="2017" y="2207"/>
                    <a:pt x="2207" y="1750"/>
                  </a:cubicBezTo>
                  <a:cubicBezTo>
                    <a:pt x="2397" y="1332"/>
                    <a:pt x="2473" y="1142"/>
                    <a:pt x="2435" y="761"/>
                  </a:cubicBezTo>
                  <a:cubicBezTo>
                    <a:pt x="2397" y="533"/>
                    <a:pt x="2435" y="229"/>
                    <a:pt x="2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52"/>
            <p:cNvSpPr/>
            <p:nvPr/>
          </p:nvSpPr>
          <p:spPr>
            <a:xfrm>
              <a:off x="6662788" y="4663425"/>
              <a:ext cx="247805" cy="290622"/>
            </a:xfrm>
            <a:custGeom>
              <a:rect b="b" l="l" r="r" t="t"/>
              <a:pathLst>
                <a:path extrusionOk="0" h="3258" w="2778">
                  <a:moveTo>
                    <a:pt x="2626" y="0"/>
                  </a:moveTo>
                  <a:lnTo>
                    <a:pt x="2435" y="38"/>
                  </a:lnTo>
                  <a:cubicBezTo>
                    <a:pt x="2397" y="267"/>
                    <a:pt x="2359" y="571"/>
                    <a:pt x="2397" y="799"/>
                  </a:cubicBezTo>
                  <a:cubicBezTo>
                    <a:pt x="2435" y="1180"/>
                    <a:pt x="2359" y="1370"/>
                    <a:pt x="2169" y="1788"/>
                  </a:cubicBezTo>
                  <a:cubicBezTo>
                    <a:pt x="1979" y="2245"/>
                    <a:pt x="1370" y="2892"/>
                    <a:pt x="1104" y="2968"/>
                  </a:cubicBezTo>
                  <a:cubicBezTo>
                    <a:pt x="1076" y="2980"/>
                    <a:pt x="1049" y="2985"/>
                    <a:pt x="1022" y="2985"/>
                  </a:cubicBezTo>
                  <a:cubicBezTo>
                    <a:pt x="790" y="2985"/>
                    <a:pt x="586" y="2587"/>
                    <a:pt x="381" y="2587"/>
                  </a:cubicBezTo>
                  <a:cubicBezTo>
                    <a:pt x="267" y="2587"/>
                    <a:pt x="115" y="2625"/>
                    <a:pt x="0" y="2701"/>
                  </a:cubicBezTo>
                  <a:cubicBezTo>
                    <a:pt x="0" y="2816"/>
                    <a:pt x="38" y="2930"/>
                    <a:pt x="77" y="2968"/>
                  </a:cubicBezTo>
                  <a:cubicBezTo>
                    <a:pt x="229" y="3154"/>
                    <a:pt x="473" y="3258"/>
                    <a:pt x="743" y="3258"/>
                  </a:cubicBezTo>
                  <a:cubicBezTo>
                    <a:pt x="1078" y="3258"/>
                    <a:pt x="1455" y="3098"/>
                    <a:pt x="1750" y="2740"/>
                  </a:cubicBezTo>
                  <a:cubicBezTo>
                    <a:pt x="2245" y="2131"/>
                    <a:pt x="2473" y="1712"/>
                    <a:pt x="2626" y="1218"/>
                  </a:cubicBezTo>
                  <a:cubicBezTo>
                    <a:pt x="2778" y="685"/>
                    <a:pt x="2626" y="0"/>
                    <a:pt x="26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52"/>
            <p:cNvSpPr/>
            <p:nvPr/>
          </p:nvSpPr>
          <p:spPr>
            <a:xfrm>
              <a:off x="6706944" y="4710881"/>
              <a:ext cx="78141" cy="127381"/>
            </a:xfrm>
            <a:custGeom>
              <a:rect b="b" l="l" r="r" t="t"/>
              <a:pathLst>
                <a:path extrusionOk="0" h="1428" w="876">
                  <a:moveTo>
                    <a:pt x="495" y="1"/>
                  </a:moveTo>
                  <a:cubicBezTo>
                    <a:pt x="495" y="1"/>
                    <a:pt x="304" y="572"/>
                    <a:pt x="152" y="838"/>
                  </a:cubicBezTo>
                  <a:cubicBezTo>
                    <a:pt x="0" y="1142"/>
                    <a:pt x="0" y="1332"/>
                    <a:pt x="152" y="1409"/>
                  </a:cubicBezTo>
                  <a:cubicBezTo>
                    <a:pt x="178" y="1421"/>
                    <a:pt x="207" y="1428"/>
                    <a:pt x="238" y="1428"/>
                  </a:cubicBezTo>
                  <a:cubicBezTo>
                    <a:pt x="391" y="1428"/>
                    <a:pt x="596" y="1275"/>
                    <a:pt x="723" y="990"/>
                  </a:cubicBezTo>
                  <a:cubicBezTo>
                    <a:pt x="875" y="610"/>
                    <a:pt x="837" y="1"/>
                    <a:pt x="8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52"/>
            <p:cNvSpPr/>
            <p:nvPr/>
          </p:nvSpPr>
          <p:spPr>
            <a:xfrm>
              <a:off x="7297380" y="4666814"/>
              <a:ext cx="224077" cy="262880"/>
            </a:xfrm>
            <a:custGeom>
              <a:rect b="b" l="l" r="r" t="t"/>
              <a:pathLst>
                <a:path extrusionOk="0" h="2947" w="2512">
                  <a:moveTo>
                    <a:pt x="1" y="0"/>
                  </a:moveTo>
                  <a:lnTo>
                    <a:pt x="1" y="0"/>
                  </a:lnTo>
                  <a:cubicBezTo>
                    <a:pt x="77" y="229"/>
                    <a:pt x="115" y="533"/>
                    <a:pt x="77" y="761"/>
                  </a:cubicBezTo>
                  <a:cubicBezTo>
                    <a:pt x="39" y="1142"/>
                    <a:pt x="77" y="1332"/>
                    <a:pt x="305" y="1750"/>
                  </a:cubicBezTo>
                  <a:cubicBezTo>
                    <a:pt x="495" y="2207"/>
                    <a:pt x="1104" y="2854"/>
                    <a:pt x="1370" y="2930"/>
                  </a:cubicBezTo>
                  <a:cubicBezTo>
                    <a:pt x="1398" y="2942"/>
                    <a:pt x="1425" y="2947"/>
                    <a:pt x="1452" y="2947"/>
                  </a:cubicBezTo>
                  <a:cubicBezTo>
                    <a:pt x="1684" y="2947"/>
                    <a:pt x="1888" y="2549"/>
                    <a:pt x="2093" y="2549"/>
                  </a:cubicBezTo>
                  <a:cubicBezTo>
                    <a:pt x="2207" y="2549"/>
                    <a:pt x="2359" y="2587"/>
                    <a:pt x="2474" y="2663"/>
                  </a:cubicBezTo>
                  <a:cubicBezTo>
                    <a:pt x="2512" y="2321"/>
                    <a:pt x="2359" y="1750"/>
                    <a:pt x="2169" y="1294"/>
                  </a:cubicBezTo>
                  <a:cubicBezTo>
                    <a:pt x="1941" y="647"/>
                    <a:pt x="1713" y="76"/>
                    <a:pt x="1713" y="76"/>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52"/>
            <p:cNvSpPr/>
            <p:nvPr/>
          </p:nvSpPr>
          <p:spPr>
            <a:xfrm>
              <a:off x="7270263" y="4663425"/>
              <a:ext cx="247805" cy="290622"/>
            </a:xfrm>
            <a:custGeom>
              <a:rect b="b" l="l" r="r" t="t"/>
              <a:pathLst>
                <a:path extrusionOk="0" h="3258" w="2778">
                  <a:moveTo>
                    <a:pt x="153" y="0"/>
                  </a:moveTo>
                  <a:cubicBezTo>
                    <a:pt x="153" y="0"/>
                    <a:pt x="0" y="685"/>
                    <a:pt x="153" y="1218"/>
                  </a:cubicBezTo>
                  <a:cubicBezTo>
                    <a:pt x="305" y="1712"/>
                    <a:pt x="533" y="2131"/>
                    <a:pt x="1028" y="2740"/>
                  </a:cubicBezTo>
                  <a:cubicBezTo>
                    <a:pt x="1323" y="3098"/>
                    <a:pt x="1700" y="3258"/>
                    <a:pt x="2035" y="3258"/>
                  </a:cubicBezTo>
                  <a:cubicBezTo>
                    <a:pt x="2305" y="3258"/>
                    <a:pt x="2549" y="3154"/>
                    <a:pt x="2702" y="2968"/>
                  </a:cubicBezTo>
                  <a:cubicBezTo>
                    <a:pt x="2740" y="2930"/>
                    <a:pt x="2778" y="2816"/>
                    <a:pt x="2778" y="2701"/>
                  </a:cubicBezTo>
                  <a:cubicBezTo>
                    <a:pt x="2663" y="2625"/>
                    <a:pt x="2511" y="2587"/>
                    <a:pt x="2397" y="2587"/>
                  </a:cubicBezTo>
                  <a:cubicBezTo>
                    <a:pt x="2192" y="2587"/>
                    <a:pt x="1988" y="2985"/>
                    <a:pt x="1756" y="2985"/>
                  </a:cubicBezTo>
                  <a:cubicBezTo>
                    <a:pt x="1729" y="2985"/>
                    <a:pt x="1702" y="2980"/>
                    <a:pt x="1674" y="2968"/>
                  </a:cubicBezTo>
                  <a:cubicBezTo>
                    <a:pt x="1408" y="2892"/>
                    <a:pt x="799" y="2245"/>
                    <a:pt x="609" y="1788"/>
                  </a:cubicBezTo>
                  <a:cubicBezTo>
                    <a:pt x="381" y="1370"/>
                    <a:pt x="343" y="1180"/>
                    <a:pt x="381" y="799"/>
                  </a:cubicBezTo>
                  <a:cubicBezTo>
                    <a:pt x="419" y="571"/>
                    <a:pt x="381" y="267"/>
                    <a:pt x="305" y="38"/>
                  </a:cubicBezTo>
                  <a:lnTo>
                    <a:pt x="1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52"/>
            <p:cNvSpPr/>
            <p:nvPr/>
          </p:nvSpPr>
          <p:spPr>
            <a:xfrm>
              <a:off x="7395772" y="4710881"/>
              <a:ext cx="78231" cy="127381"/>
            </a:xfrm>
            <a:custGeom>
              <a:rect b="b" l="l" r="r" t="t"/>
              <a:pathLst>
                <a:path extrusionOk="0" h="1428" w="877">
                  <a:moveTo>
                    <a:pt x="1" y="1"/>
                  </a:moveTo>
                  <a:cubicBezTo>
                    <a:pt x="1" y="1"/>
                    <a:pt x="1" y="610"/>
                    <a:pt x="153" y="990"/>
                  </a:cubicBezTo>
                  <a:cubicBezTo>
                    <a:pt x="280" y="1275"/>
                    <a:pt x="485" y="1428"/>
                    <a:pt x="638" y="1428"/>
                  </a:cubicBezTo>
                  <a:cubicBezTo>
                    <a:pt x="669" y="1428"/>
                    <a:pt x="698" y="1421"/>
                    <a:pt x="724" y="1409"/>
                  </a:cubicBezTo>
                  <a:cubicBezTo>
                    <a:pt x="876" y="1332"/>
                    <a:pt x="838" y="1142"/>
                    <a:pt x="724" y="838"/>
                  </a:cubicBezTo>
                  <a:cubicBezTo>
                    <a:pt x="572" y="572"/>
                    <a:pt x="381" y="1"/>
                    <a:pt x="3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52"/>
            <p:cNvSpPr/>
            <p:nvPr/>
          </p:nvSpPr>
          <p:spPr>
            <a:xfrm>
              <a:off x="6662788" y="3054817"/>
              <a:ext cx="831546" cy="1656134"/>
            </a:xfrm>
            <a:custGeom>
              <a:rect b="b" l="l" r="r" t="t"/>
              <a:pathLst>
                <a:path extrusionOk="0" h="18566" w="9322">
                  <a:moveTo>
                    <a:pt x="1028" y="0"/>
                  </a:moveTo>
                  <a:cubicBezTo>
                    <a:pt x="1028" y="0"/>
                    <a:pt x="761" y="3310"/>
                    <a:pt x="457" y="6354"/>
                  </a:cubicBezTo>
                  <a:cubicBezTo>
                    <a:pt x="191" y="8789"/>
                    <a:pt x="0" y="18566"/>
                    <a:pt x="0" y="18566"/>
                  </a:cubicBezTo>
                  <a:lnTo>
                    <a:pt x="2702" y="18566"/>
                  </a:lnTo>
                  <a:cubicBezTo>
                    <a:pt x="2702" y="18566"/>
                    <a:pt x="2816" y="10196"/>
                    <a:pt x="3006" y="9207"/>
                  </a:cubicBezTo>
                  <a:cubicBezTo>
                    <a:pt x="3158" y="8218"/>
                    <a:pt x="3919" y="3386"/>
                    <a:pt x="3919" y="3386"/>
                  </a:cubicBezTo>
                  <a:cubicBezTo>
                    <a:pt x="3919" y="3386"/>
                    <a:pt x="5060" y="7914"/>
                    <a:pt x="5251" y="9283"/>
                  </a:cubicBezTo>
                  <a:cubicBezTo>
                    <a:pt x="5403" y="10653"/>
                    <a:pt x="6772" y="18566"/>
                    <a:pt x="6772" y="18566"/>
                  </a:cubicBezTo>
                  <a:lnTo>
                    <a:pt x="9321" y="18566"/>
                  </a:lnTo>
                  <a:cubicBezTo>
                    <a:pt x="9321" y="18566"/>
                    <a:pt x="8484" y="10577"/>
                    <a:pt x="8218" y="9055"/>
                  </a:cubicBezTo>
                  <a:cubicBezTo>
                    <a:pt x="7990" y="7533"/>
                    <a:pt x="6848" y="0"/>
                    <a:pt x="68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52"/>
            <p:cNvSpPr/>
            <p:nvPr/>
          </p:nvSpPr>
          <p:spPr>
            <a:xfrm>
              <a:off x="6934234" y="3054817"/>
              <a:ext cx="390439" cy="444674"/>
            </a:xfrm>
            <a:custGeom>
              <a:rect b="b" l="l" r="r" t="t"/>
              <a:pathLst>
                <a:path extrusionOk="0" h="4985" w="4377">
                  <a:moveTo>
                    <a:pt x="1" y="0"/>
                  </a:moveTo>
                  <a:lnTo>
                    <a:pt x="1" y="4984"/>
                  </a:lnTo>
                  <a:lnTo>
                    <a:pt x="4376" y="4984"/>
                  </a:lnTo>
                  <a:lnTo>
                    <a:pt x="437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52"/>
            <p:cNvSpPr/>
            <p:nvPr/>
          </p:nvSpPr>
          <p:spPr>
            <a:xfrm>
              <a:off x="6717113" y="3054817"/>
              <a:ext cx="607558" cy="132466"/>
            </a:xfrm>
            <a:custGeom>
              <a:rect b="b" l="l" r="r" t="t"/>
              <a:pathLst>
                <a:path extrusionOk="0" h="1485" w="6811">
                  <a:moveTo>
                    <a:pt x="0" y="0"/>
                  </a:moveTo>
                  <a:lnTo>
                    <a:pt x="0" y="1484"/>
                  </a:lnTo>
                  <a:lnTo>
                    <a:pt x="6810" y="1484"/>
                  </a:lnTo>
                  <a:lnTo>
                    <a:pt x="68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52"/>
            <p:cNvSpPr/>
            <p:nvPr/>
          </p:nvSpPr>
          <p:spPr>
            <a:xfrm>
              <a:off x="6717113" y="3054817"/>
              <a:ext cx="604169" cy="20427"/>
            </a:xfrm>
            <a:custGeom>
              <a:rect b="b" l="l" r="r" t="t"/>
              <a:pathLst>
                <a:path extrusionOk="0" h="229" w="6773">
                  <a:moveTo>
                    <a:pt x="0" y="0"/>
                  </a:moveTo>
                  <a:lnTo>
                    <a:pt x="0" y="229"/>
                  </a:lnTo>
                  <a:lnTo>
                    <a:pt x="6772" y="229"/>
                  </a:lnTo>
                  <a:lnTo>
                    <a:pt x="67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52"/>
            <p:cNvSpPr/>
            <p:nvPr/>
          </p:nvSpPr>
          <p:spPr>
            <a:xfrm>
              <a:off x="6421850" y="2653936"/>
              <a:ext cx="290533" cy="314082"/>
            </a:xfrm>
            <a:custGeom>
              <a:rect b="b" l="l" r="r" t="t"/>
              <a:pathLst>
                <a:path extrusionOk="0" h="3521" w="3257">
                  <a:moveTo>
                    <a:pt x="1149" y="0"/>
                  </a:moveTo>
                  <a:cubicBezTo>
                    <a:pt x="1022" y="0"/>
                    <a:pt x="904" y="46"/>
                    <a:pt x="799" y="157"/>
                  </a:cubicBezTo>
                  <a:cubicBezTo>
                    <a:pt x="305" y="728"/>
                    <a:pt x="0" y="2022"/>
                    <a:pt x="381" y="3125"/>
                  </a:cubicBezTo>
                  <a:cubicBezTo>
                    <a:pt x="467" y="3356"/>
                    <a:pt x="729" y="3521"/>
                    <a:pt x="1033" y="3521"/>
                  </a:cubicBezTo>
                  <a:cubicBezTo>
                    <a:pt x="1130" y="3521"/>
                    <a:pt x="1231" y="3504"/>
                    <a:pt x="1332" y="3467"/>
                  </a:cubicBezTo>
                  <a:cubicBezTo>
                    <a:pt x="1712" y="3315"/>
                    <a:pt x="2435" y="2859"/>
                    <a:pt x="2701" y="2478"/>
                  </a:cubicBezTo>
                  <a:cubicBezTo>
                    <a:pt x="3256" y="1665"/>
                    <a:pt x="3200" y="1031"/>
                    <a:pt x="2987" y="1031"/>
                  </a:cubicBezTo>
                  <a:cubicBezTo>
                    <a:pt x="2980" y="1031"/>
                    <a:pt x="2974" y="1031"/>
                    <a:pt x="2968" y="1032"/>
                  </a:cubicBezTo>
                  <a:cubicBezTo>
                    <a:pt x="2962" y="1033"/>
                    <a:pt x="2956" y="1033"/>
                    <a:pt x="2950" y="1033"/>
                  </a:cubicBezTo>
                  <a:cubicBezTo>
                    <a:pt x="2535" y="1033"/>
                    <a:pt x="1749" y="0"/>
                    <a:pt x="1149"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52"/>
            <p:cNvSpPr/>
            <p:nvPr/>
          </p:nvSpPr>
          <p:spPr>
            <a:xfrm>
              <a:off x="6554228" y="2695059"/>
              <a:ext cx="149325" cy="156194"/>
            </a:xfrm>
            <a:custGeom>
              <a:rect b="b" l="l" r="r" t="t"/>
              <a:pathLst>
                <a:path extrusionOk="0" h="1751" w="1674">
                  <a:moveTo>
                    <a:pt x="913" y="1"/>
                  </a:moveTo>
                  <a:lnTo>
                    <a:pt x="266" y="495"/>
                  </a:lnTo>
                  <a:cubicBezTo>
                    <a:pt x="76" y="533"/>
                    <a:pt x="0" y="533"/>
                    <a:pt x="0" y="533"/>
                  </a:cubicBezTo>
                  <a:cubicBezTo>
                    <a:pt x="0" y="533"/>
                    <a:pt x="114" y="762"/>
                    <a:pt x="152" y="1066"/>
                  </a:cubicBezTo>
                  <a:cubicBezTo>
                    <a:pt x="190" y="1294"/>
                    <a:pt x="190" y="1751"/>
                    <a:pt x="190" y="1751"/>
                  </a:cubicBezTo>
                  <a:cubicBezTo>
                    <a:pt x="190" y="1751"/>
                    <a:pt x="1636" y="838"/>
                    <a:pt x="1674" y="533"/>
                  </a:cubicBezTo>
                  <a:cubicBezTo>
                    <a:pt x="1674" y="229"/>
                    <a:pt x="913" y="1"/>
                    <a:pt x="913" y="1"/>
                  </a:cubicBezTo>
                  <a:close/>
                </a:path>
              </a:pathLst>
            </a:custGeom>
            <a:solidFill>
              <a:srgbClr val="ED8A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52"/>
            <p:cNvSpPr/>
            <p:nvPr/>
          </p:nvSpPr>
          <p:spPr>
            <a:xfrm>
              <a:off x="6632281" y="2203814"/>
              <a:ext cx="186701" cy="966777"/>
            </a:xfrm>
            <a:custGeom>
              <a:rect b="b" l="l" r="r" t="t"/>
              <a:pathLst>
                <a:path extrusionOk="0" h="10838" w="2093">
                  <a:moveTo>
                    <a:pt x="1745" y="1"/>
                  </a:moveTo>
                  <a:cubicBezTo>
                    <a:pt x="1684" y="1"/>
                    <a:pt x="1617" y="48"/>
                    <a:pt x="1598" y="144"/>
                  </a:cubicBezTo>
                  <a:cubicBezTo>
                    <a:pt x="1560" y="1285"/>
                    <a:pt x="1408" y="2388"/>
                    <a:pt x="1217" y="3491"/>
                  </a:cubicBezTo>
                  <a:cubicBezTo>
                    <a:pt x="1217" y="2616"/>
                    <a:pt x="1103" y="1779"/>
                    <a:pt x="875" y="943"/>
                  </a:cubicBezTo>
                  <a:cubicBezTo>
                    <a:pt x="842" y="792"/>
                    <a:pt x="771" y="730"/>
                    <a:pt x="707" y="730"/>
                  </a:cubicBezTo>
                  <a:cubicBezTo>
                    <a:pt x="624" y="730"/>
                    <a:pt x="549" y="831"/>
                    <a:pt x="571" y="981"/>
                  </a:cubicBezTo>
                  <a:cubicBezTo>
                    <a:pt x="761" y="2046"/>
                    <a:pt x="799" y="3111"/>
                    <a:pt x="799" y="4176"/>
                  </a:cubicBezTo>
                  <a:cubicBezTo>
                    <a:pt x="685" y="2959"/>
                    <a:pt x="495" y="1741"/>
                    <a:pt x="190" y="600"/>
                  </a:cubicBezTo>
                  <a:cubicBezTo>
                    <a:pt x="190" y="529"/>
                    <a:pt x="149" y="500"/>
                    <a:pt x="105" y="500"/>
                  </a:cubicBezTo>
                  <a:cubicBezTo>
                    <a:pt x="55" y="500"/>
                    <a:pt x="0" y="539"/>
                    <a:pt x="0" y="600"/>
                  </a:cubicBezTo>
                  <a:cubicBezTo>
                    <a:pt x="76" y="3339"/>
                    <a:pt x="533" y="5926"/>
                    <a:pt x="266" y="8589"/>
                  </a:cubicBezTo>
                  <a:cubicBezTo>
                    <a:pt x="228" y="9160"/>
                    <a:pt x="114" y="10111"/>
                    <a:pt x="38" y="10492"/>
                  </a:cubicBezTo>
                  <a:cubicBezTo>
                    <a:pt x="16" y="10690"/>
                    <a:pt x="109" y="10837"/>
                    <a:pt x="228" y="10837"/>
                  </a:cubicBezTo>
                  <a:cubicBezTo>
                    <a:pt x="314" y="10837"/>
                    <a:pt x="415" y="10760"/>
                    <a:pt x="495" y="10568"/>
                  </a:cubicBezTo>
                  <a:cubicBezTo>
                    <a:pt x="723" y="9959"/>
                    <a:pt x="2092" y="2883"/>
                    <a:pt x="1864" y="144"/>
                  </a:cubicBezTo>
                  <a:cubicBezTo>
                    <a:pt x="1864" y="48"/>
                    <a:pt x="1807" y="1"/>
                    <a:pt x="17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52"/>
            <p:cNvSpPr/>
            <p:nvPr/>
          </p:nvSpPr>
          <p:spPr>
            <a:xfrm>
              <a:off x="6545040" y="2274285"/>
              <a:ext cx="107667" cy="908706"/>
            </a:xfrm>
            <a:custGeom>
              <a:rect b="b" l="l" r="r" t="t"/>
              <a:pathLst>
                <a:path extrusionOk="0" h="10187" w="1207">
                  <a:moveTo>
                    <a:pt x="391" y="1"/>
                  </a:moveTo>
                  <a:cubicBezTo>
                    <a:pt x="302" y="1"/>
                    <a:pt x="209" y="106"/>
                    <a:pt x="255" y="267"/>
                  </a:cubicBezTo>
                  <a:cubicBezTo>
                    <a:pt x="712" y="2397"/>
                    <a:pt x="674" y="4756"/>
                    <a:pt x="522" y="6924"/>
                  </a:cubicBezTo>
                  <a:cubicBezTo>
                    <a:pt x="445" y="7875"/>
                    <a:pt x="65" y="9740"/>
                    <a:pt x="65" y="9854"/>
                  </a:cubicBezTo>
                  <a:cubicBezTo>
                    <a:pt x="0" y="10069"/>
                    <a:pt x="94" y="10187"/>
                    <a:pt x="208" y="10187"/>
                  </a:cubicBezTo>
                  <a:cubicBezTo>
                    <a:pt x="296" y="10187"/>
                    <a:pt x="396" y="10117"/>
                    <a:pt x="445" y="9968"/>
                  </a:cubicBezTo>
                  <a:cubicBezTo>
                    <a:pt x="1206" y="6962"/>
                    <a:pt x="1168" y="3158"/>
                    <a:pt x="522" y="153"/>
                  </a:cubicBezTo>
                  <a:cubicBezTo>
                    <a:pt x="506" y="47"/>
                    <a:pt x="449" y="1"/>
                    <a:pt x="3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52"/>
            <p:cNvSpPr/>
            <p:nvPr/>
          </p:nvSpPr>
          <p:spPr>
            <a:xfrm>
              <a:off x="6988559" y="2250557"/>
              <a:ext cx="51024" cy="329246"/>
            </a:xfrm>
            <a:custGeom>
              <a:rect b="b" l="l" r="r" t="t"/>
              <a:pathLst>
                <a:path extrusionOk="0" h="3691" w="572">
                  <a:moveTo>
                    <a:pt x="267" y="0"/>
                  </a:moveTo>
                  <a:lnTo>
                    <a:pt x="1" y="304"/>
                  </a:lnTo>
                  <a:lnTo>
                    <a:pt x="1" y="3690"/>
                  </a:lnTo>
                  <a:lnTo>
                    <a:pt x="571" y="3690"/>
                  </a:lnTo>
                  <a:lnTo>
                    <a:pt x="571" y="304"/>
                  </a:lnTo>
                  <a:lnTo>
                    <a:pt x="2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52"/>
            <p:cNvSpPr/>
            <p:nvPr/>
          </p:nvSpPr>
          <p:spPr>
            <a:xfrm>
              <a:off x="6863050" y="2172504"/>
              <a:ext cx="149325" cy="142546"/>
            </a:xfrm>
            <a:custGeom>
              <a:rect b="b" l="l" r="r" t="t"/>
              <a:pathLst>
                <a:path extrusionOk="0" h="1598" w="1674">
                  <a:moveTo>
                    <a:pt x="571" y="0"/>
                  </a:moveTo>
                  <a:lnTo>
                    <a:pt x="0" y="647"/>
                  </a:lnTo>
                  <a:lnTo>
                    <a:pt x="1065" y="1598"/>
                  </a:lnTo>
                  <a:lnTo>
                    <a:pt x="1674" y="875"/>
                  </a:lnTo>
                  <a:lnTo>
                    <a:pt x="5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52"/>
            <p:cNvSpPr/>
            <p:nvPr/>
          </p:nvSpPr>
          <p:spPr>
            <a:xfrm>
              <a:off x="7012376" y="2172504"/>
              <a:ext cx="149325" cy="142546"/>
            </a:xfrm>
            <a:custGeom>
              <a:rect b="b" l="l" r="r" t="t"/>
              <a:pathLst>
                <a:path extrusionOk="0" h="1598" w="1674">
                  <a:moveTo>
                    <a:pt x="1141" y="0"/>
                  </a:moveTo>
                  <a:lnTo>
                    <a:pt x="0" y="875"/>
                  </a:lnTo>
                  <a:lnTo>
                    <a:pt x="609" y="1598"/>
                  </a:lnTo>
                  <a:lnTo>
                    <a:pt x="1674" y="647"/>
                  </a:lnTo>
                  <a:lnTo>
                    <a:pt x="11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52"/>
            <p:cNvSpPr/>
            <p:nvPr/>
          </p:nvSpPr>
          <p:spPr>
            <a:xfrm>
              <a:off x="6493123" y="2552422"/>
              <a:ext cx="295349" cy="203828"/>
            </a:xfrm>
            <a:custGeom>
              <a:rect b="b" l="l" r="r" t="t"/>
              <a:pathLst>
                <a:path extrusionOk="0" h="2285" w="3311">
                  <a:moveTo>
                    <a:pt x="1912" y="1"/>
                  </a:moveTo>
                  <a:cubicBezTo>
                    <a:pt x="1804" y="1"/>
                    <a:pt x="1698" y="13"/>
                    <a:pt x="1598" y="40"/>
                  </a:cubicBezTo>
                  <a:cubicBezTo>
                    <a:pt x="1180" y="154"/>
                    <a:pt x="0" y="1295"/>
                    <a:pt x="0" y="1295"/>
                  </a:cubicBezTo>
                  <a:lnTo>
                    <a:pt x="457" y="2285"/>
                  </a:lnTo>
                  <a:cubicBezTo>
                    <a:pt x="457" y="2285"/>
                    <a:pt x="1180" y="2094"/>
                    <a:pt x="1484" y="2094"/>
                  </a:cubicBezTo>
                  <a:cubicBezTo>
                    <a:pt x="1750" y="2094"/>
                    <a:pt x="2701" y="2018"/>
                    <a:pt x="2968" y="1790"/>
                  </a:cubicBezTo>
                  <a:cubicBezTo>
                    <a:pt x="3272" y="1600"/>
                    <a:pt x="3310" y="1333"/>
                    <a:pt x="3196" y="1067"/>
                  </a:cubicBezTo>
                  <a:cubicBezTo>
                    <a:pt x="3082" y="763"/>
                    <a:pt x="3006" y="497"/>
                    <a:pt x="2777" y="268"/>
                  </a:cubicBezTo>
                  <a:cubicBezTo>
                    <a:pt x="2604" y="123"/>
                    <a:pt x="2254" y="1"/>
                    <a:pt x="1912"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52"/>
            <p:cNvSpPr/>
            <p:nvPr/>
          </p:nvSpPr>
          <p:spPr>
            <a:xfrm>
              <a:off x="6998728" y="2308183"/>
              <a:ext cx="30686" cy="30686"/>
            </a:xfrm>
            <a:custGeom>
              <a:rect b="b" l="l" r="r" t="t"/>
              <a:pathLst>
                <a:path extrusionOk="0" h="344" w="344">
                  <a:moveTo>
                    <a:pt x="153" y="1"/>
                  </a:moveTo>
                  <a:cubicBezTo>
                    <a:pt x="77" y="1"/>
                    <a:pt x="1" y="77"/>
                    <a:pt x="1" y="191"/>
                  </a:cubicBezTo>
                  <a:cubicBezTo>
                    <a:pt x="1" y="267"/>
                    <a:pt x="77" y="343"/>
                    <a:pt x="153" y="343"/>
                  </a:cubicBezTo>
                  <a:cubicBezTo>
                    <a:pt x="267" y="343"/>
                    <a:pt x="343" y="267"/>
                    <a:pt x="343" y="191"/>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52"/>
            <p:cNvSpPr/>
            <p:nvPr/>
          </p:nvSpPr>
          <p:spPr>
            <a:xfrm>
              <a:off x="6998728" y="2389626"/>
              <a:ext cx="30686" cy="27296"/>
            </a:xfrm>
            <a:custGeom>
              <a:rect b="b" l="l" r="r" t="t"/>
              <a:pathLst>
                <a:path extrusionOk="0" h="306" w="344">
                  <a:moveTo>
                    <a:pt x="153" y="1"/>
                  </a:moveTo>
                  <a:cubicBezTo>
                    <a:pt x="77" y="1"/>
                    <a:pt x="1" y="77"/>
                    <a:pt x="1" y="153"/>
                  </a:cubicBezTo>
                  <a:cubicBezTo>
                    <a:pt x="1" y="267"/>
                    <a:pt x="77" y="305"/>
                    <a:pt x="153" y="305"/>
                  </a:cubicBezTo>
                  <a:cubicBezTo>
                    <a:pt x="267" y="305"/>
                    <a:pt x="343" y="267"/>
                    <a:pt x="343" y="153"/>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52"/>
            <p:cNvSpPr/>
            <p:nvPr/>
          </p:nvSpPr>
          <p:spPr>
            <a:xfrm>
              <a:off x="6998728" y="2477848"/>
              <a:ext cx="30686" cy="30686"/>
            </a:xfrm>
            <a:custGeom>
              <a:rect b="b" l="l" r="r" t="t"/>
              <a:pathLst>
                <a:path extrusionOk="0" h="344" w="344">
                  <a:moveTo>
                    <a:pt x="153" y="1"/>
                  </a:moveTo>
                  <a:cubicBezTo>
                    <a:pt x="77" y="1"/>
                    <a:pt x="1" y="77"/>
                    <a:pt x="1" y="191"/>
                  </a:cubicBezTo>
                  <a:cubicBezTo>
                    <a:pt x="1" y="267"/>
                    <a:pt x="77" y="343"/>
                    <a:pt x="153" y="343"/>
                  </a:cubicBezTo>
                  <a:cubicBezTo>
                    <a:pt x="267" y="343"/>
                    <a:pt x="343" y="267"/>
                    <a:pt x="343" y="191"/>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52"/>
            <p:cNvSpPr/>
            <p:nvPr/>
          </p:nvSpPr>
          <p:spPr>
            <a:xfrm>
              <a:off x="7154834" y="3010036"/>
              <a:ext cx="84921" cy="238260"/>
            </a:xfrm>
            <a:custGeom>
              <a:rect b="b" l="l" r="r" t="t"/>
              <a:pathLst>
                <a:path extrusionOk="0" h="2671" w="952">
                  <a:moveTo>
                    <a:pt x="722" y="0"/>
                  </a:moveTo>
                  <a:cubicBezTo>
                    <a:pt x="541" y="0"/>
                    <a:pt x="330" y="478"/>
                    <a:pt x="153" y="1187"/>
                  </a:cubicBezTo>
                  <a:cubicBezTo>
                    <a:pt x="1" y="1872"/>
                    <a:pt x="39" y="2557"/>
                    <a:pt x="39" y="2557"/>
                  </a:cubicBezTo>
                  <a:lnTo>
                    <a:pt x="343" y="2671"/>
                  </a:lnTo>
                  <a:cubicBezTo>
                    <a:pt x="343" y="2671"/>
                    <a:pt x="457" y="1834"/>
                    <a:pt x="533" y="1339"/>
                  </a:cubicBezTo>
                  <a:cubicBezTo>
                    <a:pt x="648" y="731"/>
                    <a:pt x="952" y="84"/>
                    <a:pt x="762" y="8"/>
                  </a:cubicBezTo>
                  <a:cubicBezTo>
                    <a:pt x="749" y="3"/>
                    <a:pt x="736" y="0"/>
                    <a:pt x="7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52"/>
            <p:cNvSpPr/>
            <p:nvPr/>
          </p:nvSpPr>
          <p:spPr>
            <a:xfrm>
              <a:off x="7215938" y="3044469"/>
              <a:ext cx="132466" cy="220865"/>
            </a:xfrm>
            <a:custGeom>
              <a:rect b="b" l="l" r="r" t="t"/>
              <a:pathLst>
                <a:path extrusionOk="0" h="2476" w="1485">
                  <a:moveTo>
                    <a:pt x="1239" y="1"/>
                  </a:moveTo>
                  <a:cubicBezTo>
                    <a:pt x="1022" y="1"/>
                    <a:pt x="907" y="700"/>
                    <a:pt x="647" y="1182"/>
                  </a:cubicBezTo>
                  <a:cubicBezTo>
                    <a:pt x="419" y="1638"/>
                    <a:pt x="1" y="2361"/>
                    <a:pt x="1" y="2361"/>
                  </a:cubicBezTo>
                  <a:lnTo>
                    <a:pt x="343" y="2475"/>
                  </a:lnTo>
                  <a:cubicBezTo>
                    <a:pt x="343" y="2475"/>
                    <a:pt x="762" y="1943"/>
                    <a:pt x="1028" y="1334"/>
                  </a:cubicBezTo>
                  <a:cubicBezTo>
                    <a:pt x="1332" y="611"/>
                    <a:pt x="1484" y="40"/>
                    <a:pt x="1256" y="2"/>
                  </a:cubicBezTo>
                  <a:cubicBezTo>
                    <a:pt x="1250" y="1"/>
                    <a:pt x="1245" y="1"/>
                    <a:pt x="1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52"/>
            <p:cNvSpPr/>
            <p:nvPr/>
          </p:nvSpPr>
          <p:spPr>
            <a:xfrm>
              <a:off x="7046273" y="3010036"/>
              <a:ext cx="84921" cy="238260"/>
            </a:xfrm>
            <a:custGeom>
              <a:rect b="b" l="l" r="r" t="t"/>
              <a:pathLst>
                <a:path extrusionOk="0" h="2671" w="952">
                  <a:moveTo>
                    <a:pt x="230" y="0"/>
                  </a:moveTo>
                  <a:cubicBezTo>
                    <a:pt x="217" y="0"/>
                    <a:pt x="204" y="3"/>
                    <a:pt x="191" y="8"/>
                  </a:cubicBezTo>
                  <a:cubicBezTo>
                    <a:pt x="0" y="84"/>
                    <a:pt x="305" y="731"/>
                    <a:pt x="419" y="1339"/>
                  </a:cubicBezTo>
                  <a:cubicBezTo>
                    <a:pt x="495" y="1834"/>
                    <a:pt x="609" y="2671"/>
                    <a:pt x="609" y="2671"/>
                  </a:cubicBezTo>
                  <a:lnTo>
                    <a:pt x="914" y="2557"/>
                  </a:lnTo>
                  <a:cubicBezTo>
                    <a:pt x="914" y="2557"/>
                    <a:pt x="952" y="1872"/>
                    <a:pt x="799" y="1187"/>
                  </a:cubicBezTo>
                  <a:cubicBezTo>
                    <a:pt x="622" y="478"/>
                    <a:pt x="412" y="0"/>
                    <a:pt x="2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52"/>
            <p:cNvSpPr/>
            <p:nvPr/>
          </p:nvSpPr>
          <p:spPr>
            <a:xfrm>
              <a:off x="6937713" y="3044469"/>
              <a:ext cx="132377" cy="220865"/>
            </a:xfrm>
            <a:custGeom>
              <a:rect b="b" l="l" r="r" t="t"/>
              <a:pathLst>
                <a:path extrusionOk="0" h="2476" w="1484">
                  <a:moveTo>
                    <a:pt x="245" y="1"/>
                  </a:moveTo>
                  <a:cubicBezTo>
                    <a:pt x="240" y="1"/>
                    <a:pt x="234" y="1"/>
                    <a:pt x="228" y="2"/>
                  </a:cubicBezTo>
                  <a:cubicBezTo>
                    <a:pt x="0" y="40"/>
                    <a:pt x="152" y="611"/>
                    <a:pt x="457" y="1334"/>
                  </a:cubicBezTo>
                  <a:cubicBezTo>
                    <a:pt x="723" y="1943"/>
                    <a:pt x="1141" y="2475"/>
                    <a:pt x="1141" y="2475"/>
                  </a:cubicBezTo>
                  <a:lnTo>
                    <a:pt x="1484" y="2361"/>
                  </a:lnTo>
                  <a:cubicBezTo>
                    <a:pt x="1484" y="2361"/>
                    <a:pt x="1065" y="1638"/>
                    <a:pt x="837" y="1182"/>
                  </a:cubicBezTo>
                  <a:cubicBezTo>
                    <a:pt x="577" y="700"/>
                    <a:pt x="462" y="1"/>
                    <a:pt x="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52"/>
            <p:cNvSpPr/>
            <p:nvPr/>
          </p:nvSpPr>
          <p:spPr>
            <a:xfrm>
              <a:off x="6988559" y="3234651"/>
              <a:ext cx="288570" cy="217297"/>
            </a:xfrm>
            <a:custGeom>
              <a:rect b="b" l="l" r="r" t="t"/>
              <a:pathLst>
                <a:path extrusionOk="0" h="2436" w="3235">
                  <a:moveTo>
                    <a:pt x="1" y="1"/>
                  </a:moveTo>
                  <a:lnTo>
                    <a:pt x="1" y="2436"/>
                  </a:lnTo>
                  <a:lnTo>
                    <a:pt x="3234" y="2436"/>
                  </a:lnTo>
                  <a:lnTo>
                    <a:pt x="32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52"/>
            <p:cNvSpPr/>
            <p:nvPr/>
          </p:nvSpPr>
          <p:spPr>
            <a:xfrm>
              <a:off x="7324587" y="3414575"/>
              <a:ext cx="122207" cy="358951"/>
            </a:xfrm>
            <a:custGeom>
              <a:rect b="b" l="l" r="r" t="t"/>
              <a:pathLst>
                <a:path extrusionOk="0" h="4024" w="1370">
                  <a:moveTo>
                    <a:pt x="1332" y="0"/>
                  </a:moveTo>
                  <a:cubicBezTo>
                    <a:pt x="228" y="0"/>
                    <a:pt x="0" y="3462"/>
                    <a:pt x="0" y="3462"/>
                  </a:cubicBezTo>
                  <a:cubicBezTo>
                    <a:pt x="0" y="3462"/>
                    <a:pt x="59" y="4023"/>
                    <a:pt x="150" y="4023"/>
                  </a:cubicBezTo>
                  <a:cubicBezTo>
                    <a:pt x="204" y="4023"/>
                    <a:pt x="271" y="3818"/>
                    <a:pt x="342" y="3158"/>
                  </a:cubicBezTo>
                  <a:cubicBezTo>
                    <a:pt x="609" y="571"/>
                    <a:pt x="1332" y="419"/>
                    <a:pt x="1332" y="419"/>
                  </a:cubicBezTo>
                  <a:cubicBezTo>
                    <a:pt x="1332" y="419"/>
                    <a:pt x="1370" y="152"/>
                    <a:pt x="13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52"/>
            <p:cNvSpPr/>
            <p:nvPr/>
          </p:nvSpPr>
          <p:spPr>
            <a:xfrm>
              <a:off x="7260093" y="3675852"/>
              <a:ext cx="468402" cy="488740"/>
            </a:xfrm>
            <a:custGeom>
              <a:rect b="b" l="l" r="r" t="t"/>
              <a:pathLst>
                <a:path extrusionOk="0" h="5479" w="5251">
                  <a:moveTo>
                    <a:pt x="1065" y="1"/>
                  </a:moveTo>
                  <a:cubicBezTo>
                    <a:pt x="1065" y="1"/>
                    <a:pt x="0" y="1370"/>
                    <a:pt x="0" y="2511"/>
                  </a:cubicBezTo>
                  <a:lnTo>
                    <a:pt x="0" y="5479"/>
                  </a:lnTo>
                  <a:lnTo>
                    <a:pt x="5250" y="5479"/>
                  </a:lnTo>
                  <a:lnTo>
                    <a:pt x="5250" y="2511"/>
                  </a:lnTo>
                  <a:cubicBezTo>
                    <a:pt x="5250" y="1370"/>
                    <a:pt x="4185" y="1"/>
                    <a:pt x="41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52"/>
            <p:cNvSpPr/>
            <p:nvPr/>
          </p:nvSpPr>
          <p:spPr>
            <a:xfrm>
              <a:off x="6947882" y="3462031"/>
              <a:ext cx="27207" cy="23906"/>
            </a:xfrm>
            <a:custGeom>
              <a:rect b="b" l="l" r="r" t="t"/>
              <a:pathLst>
                <a:path extrusionOk="0" h="268" w="305">
                  <a:moveTo>
                    <a:pt x="152" y="1"/>
                  </a:moveTo>
                  <a:cubicBezTo>
                    <a:pt x="76" y="1"/>
                    <a:pt x="0" y="39"/>
                    <a:pt x="0" y="115"/>
                  </a:cubicBezTo>
                  <a:cubicBezTo>
                    <a:pt x="0" y="191"/>
                    <a:pt x="76" y="267"/>
                    <a:pt x="152" y="267"/>
                  </a:cubicBezTo>
                  <a:cubicBezTo>
                    <a:pt x="228" y="267"/>
                    <a:pt x="305" y="191"/>
                    <a:pt x="305" y="115"/>
                  </a:cubicBezTo>
                  <a:cubicBezTo>
                    <a:pt x="305" y="39"/>
                    <a:pt x="228"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52"/>
            <p:cNvSpPr/>
            <p:nvPr/>
          </p:nvSpPr>
          <p:spPr>
            <a:xfrm>
              <a:off x="6737451" y="3102362"/>
              <a:ext cx="23817" cy="27207"/>
            </a:xfrm>
            <a:custGeom>
              <a:rect b="b" l="l" r="r" t="t"/>
              <a:pathLst>
                <a:path extrusionOk="0" h="305" w="267">
                  <a:moveTo>
                    <a:pt x="153" y="0"/>
                  </a:moveTo>
                  <a:cubicBezTo>
                    <a:pt x="77" y="0"/>
                    <a:pt x="0" y="76"/>
                    <a:pt x="0" y="152"/>
                  </a:cubicBezTo>
                  <a:cubicBezTo>
                    <a:pt x="0" y="228"/>
                    <a:pt x="77" y="304"/>
                    <a:pt x="153" y="304"/>
                  </a:cubicBezTo>
                  <a:cubicBezTo>
                    <a:pt x="229" y="304"/>
                    <a:pt x="267" y="228"/>
                    <a:pt x="267" y="152"/>
                  </a:cubicBezTo>
                  <a:cubicBezTo>
                    <a:pt x="267" y="76"/>
                    <a:pt x="229" y="0"/>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52"/>
            <p:cNvSpPr/>
            <p:nvPr/>
          </p:nvSpPr>
          <p:spPr>
            <a:xfrm>
              <a:off x="6896947" y="3102362"/>
              <a:ext cx="23817" cy="27207"/>
            </a:xfrm>
            <a:custGeom>
              <a:rect b="b" l="l" r="r" t="t"/>
              <a:pathLst>
                <a:path extrusionOk="0" h="305" w="267">
                  <a:moveTo>
                    <a:pt x="153" y="0"/>
                  </a:moveTo>
                  <a:cubicBezTo>
                    <a:pt x="77" y="0"/>
                    <a:pt x="1" y="76"/>
                    <a:pt x="1" y="152"/>
                  </a:cubicBezTo>
                  <a:cubicBezTo>
                    <a:pt x="1" y="228"/>
                    <a:pt x="77" y="304"/>
                    <a:pt x="153" y="304"/>
                  </a:cubicBezTo>
                  <a:cubicBezTo>
                    <a:pt x="229" y="304"/>
                    <a:pt x="267" y="228"/>
                    <a:pt x="267" y="152"/>
                  </a:cubicBezTo>
                  <a:cubicBezTo>
                    <a:pt x="267" y="76"/>
                    <a:pt x="229" y="0"/>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52"/>
            <p:cNvSpPr/>
            <p:nvPr/>
          </p:nvSpPr>
          <p:spPr>
            <a:xfrm>
              <a:off x="7283822" y="3462031"/>
              <a:ext cx="27207" cy="23906"/>
            </a:xfrm>
            <a:custGeom>
              <a:rect b="b" l="l" r="r" t="t"/>
              <a:pathLst>
                <a:path extrusionOk="0" h="268" w="305">
                  <a:moveTo>
                    <a:pt x="153" y="1"/>
                  </a:moveTo>
                  <a:cubicBezTo>
                    <a:pt x="77" y="1"/>
                    <a:pt x="1" y="39"/>
                    <a:pt x="1" y="115"/>
                  </a:cubicBezTo>
                  <a:cubicBezTo>
                    <a:pt x="1" y="191"/>
                    <a:pt x="77" y="267"/>
                    <a:pt x="153" y="267"/>
                  </a:cubicBezTo>
                  <a:cubicBezTo>
                    <a:pt x="229" y="267"/>
                    <a:pt x="305" y="191"/>
                    <a:pt x="305" y="115"/>
                  </a:cubicBezTo>
                  <a:cubicBezTo>
                    <a:pt x="305" y="39"/>
                    <a:pt x="229" y="1"/>
                    <a:pt x="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52"/>
            <p:cNvSpPr/>
            <p:nvPr/>
          </p:nvSpPr>
          <p:spPr>
            <a:xfrm>
              <a:off x="7406030" y="3675852"/>
              <a:ext cx="176532" cy="275011"/>
            </a:xfrm>
            <a:custGeom>
              <a:rect b="b" l="l" r="r" t="t"/>
              <a:pathLst>
                <a:path extrusionOk="0" h="3083" w="1979">
                  <a:moveTo>
                    <a:pt x="228" y="1"/>
                  </a:moveTo>
                  <a:cubicBezTo>
                    <a:pt x="228" y="1"/>
                    <a:pt x="0" y="685"/>
                    <a:pt x="343" y="1674"/>
                  </a:cubicBezTo>
                  <a:cubicBezTo>
                    <a:pt x="609" y="2397"/>
                    <a:pt x="837" y="2892"/>
                    <a:pt x="951" y="3082"/>
                  </a:cubicBezTo>
                  <a:cubicBezTo>
                    <a:pt x="951" y="3082"/>
                    <a:pt x="1408" y="2397"/>
                    <a:pt x="1636" y="1674"/>
                  </a:cubicBezTo>
                  <a:cubicBezTo>
                    <a:pt x="1978" y="685"/>
                    <a:pt x="1750" y="1"/>
                    <a:pt x="1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52"/>
            <p:cNvSpPr/>
            <p:nvPr/>
          </p:nvSpPr>
          <p:spPr>
            <a:xfrm>
              <a:off x="7327977" y="3675852"/>
              <a:ext cx="132377" cy="322467"/>
            </a:xfrm>
            <a:custGeom>
              <a:rect b="b" l="l" r="r" t="t"/>
              <a:pathLst>
                <a:path extrusionOk="0" h="3615" w="1484">
                  <a:moveTo>
                    <a:pt x="304" y="1"/>
                  </a:moveTo>
                  <a:lnTo>
                    <a:pt x="0" y="419"/>
                  </a:lnTo>
                  <a:cubicBezTo>
                    <a:pt x="0" y="419"/>
                    <a:pt x="114" y="1370"/>
                    <a:pt x="495" y="2321"/>
                  </a:cubicBezTo>
                  <a:cubicBezTo>
                    <a:pt x="837" y="3196"/>
                    <a:pt x="1484" y="3615"/>
                    <a:pt x="1484" y="3615"/>
                  </a:cubicBezTo>
                  <a:cubicBezTo>
                    <a:pt x="1484" y="3615"/>
                    <a:pt x="1103" y="2854"/>
                    <a:pt x="761" y="2093"/>
                  </a:cubicBezTo>
                  <a:cubicBezTo>
                    <a:pt x="457" y="1294"/>
                    <a:pt x="304" y="1"/>
                    <a:pt x="3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52"/>
            <p:cNvSpPr/>
            <p:nvPr/>
          </p:nvSpPr>
          <p:spPr>
            <a:xfrm>
              <a:off x="7531539" y="3675852"/>
              <a:ext cx="129076" cy="322467"/>
            </a:xfrm>
            <a:custGeom>
              <a:rect b="b" l="l" r="r" t="t"/>
              <a:pathLst>
                <a:path extrusionOk="0" h="3615" w="1447">
                  <a:moveTo>
                    <a:pt x="1142" y="1"/>
                  </a:moveTo>
                  <a:cubicBezTo>
                    <a:pt x="1142" y="1"/>
                    <a:pt x="1028" y="1294"/>
                    <a:pt x="686" y="2093"/>
                  </a:cubicBezTo>
                  <a:cubicBezTo>
                    <a:pt x="381" y="2854"/>
                    <a:pt x="1" y="3615"/>
                    <a:pt x="1" y="3615"/>
                  </a:cubicBezTo>
                  <a:cubicBezTo>
                    <a:pt x="1" y="3615"/>
                    <a:pt x="648" y="3196"/>
                    <a:pt x="990" y="2321"/>
                  </a:cubicBezTo>
                  <a:cubicBezTo>
                    <a:pt x="1370" y="1370"/>
                    <a:pt x="1446" y="419"/>
                    <a:pt x="1446" y="419"/>
                  </a:cubicBezTo>
                  <a:lnTo>
                    <a:pt x="11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52"/>
            <p:cNvSpPr/>
            <p:nvPr/>
          </p:nvSpPr>
          <p:spPr>
            <a:xfrm>
              <a:off x="7260093" y="4164509"/>
              <a:ext cx="468402" cy="40855"/>
            </a:xfrm>
            <a:custGeom>
              <a:rect b="b" l="l" r="r" t="t"/>
              <a:pathLst>
                <a:path extrusionOk="0" h="458" w="5251">
                  <a:moveTo>
                    <a:pt x="0" y="1"/>
                  </a:moveTo>
                  <a:lnTo>
                    <a:pt x="0" y="457"/>
                  </a:lnTo>
                  <a:lnTo>
                    <a:pt x="5250" y="457"/>
                  </a:lnTo>
                  <a:lnTo>
                    <a:pt x="52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52"/>
            <p:cNvSpPr/>
            <p:nvPr/>
          </p:nvSpPr>
          <p:spPr>
            <a:xfrm>
              <a:off x="7375433" y="3964336"/>
              <a:ext cx="37465" cy="85367"/>
            </a:xfrm>
            <a:custGeom>
              <a:rect b="b" l="l" r="r" t="t"/>
              <a:pathLst>
                <a:path extrusionOk="0" h="957" w="420">
                  <a:moveTo>
                    <a:pt x="229" y="0"/>
                  </a:moveTo>
                  <a:cubicBezTo>
                    <a:pt x="229" y="0"/>
                    <a:pt x="1" y="305"/>
                    <a:pt x="1" y="685"/>
                  </a:cubicBezTo>
                  <a:cubicBezTo>
                    <a:pt x="1" y="870"/>
                    <a:pt x="100" y="956"/>
                    <a:pt x="202" y="956"/>
                  </a:cubicBezTo>
                  <a:cubicBezTo>
                    <a:pt x="309" y="956"/>
                    <a:pt x="419" y="861"/>
                    <a:pt x="419" y="685"/>
                  </a:cubicBezTo>
                  <a:cubicBezTo>
                    <a:pt x="419" y="343"/>
                    <a:pt x="229" y="0"/>
                    <a:pt x="2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52"/>
            <p:cNvSpPr/>
            <p:nvPr/>
          </p:nvSpPr>
          <p:spPr>
            <a:xfrm>
              <a:off x="7585864" y="3964336"/>
              <a:ext cx="37376" cy="85367"/>
            </a:xfrm>
            <a:custGeom>
              <a:rect b="b" l="l" r="r" t="t"/>
              <a:pathLst>
                <a:path extrusionOk="0" h="957" w="419">
                  <a:moveTo>
                    <a:pt x="191" y="0"/>
                  </a:moveTo>
                  <a:cubicBezTo>
                    <a:pt x="191" y="0"/>
                    <a:pt x="0" y="305"/>
                    <a:pt x="0" y="685"/>
                  </a:cubicBezTo>
                  <a:cubicBezTo>
                    <a:pt x="0" y="870"/>
                    <a:pt x="100" y="956"/>
                    <a:pt x="201" y="956"/>
                  </a:cubicBezTo>
                  <a:cubicBezTo>
                    <a:pt x="309" y="956"/>
                    <a:pt x="419" y="861"/>
                    <a:pt x="419" y="685"/>
                  </a:cubicBezTo>
                  <a:cubicBezTo>
                    <a:pt x="419" y="343"/>
                    <a:pt x="191" y="0"/>
                    <a:pt x="1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Electrical Engineer Portfolio by Slidesgo">
  <a:themeElements>
    <a:clrScheme name="Simple Light">
      <a:dk1>
        <a:srgbClr val="191919"/>
      </a:dk1>
      <a:lt1>
        <a:srgbClr val="FFF1AB"/>
      </a:lt1>
      <a:dk2>
        <a:srgbClr val="703672"/>
      </a:dk2>
      <a:lt2>
        <a:srgbClr val="602863"/>
      </a:lt2>
      <a:accent1>
        <a:srgbClr val="FFDC7A"/>
      </a:accent1>
      <a:accent2>
        <a:srgbClr val="FF364A"/>
      </a:accent2>
      <a:accent3>
        <a:srgbClr val="E21A37"/>
      </a:accent3>
      <a:accent4>
        <a:srgbClr val="ADADAD"/>
      </a:accent4>
      <a:accent5>
        <a:srgbClr val="5B5B5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ctrical Engineer Portfolio by Slidesgo">
  <a:themeElements>
    <a:clrScheme name="Simple Light">
      <a:dk1>
        <a:srgbClr val="191919"/>
      </a:dk1>
      <a:lt1>
        <a:srgbClr val="FFF1AB"/>
      </a:lt1>
      <a:dk2>
        <a:srgbClr val="703672"/>
      </a:dk2>
      <a:lt2>
        <a:srgbClr val="602863"/>
      </a:lt2>
      <a:accent1>
        <a:srgbClr val="FFDC7A"/>
      </a:accent1>
      <a:accent2>
        <a:srgbClr val="FF364A"/>
      </a:accent2>
      <a:accent3>
        <a:srgbClr val="E21A37"/>
      </a:accent3>
      <a:accent4>
        <a:srgbClr val="ADADAD"/>
      </a:accent4>
      <a:accent5>
        <a:srgbClr val="5B5B5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