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ammersmith One"/>
      <p:regular r:id="rId14"/>
    </p:embeddedFont>
    <p:embeddedFont>
      <p:font typeface="Assistant"/>
      <p:regular r:id="rId15"/>
      <p:bold r:id="rId16"/>
    </p:embeddedFont>
    <p:embeddedFont>
      <p:font typeface="Bebas Neue"/>
      <p:regular r:id="rId17"/>
    </p:embeddedFont>
    <p:embeddedFont>
      <p:font typeface="Be Vietnam Pr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VietnamPro-italic.fntdata"/><Relationship Id="rId22" Type="http://schemas.openxmlformats.org/officeDocument/2006/relationships/font" Target="fonts/OpenSans-regular.fntdata"/><Relationship Id="rId21" Type="http://schemas.openxmlformats.org/officeDocument/2006/relationships/font" Target="fonts/BeVietnamPr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ssistant-regular.fntdata"/><Relationship Id="rId14" Type="http://schemas.openxmlformats.org/officeDocument/2006/relationships/font" Target="fonts/HammersmithOne-regular.fntdata"/><Relationship Id="rId17" Type="http://schemas.openxmlformats.org/officeDocument/2006/relationships/font" Target="fonts/BebasNeue-regular.fntdata"/><Relationship Id="rId16" Type="http://schemas.openxmlformats.org/officeDocument/2006/relationships/font" Target="fonts/Assistant-bold.fntdata"/><Relationship Id="rId19" Type="http://schemas.openxmlformats.org/officeDocument/2006/relationships/font" Target="fonts/BeVietnamPro-bold.fntdata"/><Relationship Id="rId18" Type="http://schemas.openxmlformats.org/officeDocument/2006/relationships/font" Target="fonts/BeVietnamPr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1" name="Shape 4891"/>
        <p:cNvGrpSpPr/>
        <p:nvPr/>
      </p:nvGrpSpPr>
      <p:grpSpPr>
        <a:xfrm>
          <a:off x="0" y="0"/>
          <a:ext cx="0" cy="0"/>
          <a:chOff x="0" y="0"/>
          <a:chExt cx="0" cy="0"/>
        </a:xfrm>
      </p:grpSpPr>
      <p:sp>
        <p:nvSpPr>
          <p:cNvPr id="4892" name="Google Shape;4892;g2b47f346acd_2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3" name="Google Shape;4893;g2b47f346acd_2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Manny</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Features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Our device measures the total power usage of a household and then uses software to predict how much power each individual appliance used before displaying that info to the user. After using current transformers to measure the total power, the measurements are wirelessly sent to a database. Then, a weather API adds the temperature for the time the measurement was taken, and a machine learning algorithm disaggregates the total power into separate loads.  After this is done, the total and disaggregated loads are displayed to the user on a graphical interface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Key Requirements</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Inexpensive - Our project differs from other devices in price, with an estimated final cost of the product under $100.</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Size - device shall be small enough to fit inside a residential distribution panel</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User interface - The user should be able to comprehend the data displayed without a technical background</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Target Customers &amp; Usage</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Homeowners using this device will be able to understand their power usage and can find which appliances may be upgraded to save money on their electricity bill. Property managers could do this on a much larger scale if they have multiple housing units they maintain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Yellow stoplight</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Having some issues connecting ESP32 to network, should be able to resolve this issue fairly easily</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Have a weather API that can pull temperature history between a set of dates, unable to add temperature column to training data</a:t>
            </a:r>
            <a:endParaRPr sz="14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9" name="Shape 4899"/>
        <p:cNvGrpSpPr/>
        <p:nvPr/>
      </p:nvGrpSpPr>
      <p:grpSpPr>
        <a:xfrm>
          <a:off x="0" y="0"/>
          <a:ext cx="0" cy="0"/>
          <a:chOff x="0" y="0"/>
          <a:chExt cx="0" cy="0"/>
        </a:xfrm>
      </p:grpSpPr>
      <p:sp>
        <p:nvSpPr>
          <p:cNvPr id="4900" name="Google Shape;4900;g285aecf2fe6_1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1" name="Google Shape;4901;g285aecf2fe6_1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4" name="Shape 4904"/>
        <p:cNvGrpSpPr/>
        <p:nvPr/>
      </p:nvGrpSpPr>
      <p:grpSpPr>
        <a:xfrm>
          <a:off x="0" y="0"/>
          <a:ext cx="0" cy="0"/>
          <a:chOff x="0" y="0"/>
          <a:chExt cx="0" cy="0"/>
        </a:xfrm>
      </p:grpSpPr>
      <p:sp>
        <p:nvSpPr>
          <p:cNvPr id="4905" name="Google Shape;4905;g2b6cc540e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6" name="Google Shape;4906;g2b6cc540e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9" name="Shape 4909"/>
        <p:cNvGrpSpPr/>
        <p:nvPr/>
      </p:nvGrpSpPr>
      <p:grpSpPr>
        <a:xfrm>
          <a:off x="0" y="0"/>
          <a:ext cx="0" cy="0"/>
          <a:chOff x="0" y="0"/>
          <a:chExt cx="0" cy="0"/>
        </a:xfrm>
      </p:grpSpPr>
      <p:sp>
        <p:nvSpPr>
          <p:cNvPr id="4910" name="Google Shape;4910;g2bfbef85b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1" name="Google Shape;4911;g2bfbef85b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4" name="Shape 4914"/>
        <p:cNvGrpSpPr/>
        <p:nvPr/>
      </p:nvGrpSpPr>
      <p:grpSpPr>
        <a:xfrm>
          <a:off x="0" y="0"/>
          <a:ext cx="0" cy="0"/>
          <a:chOff x="0" y="0"/>
          <a:chExt cx="0" cy="0"/>
        </a:xfrm>
      </p:grpSpPr>
      <p:sp>
        <p:nvSpPr>
          <p:cNvPr id="4915" name="Google Shape;4915;g2bf8d635e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6" name="Google Shape;4916;g2bf8d635e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9" name="Shape 4919"/>
        <p:cNvGrpSpPr/>
        <p:nvPr/>
      </p:nvGrpSpPr>
      <p:grpSpPr>
        <a:xfrm>
          <a:off x="0" y="0"/>
          <a:ext cx="0" cy="0"/>
          <a:chOff x="0" y="0"/>
          <a:chExt cx="0" cy="0"/>
        </a:xfrm>
      </p:grpSpPr>
      <p:sp>
        <p:nvSpPr>
          <p:cNvPr id="4920" name="Google Shape;4920;g2bfbef85b8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1" name="Google Shape;4921;g2bfbef85b8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4" name="Shape 4924"/>
        <p:cNvGrpSpPr/>
        <p:nvPr/>
      </p:nvGrpSpPr>
      <p:grpSpPr>
        <a:xfrm>
          <a:off x="0" y="0"/>
          <a:ext cx="0" cy="0"/>
          <a:chOff x="0" y="0"/>
          <a:chExt cx="0" cy="0"/>
        </a:xfrm>
      </p:grpSpPr>
      <p:sp>
        <p:nvSpPr>
          <p:cNvPr id="4925" name="Google Shape;4925;g2bfbef85b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6" name="Google Shape;4926;g2bfbef85b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9" name="Shape 4929"/>
        <p:cNvGrpSpPr/>
        <p:nvPr/>
      </p:nvGrpSpPr>
      <p:grpSpPr>
        <a:xfrm>
          <a:off x="0" y="0"/>
          <a:ext cx="0" cy="0"/>
          <a:chOff x="0" y="0"/>
          <a:chExt cx="0" cy="0"/>
        </a:xfrm>
      </p:grpSpPr>
      <p:sp>
        <p:nvSpPr>
          <p:cNvPr id="4930" name="Google Shape;4930;g287cac472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1" name="Google Shape;4931;g287cac472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template from </a:t>
            </a:r>
            <a:r>
              <a:rPr lang="en"/>
              <a:t>slides</a:t>
            </a:r>
            <a:r>
              <a:rPr lang="en"/>
              <a:t>.com</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8100000">
            <a:off x="7073922" y="647596"/>
            <a:ext cx="3071409" cy="3536907"/>
            <a:chOff x="2166075" y="959650"/>
            <a:chExt cx="3498975" cy="4029275"/>
          </a:xfrm>
        </p:grpSpPr>
        <p:sp>
          <p:nvSpPr>
            <p:cNvPr id="10" name="Google Shape;10;p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53687" y="218725"/>
            <a:ext cx="9326825" cy="185600"/>
            <a:chOff x="-124" y="218725"/>
            <a:chExt cx="9326825" cy="185600"/>
          </a:xfrm>
        </p:grpSpPr>
        <p:sp>
          <p:nvSpPr>
            <p:cNvPr id="73" name="Google Shape;73;p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2"/>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79" name="Google Shape;79;p2"/>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9" name="Shape 769"/>
        <p:cNvGrpSpPr/>
        <p:nvPr/>
      </p:nvGrpSpPr>
      <p:grpSpPr>
        <a:xfrm>
          <a:off x="0" y="0"/>
          <a:ext cx="0" cy="0"/>
          <a:chOff x="0" y="0"/>
          <a:chExt cx="0" cy="0"/>
        </a:xfrm>
      </p:grpSpPr>
      <p:sp>
        <p:nvSpPr>
          <p:cNvPr id="770" name="Google Shape;770;p11"/>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1" name="Google Shape;771;p11"/>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2" name="Google Shape;772;p11"/>
          <p:cNvGrpSpPr/>
          <p:nvPr/>
        </p:nvGrpSpPr>
        <p:grpSpPr>
          <a:xfrm>
            <a:off x="-153687" y="218725"/>
            <a:ext cx="9326825" cy="185600"/>
            <a:chOff x="-124" y="218725"/>
            <a:chExt cx="9326825" cy="185600"/>
          </a:xfrm>
        </p:grpSpPr>
        <p:sp>
          <p:nvSpPr>
            <p:cNvPr id="773" name="Google Shape;773;p1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11"/>
          <p:cNvGrpSpPr/>
          <p:nvPr/>
        </p:nvGrpSpPr>
        <p:grpSpPr>
          <a:xfrm flipH="1" rot="-8100000">
            <a:off x="7141381" y="1086663"/>
            <a:ext cx="2959082" cy="3407557"/>
            <a:chOff x="2166075" y="959650"/>
            <a:chExt cx="3498975" cy="4029275"/>
          </a:xfrm>
        </p:grpSpPr>
        <p:sp>
          <p:nvSpPr>
            <p:cNvPr id="779" name="Google Shape;779;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1"/>
          <p:cNvGrpSpPr/>
          <p:nvPr/>
        </p:nvGrpSpPr>
        <p:grpSpPr>
          <a:xfrm flipH="1" rot="2700000">
            <a:off x="-1036378" y="1773520"/>
            <a:ext cx="3225301" cy="3714123"/>
            <a:chOff x="2166075" y="959650"/>
            <a:chExt cx="3498975" cy="4029275"/>
          </a:xfrm>
        </p:grpSpPr>
        <p:sp>
          <p:nvSpPr>
            <p:cNvPr id="842" name="Google Shape;842;p1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04" name="Shape 9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5" name="Shape 905"/>
        <p:cNvGrpSpPr/>
        <p:nvPr/>
      </p:nvGrpSpPr>
      <p:grpSpPr>
        <a:xfrm>
          <a:off x="0" y="0"/>
          <a:ext cx="0" cy="0"/>
          <a:chOff x="0" y="0"/>
          <a:chExt cx="0" cy="0"/>
        </a:xfrm>
      </p:grpSpPr>
      <p:sp>
        <p:nvSpPr>
          <p:cNvPr id="906" name="Google Shape;9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7" name="Google Shape;907;p13"/>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9" name="Google Shape;909;p13"/>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0" name="Google Shape;910;p13"/>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1" name="Google Shape;911;p13"/>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3" name="Google Shape;913;p13"/>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4" name="Google Shape;914;p13"/>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5" name="Google Shape;915;p13"/>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6" name="Google Shape;916;p13"/>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7" name="Google Shape;917;p13"/>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8" name="Google Shape;918;p13"/>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19" name="Google Shape;919;p13"/>
          <p:cNvGrpSpPr/>
          <p:nvPr/>
        </p:nvGrpSpPr>
        <p:grpSpPr>
          <a:xfrm rot="-2700000">
            <a:off x="7141381" y="1086663"/>
            <a:ext cx="2959082" cy="3407557"/>
            <a:chOff x="2166075" y="959650"/>
            <a:chExt cx="3498975" cy="4029275"/>
          </a:xfrm>
        </p:grpSpPr>
        <p:sp>
          <p:nvSpPr>
            <p:cNvPr id="920" name="Google Shape;920;p1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3"/>
          <p:cNvGrpSpPr/>
          <p:nvPr/>
        </p:nvGrpSpPr>
        <p:grpSpPr>
          <a:xfrm>
            <a:off x="-153687" y="218725"/>
            <a:ext cx="9326825" cy="185600"/>
            <a:chOff x="-124" y="218725"/>
            <a:chExt cx="9326825" cy="185600"/>
          </a:xfrm>
        </p:grpSpPr>
        <p:sp>
          <p:nvSpPr>
            <p:cNvPr id="983" name="Google Shape;983;p1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8" name="Shape 988"/>
        <p:cNvGrpSpPr/>
        <p:nvPr/>
      </p:nvGrpSpPr>
      <p:grpSpPr>
        <a:xfrm>
          <a:off x="0" y="0"/>
          <a:ext cx="0" cy="0"/>
          <a:chOff x="0" y="0"/>
          <a:chExt cx="0" cy="0"/>
        </a:xfrm>
      </p:grpSpPr>
      <p:sp>
        <p:nvSpPr>
          <p:cNvPr id="989" name="Google Shape;989;p14"/>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90" name="Google Shape;990;p14"/>
          <p:cNvGrpSpPr/>
          <p:nvPr/>
        </p:nvGrpSpPr>
        <p:grpSpPr>
          <a:xfrm>
            <a:off x="-153687" y="218725"/>
            <a:ext cx="9326825" cy="185600"/>
            <a:chOff x="-124" y="218725"/>
            <a:chExt cx="9326825" cy="185600"/>
          </a:xfrm>
        </p:grpSpPr>
        <p:sp>
          <p:nvSpPr>
            <p:cNvPr id="991" name="Google Shape;991;p1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14"/>
          <p:cNvGrpSpPr/>
          <p:nvPr/>
        </p:nvGrpSpPr>
        <p:grpSpPr>
          <a:xfrm flipH="1" rot="2700000">
            <a:off x="-1368416" y="3364508"/>
            <a:ext cx="2200508" cy="2534014"/>
            <a:chOff x="2166075" y="959650"/>
            <a:chExt cx="3498975" cy="4029275"/>
          </a:xfrm>
        </p:grpSpPr>
        <p:sp>
          <p:nvSpPr>
            <p:cNvPr id="997" name="Google Shape;997;p1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059" name="Shape 1059"/>
        <p:cNvGrpSpPr/>
        <p:nvPr/>
      </p:nvGrpSpPr>
      <p:grpSpPr>
        <a:xfrm>
          <a:off x="0" y="0"/>
          <a:ext cx="0" cy="0"/>
          <a:chOff x="0" y="0"/>
          <a:chExt cx="0" cy="0"/>
        </a:xfrm>
      </p:grpSpPr>
      <p:sp>
        <p:nvSpPr>
          <p:cNvPr id="1060" name="Google Shape;106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1" name="Google Shape;1061;p15"/>
          <p:cNvGrpSpPr/>
          <p:nvPr/>
        </p:nvGrpSpPr>
        <p:grpSpPr>
          <a:xfrm>
            <a:off x="-153687" y="218725"/>
            <a:ext cx="9326825" cy="185600"/>
            <a:chOff x="-124" y="218725"/>
            <a:chExt cx="9326825" cy="185600"/>
          </a:xfrm>
        </p:grpSpPr>
        <p:sp>
          <p:nvSpPr>
            <p:cNvPr id="1062" name="Google Shape;1062;p1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15"/>
          <p:cNvGrpSpPr/>
          <p:nvPr/>
        </p:nvGrpSpPr>
        <p:grpSpPr>
          <a:xfrm rot="-2700000">
            <a:off x="8301734" y="3364508"/>
            <a:ext cx="2200508" cy="2534014"/>
            <a:chOff x="2166075" y="959650"/>
            <a:chExt cx="3498975" cy="4029275"/>
          </a:xfrm>
        </p:grpSpPr>
        <p:sp>
          <p:nvSpPr>
            <p:cNvPr id="1068" name="Google Shape;1068;p1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1130" name="Shape 1130"/>
        <p:cNvGrpSpPr/>
        <p:nvPr/>
      </p:nvGrpSpPr>
      <p:grpSpPr>
        <a:xfrm>
          <a:off x="0" y="0"/>
          <a:ext cx="0" cy="0"/>
          <a:chOff x="0" y="0"/>
          <a:chExt cx="0" cy="0"/>
        </a:xfrm>
      </p:grpSpPr>
      <p:sp>
        <p:nvSpPr>
          <p:cNvPr id="1131" name="Google Shape;1131;p16"/>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2" name="Google Shape;1132;p16"/>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3" name="Google Shape;1133;p16"/>
          <p:cNvGrpSpPr/>
          <p:nvPr/>
        </p:nvGrpSpPr>
        <p:grpSpPr>
          <a:xfrm>
            <a:off x="-1557954" y="539494"/>
            <a:ext cx="12429823" cy="6382456"/>
            <a:chOff x="-1557954" y="539494"/>
            <a:chExt cx="12429823" cy="6382456"/>
          </a:xfrm>
        </p:grpSpPr>
        <p:grpSp>
          <p:nvGrpSpPr>
            <p:cNvPr id="1134" name="Google Shape;1134;p16"/>
            <p:cNvGrpSpPr/>
            <p:nvPr/>
          </p:nvGrpSpPr>
          <p:grpSpPr>
            <a:xfrm flipH="1" rot="2700000">
              <a:off x="-763586" y="2849509"/>
              <a:ext cx="3047162" cy="3508986"/>
              <a:chOff x="2166075" y="959650"/>
              <a:chExt cx="3498975" cy="4029275"/>
            </a:xfrm>
          </p:grpSpPr>
          <p:sp>
            <p:nvSpPr>
              <p:cNvPr id="1135" name="Google Shape;1135;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6"/>
            <p:cNvGrpSpPr/>
            <p:nvPr/>
          </p:nvGrpSpPr>
          <p:grpSpPr>
            <a:xfrm rot="-2700000">
              <a:off x="7141381" y="1086663"/>
              <a:ext cx="2959082" cy="3407557"/>
              <a:chOff x="2166075" y="959650"/>
              <a:chExt cx="3498975" cy="4029275"/>
            </a:xfrm>
          </p:grpSpPr>
          <p:sp>
            <p:nvSpPr>
              <p:cNvPr id="1198" name="Google Shape;1198;p1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16"/>
          <p:cNvGrpSpPr/>
          <p:nvPr/>
        </p:nvGrpSpPr>
        <p:grpSpPr>
          <a:xfrm>
            <a:off x="-254229" y="218725"/>
            <a:ext cx="9427368" cy="4582206"/>
            <a:chOff x="-254229" y="218725"/>
            <a:chExt cx="9427368" cy="4582206"/>
          </a:xfrm>
        </p:grpSpPr>
        <p:grpSp>
          <p:nvGrpSpPr>
            <p:cNvPr id="1261" name="Google Shape;1261;p16"/>
            <p:cNvGrpSpPr/>
            <p:nvPr/>
          </p:nvGrpSpPr>
          <p:grpSpPr>
            <a:xfrm>
              <a:off x="-153687" y="218725"/>
              <a:ext cx="9326825" cy="185600"/>
              <a:chOff x="-124" y="218725"/>
              <a:chExt cx="9326825" cy="185600"/>
            </a:xfrm>
          </p:grpSpPr>
          <p:sp>
            <p:nvSpPr>
              <p:cNvPr id="1262" name="Google Shape;1262;p1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16"/>
            <p:cNvGrpSpPr/>
            <p:nvPr/>
          </p:nvGrpSpPr>
          <p:grpSpPr>
            <a:xfrm>
              <a:off x="-254229" y="4087919"/>
              <a:ext cx="967446" cy="713012"/>
              <a:chOff x="654725" y="4421499"/>
              <a:chExt cx="777065" cy="572700"/>
            </a:xfrm>
          </p:grpSpPr>
          <p:sp>
            <p:nvSpPr>
              <p:cNvPr id="1268" name="Google Shape;1268;p16"/>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284" name="Shape 1284"/>
        <p:cNvGrpSpPr/>
        <p:nvPr/>
      </p:nvGrpSpPr>
      <p:grpSpPr>
        <a:xfrm>
          <a:off x="0" y="0"/>
          <a:ext cx="0" cy="0"/>
          <a:chOff x="0" y="0"/>
          <a:chExt cx="0" cy="0"/>
        </a:xfrm>
      </p:grpSpPr>
      <p:grpSp>
        <p:nvGrpSpPr>
          <p:cNvPr id="1285" name="Google Shape;1285;p17"/>
          <p:cNvGrpSpPr/>
          <p:nvPr/>
        </p:nvGrpSpPr>
        <p:grpSpPr>
          <a:xfrm flipH="1" rot="-8100000">
            <a:off x="7073922" y="2339696"/>
            <a:ext cx="3071409" cy="3536907"/>
            <a:chOff x="2166075" y="959650"/>
            <a:chExt cx="3498975" cy="4029275"/>
          </a:xfrm>
        </p:grpSpPr>
        <p:sp>
          <p:nvSpPr>
            <p:cNvPr id="1286" name="Google Shape;1286;p1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17"/>
          <p:cNvGrpSpPr/>
          <p:nvPr/>
        </p:nvGrpSpPr>
        <p:grpSpPr>
          <a:xfrm>
            <a:off x="-153687" y="218725"/>
            <a:ext cx="9326825" cy="185600"/>
            <a:chOff x="-124" y="218725"/>
            <a:chExt cx="9326825" cy="185600"/>
          </a:xfrm>
        </p:grpSpPr>
        <p:sp>
          <p:nvSpPr>
            <p:cNvPr id="1349" name="Google Shape;1349;p1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17"/>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5" name="Google Shape;1355;p17"/>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56" name="Google Shape;1356;p17"/>
          <p:cNvSpPr/>
          <p:nvPr>
            <p:ph idx="2" type="pic"/>
          </p:nvPr>
        </p:nvSpPr>
        <p:spPr>
          <a:xfrm>
            <a:off x="713225" y="539500"/>
            <a:ext cx="2715000" cy="4064700"/>
          </a:xfrm>
          <a:prstGeom prst="rect">
            <a:avLst/>
          </a:prstGeom>
          <a:noFill/>
          <a:ln>
            <a:noFill/>
          </a:ln>
        </p:spPr>
      </p:sp>
      <p:sp>
        <p:nvSpPr>
          <p:cNvPr id="1357" name="Google Shape;1357;p17"/>
          <p:cNvSpPr/>
          <p:nvPr>
            <p:ph idx="3" type="pic"/>
          </p:nvPr>
        </p:nvSpPr>
        <p:spPr>
          <a:xfrm>
            <a:off x="3690500" y="3066625"/>
            <a:ext cx="4705500" cy="1537500"/>
          </a:xfrm>
          <a:prstGeom prst="rect">
            <a:avLst/>
          </a:prstGeom>
          <a:noFill/>
          <a:ln>
            <a:noFill/>
          </a:ln>
        </p:spPr>
      </p:sp>
      <p:sp>
        <p:nvSpPr>
          <p:cNvPr id="1358" name="Google Shape;1358;p17"/>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1359" name="Shape 1359"/>
        <p:cNvGrpSpPr/>
        <p:nvPr/>
      </p:nvGrpSpPr>
      <p:grpSpPr>
        <a:xfrm>
          <a:off x="0" y="0"/>
          <a:ext cx="0" cy="0"/>
          <a:chOff x="0" y="0"/>
          <a:chExt cx="0" cy="0"/>
        </a:xfrm>
      </p:grpSpPr>
      <p:grpSp>
        <p:nvGrpSpPr>
          <p:cNvPr id="1360" name="Google Shape;1360;p18"/>
          <p:cNvGrpSpPr/>
          <p:nvPr/>
        </p:nvGrpSpPr>
        <p:grpSpPr>
          <a:xfrm>
            <a:off x="-153687" y="218725"/>
            <a:ext cx="9326825" cy="185600"/>
            <a:chOff x="-124" y="218725"/>
            <a:chExt cx="9326825" cy="185600"/>
          </a:xfrm>
        </p:grpSpPr>
        <p:sp>
          <p:nvSpPr>
            <p:cNvPr id="1361" name="Google Shape;1361;p1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8"/>
          <p:cNvGrpSpPr/>
          <p:nvPr/>
        </p:nvGrpSpPr>
        <p:grpSpPr>
          <a:xfrm rot="8100000">
            <a:off x="-1036378" y="687670"/>
            <a:ext cx="3225301" cy="3714123"/>
            <a:chOff x="2166075" y="959650"/>
            <a:chExt cx="3498975" cy="4029275"/>
          </a:xfrm>
        </p:grpSpPr>
        <p:sp>
          <p:nvSpPr>
            <p:cNvPr id="1367" name="Google Shape;1367;p1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8"/>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0" name="Google Shape;1430;p18"/>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1" name="Google Shape;1431;p18"/>
          <p:cNvSpPr/>
          <p:nvPr>
            <p:ph idx="2" type="pic"/>
          </p:nvPr>
        </p:nvSpPr>
        <p:spPr>
          <a:xfrm>
            <a:off x="713225" y="539500"/>
            <a:ext cx="4538400" cy="2728800"/>
          </a:xfrm>
          <a:prstGeom prst="rect">
            <a:avLst/>
          </a:prstGeom>
          <a:noFill/>
          <a:ln>
            <a:noFill/>
          </a:ln>
        </p:spPr>
      </p:sp>
      <p:sp>
        <p:nvSpPr>
          <p:cNvPr id="1432" name="Google Shape;1432;p18"/>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33" name="Shape 1433"/>
        <p:cNvGrpSpPr/>
        <p:nvPr/>
      </p:nvGrpSpPr>
      <p:grpSpPr>
        <a:xfrm>
          <a:off x="0" y="0"/>
          <a:ext cx="0" cy="0"/>
          <a:chOff x="0" y="0"/>
          <a:chExt cx="0" cy="0"/>
        </a:xfrm>
      </p:grpSpPr>
      <p:sp>
        <p:nvSpPr>
          <p:cNvPr id="1434" name="Google Shape;143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5" name="Google Shape;1435;p19"/>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6" name="Google Shape;1436;p19"/>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7" name="Google Shape;1437;p19"/>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8" name="Google Shape;1438;p19"/>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9" name="Google Shape;1439;p19"/>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0" name="Google Shape;1440;p19"/>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41" name="Google Shape;1441;p19"/>
          <p:cNvGrpSpPr/>
          <p:nvPr/>
        </p:nvGrpSpPr>
        <p:grpSpPr>
          <a:xfrm>
            <a:off x="-153687" y="218725"/>
            <a:ext cx="12666938" cy="2392698"/>
            <a:chOff x="-153687" y="218725"/>
            <a:chExt cx="12666938" cy="2392698"/>
          </a:xfrm>
        </p:grpSpPr>
        <p:grpSp>
          <p:nvGrpSpPr>
            <p:cNvPr id="1442" name="Google Shape;1442;p19"/>
            <p:cNvGrpSpPr/>
            <p:nvPr/>
          </p:nvGrpSpPr>
          <p:grpSpPr>
            <a:xfrm>
              <a:off x="8424001" y="218732"/>
              <a:ext cx="4089250" cy="2392691"/>
              <a:chOff x="5490925" y="397700"/>
              <a:chExt cx="3012783" cy="1762831"/>
            </a:xfrm>
          </p:grpSpPr>
          <p:sp>
            <p:nvSpPr>
              <p:cNvPr id="1443" name="Google Shape;1443;p19"/>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19"/>
            <p:cNvGrpSpPr/>
            <p:nvPr/>
          </p:nvGrpSpPr>
          <p:grpSpPr>
            <a:xfrm>
              <a:off x="-153687" y="218725"/>
              <a:ext cx="9326825" cy="185600"/>
              <a:chOff x="-124" y="218725"/>
              <a:chExt cx="9326825" cy="185600"/>
            </a:xfrm>
          </p:grpSpPr>
          <p:sp>
            <p:nvSpPr>
              <p:cNvPr id="1542" name="Google Shape;1542;p1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7" name="Google Shape;1547;p19"/>
          <p:cNvGrpSpPr/>
          <p:nvPr/>
        </p:nvGrpSpPr>
        <p:grpSpPr>
          <a:xfrm>
            <a:off x="-1942069" y="2957609"/>
            <a:ext cx="13017963" cy="3347813"/>
            <a:chOff x="-1942069" y="2957609"/>
            <a:chExt cx="13017963" cy="3347813"/>
          </a:xfrm>
        </p:grpSpPr>
        <p:grpSp>
          <p:nvGrpSpPr>
            <p:cNvPr id="1548" name="Google Shape;1548;p19"/>
            <p:cNvGrpSpPr/>
            <p:nvPr/>
          </p:nvGrpSpPr>
          <p:grpSpPr>
            <a:xfrm rot="-2700000">
              <a:off x="8301734" y="3364508"/>
              <a:ext cx="2200508" cy="2534014"/>
              <a:chOff x="2166075" y="959650"/>
              <a:chExt cx="3498975" cy="4029275"/>
            </a:xfrm>
          </p:grpSpPr>
          <p:sp>
            <p:nvSpPr>
              <p:cNvPr id="1549" name="Google Shape;1549;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19"/>
            <p:cNvGrpSpPr/>
            <p:nvPr/>
          </p:nvGrpSpPr>
          <p:grpSpPr>
            <a:xfrm flipH="1" rot="2700000">
              <a:off x="-1368416" y="3364508"/>
              <a:ext cx="2200508" cy="2534014"/>
              <a:chOff x="2166075" y="959650"/>
              <a:chExt cx="3498975" cy="4029275"/>
            </a:xfrm>
          </p:grpSpPr>
          <p:sp>
            <p:nvSpPr>
              <p:cNvPr id="1612" name="Google Shape;1612;p1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74" name="Shape 1674"/>
        <p:cNvGrpSpPr/>
        <p:nvPr/>
      </p:nvGrpSpPr>
      <p:grpSpPr>
        <a:xfrm>
          <a:off x="0" y="0"/>
          <a:ext cx="0" cy="0"/>
          <a:chOff x="0" y="0"/>
          <a:chExt cx="0" cy="0"/>
        </a:xfrm>
      </p:grpSpPr>
      <p:sp>
        <p:nvSpPr>
          <p:cNvPr id="1675" name="Google Shape;16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6" name="Google Shape;1676;p20"/>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7" name="Google Shape;1677;p20"/>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8" name="Google Shape;1678;p20"/>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79" name="Google Shape;1679;p20"/>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0" name="Google Shape;1680;p20"/>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1" name="Google Shape;1681;p20"/>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2" name="Google Shape;1682;p20"/>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3" name="Google Shape;1683;p20"/>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84" name="Google Shape;1684;p20"/>
          <p:cNvGrpSpPr/>
          <p:nvPr/>
        </p:nvGrpSpPr>
        <p:grpSpPr>
          <a:xfrm>
            <a:off x="8509436" y="2579650"/>
            <a:ext cx="470093" cy="1057651"/>
            <a:chOff x="8509436" y="2579650"/>
            <a:chExt cx="470093" cy="1057651"/>
          </a:xfrm>
        </p:grpSpPr>
        <p:sp>
          <p:nvSpPr>
            <p:cNvPr id="1685" name="Google Shape;1685;p20"/>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0"/>
          <p:cNvGrpSpPr/>
          <p:nvPr/>
        </p:nvGrpSpPr>
        <p:grpSpPr>
          <a:xfrm>
            <a:off x="-153687" y="218725"/>
            <a:ext cx="9326825" cy="185600"/>
            <a:chOff x="-124" y="218725"/>
            <a:chExt cx="9326825" cy="185600"/>
          </a:xfrm>
        </p:grpSpPr>
        <p:sp>
          <p:nvSpPr>
            <p:cNvPr id="1695" name="Google Shape;1695;p2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20"/>
          <p:cNvGrpSpPr/>
          <p:nvPr/>
        </p:nvGrpSpPr>
        <p:grpSpPr>
          <a:xfrm>
            <a:off x="8424001" y="218732"/>
            <a:ext cx="4089250" cy="2392691"/>
            <a:chOff x="5490925" y="397700"/>
            <a:chExt cx="3012783" cy="1762831"/>
          </a:xfrm>
        </p:grpSpPr>
        <p:sp>
          <p:nvSpPr>
            <p:cNvPr id="1701" name="Google Shape;1701;p20"/>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0"/>
          <p:cNvGrpSpPr/>
          <p:nvPr/>
        </p:nvGrpSpPr>
        <p:grpSpPr>
          <a:xfrm>
            <a:off x="-1942069" y="2957609"/>
            <a:ext cx="13017963" cy="3347813"/>
            <a:chOff x="-1942069" y="2957609"/>
            <a:chExt cx="13017963" cy="3347813"/>
          </a:xfrm>
        </p:grpSpPr>
        <p:grpSp>
          <p:nvGrpSpPr>
            <p:cNvPr id="1800" name="Google Shape;1800;p20"/>
            <p:cNvGrpSpPr/>
            <p:nvPr/>
          </p:nvGrpSpPr>
          <p:grpSpPr>
            <a:xfrm rot="-2700000">
              <a:off x="8301734" y="3364508"/>
              <a:ext cx="2200508" cy="2534014"/>
              <a:chOff x="2166075" y="959650"/>
              <a:chExt cx="3498975" cy="4029275"/>
            </a:xfrm>
          </p:grpSpPr>
          <p:sp>
            <p:nvSpPr>
              <p:cNvPr id="1801" name="Google Shape;1801;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3" name="Google Shape;1863;p20"/>
            <p:cNvGrpSpPr/>
            <p:nvPr/>
          </p:nvGrpSpPr>
          <p:grpSpPr>
            <a:xfrm flipH="1" rot="2700000">
              <a:off x="-1368416" y="3364508"/>
              <a:ext cx="2200508" cy="2534014"/>
              <a:chOff x="2166075" y="959650"/>
              <a:chExt cx="3498975" cy="4029275"/>
            </a:xfrm>
          </p:grpSpPr>
          <p:sp>
            <p:nvSpPr>
              <p:cNvPr id="1864" name="Google Shape;1864;p2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rot="2700000">
            <a:off x="-1085428" y="958296"/>
            <a:ext cx="3071409" cy="3536907"/>
            <a:chOff x="2166075" y="959650"/>
            <a:chExt cx="3498975" cy="4029275"/>
          </a:xfrm>
        </p:grpSpPr>
        <p:sp>
          <p:nvSpPr>
            <p:cNvPr id="84" name="Google Shape;8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3"/>
          <p:cNvGrpSpPr/>
          <p:nvPr/>
        </p:nvGrpSpPr>
        <p:grpSpPr>
          <a:xfrm>
            <a:off x="-153687" y="218725"/>
            <a:ext cx="9326825" cy="185600"/>
            <a:chOff x="-124" y="218725"/>
            <a:chExt cx="9326825" cy="185600"/>
          </a:xfrm>
        </p:grpSpPr>
        <p:sp>
          <p:nvSpPr>
            <p:cNvPr id="147" name="Google Shape;147;p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ph idx="3" type="pic"/>
          </p:nvPr>
        </p:nvSpPr>
        <p:spPr>
          <a:xfrm>
            <a:off x="713225" y="717900"/>
            <a:ext cx="3707700" cy="3707700"/>
          </a:xfrm>
          <a:prstGeom prst="rect">
            <a:avLst/>
          </a:prstGeom>
          <a:noFill/>
          <a:ln>
            <a:noFill/>
          </a:ln>
        </p:spPr>
      </p:sp>
      <p:grpSp>
        <p:nvGrpSpPr>
          <p:cNvPr id="153" name="Google Shape;153;p3"/>
          <p:cNvGrpSpPr/>
          <p:nvPr/>
        </p:nvGrpSpPr>
        <p:grpSpPr>
          <a:xfrm rot="-2700000">
            <a:off x="8020690" y="3330630"/>
            <a:ext cx="2632000" cy="3030902"/>
            <a:chOff x="2166075" y="959650"/>
            <a:chExt cx="3498975" cy="4029275"/>
          </a:xfrm>
        </p:grpSpPr>
        <p:sp>
          <p:nvSpPr>
            <p:cNvPr id="154" name="Google Shape;154;p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6" name="Shape 1926"/>
        <p:cNvGrpSpPr/>
        <p:nvPr/>
      </p:nvGrpSpPr>
      <p:grpSpPr>
        <a:xfrm>
          <a:off x="0" y="0"/>
          <a:ext cx="0" cy="0"/>
          <a:chOff x="0" y="0"/>
          <a:chExt cx="0" cy="0"/>
        </a:xfrm>
      </p:grpSpPr>
      <p:sp>
        <p:nvSpPr>
          <p:cNvPr id="1927" name="Google Shape;192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8" name="Google Shape;1928;p21"/>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9" name="Google Shape;1929;p21"/>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0" name="Google Shape;1930;p21"/>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1" name="Google Shape;1931;p21"/>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2" name="Google Shape;1932;p21"/>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3" name="Google Shape;1933;p21"/>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4" name="Google Shape;1934;p21"/>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5" name="Google Shape;1935;p21"/>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6" name="Google Shape;1936;p21"/>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7" name="Google Shape;1937;p21"/>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8" name="Google Shape;1938;p21"/>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9" name="Google Shape;1939;p21"/>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40" name="Google Shape;1940;p21"/>
          <p:cNvGrpSpPr/>
          <p:nvPr/>
        </p:nvGrpSpPr>
        <p:grpSpPr>
          <a:xfrm>
            <a:off x="-153687" y="218725"/>
            <a:ext cx="9326825" cy="185600"/>
            <a:chOff x="-124" y="218725"/>
            <a:chExt cx="9326825" cy="185600"/>
          </a:xfrm>
        </p:grpSpPr>
        <p:sp>
          <p:nvSpPr>
            <p:cNvPr id="1941" name="Google Shape;1941;p2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1"/>
          <p:cNvGrpSpPr/>
          <p:nvPr/>
        </p:nvGrpSpPr>
        <p:grpSpPr>
          <a:xfrm flipH="1" rot="2700000">
            <a:off x="-1368416" y="3364508"/>
            <a:ext cx="2200508" cy="2534014"/>
            <a:chOff x="2166075" y="959650"/>
            <a:chExt cx="3498975" cy="4029275"/>
          </a:xfrm>
        </p:grpSpPr>
        <p:sp>
          <p:nvSpPr>
            <p:cNvPr id="1947" name="Google Shape;1947;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21"/>
          <p:cNvGrpSpPr/>
          <p:nvPr/>
        </p:nvGrpSpPr>
        <p:grpSpPr>
          <a:xfrm rot="-2700000">
            <a:off x="7141381" y="1086663"/>
            <a:ext cx="2959082" cy="3407557"/>
            <a:chOff x="2166075" y="959650"/>
            <a:chExt cx="3498975" cy="4029275"/>
          </a:xfrm>
        </p:grpSpPr>
        <p:sp>
          <p:nvSpPr>
            <p:cNvPr id="2010" name="Google Shape;2010;p2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2" name="Shape 2072"/>
        <p:cNvGrpSpPr/>
        <p:nvPr/>
      </p:nvGrpSpPr>
      <p:grpSpPr>
        <a:xfrm>
          <a:off x="0" y="0"/>
          <a:ext cx="0" cy="0"/>
          <a:chOff x="0" y="0"/>
          <a:chExt cx="0" cy="0"/>
        </a:xfrm>
      </p:grpSpPr>
      <p:sp>
        <p:nvSpPr>
          <p:cNvPr id="2073" name="Google Shape;2073;p22"/>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2074" name="Google Shape;2074;p22"/>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5" name="Google Shape;2075;p22"/>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2076" name="Google Shape;2076;p22"/>
          <p:cNvGrpSpPr/>
          <p:nvPr/>
        </p:nvGrpSpPr>
        <p:grpSpPr>
          <a:xfrm>
            <a:off x="-153687" y="218725"/>
            <a:ext cx="9326825" cy="185600"/>
            <a:chOff x="-124" y="218725"/>
            <a:chExt cx="9326825" cy="185600"/>
          </a:xfrm>
        </p:grpSpPr>
        <p:sp>
          <p:nvSpPr>
            <p:cNvPr id="2077" name="Google Shape;2077;p2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2" name="Google Shape;2082;p22"/>
          <p:cNvGrpSpPr/>
          <p:nvPr/>
        </p:nvGrpSpPr>
        <p:grpSpPr>
          <a:xfrm flipH="1" rot="2700000">
            <a:off x="-1036378" y="1773520"/>
            <a:ext cx="3225301" cy="3714123"/>
            <a:chOff x="2166075" y="959650"/>
            <a:chExt cx="3498975" cy="4029275"/>
          </a:xfrm>
        </p:grpSpPr>
        <p:sp>
          <p:nvSpPr>
            <p:cNvPr id="2083" name="Google Shape;2083;p2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5" name="Shape 2145"/>
        <p:cNvGrpSpPr/>
        <p:nvPr/>
      </p:nvGrpSpPr>
      <p:grpSpPr>
        <a:xfrm>
          <a:off x="0" y="0"/>
          <a:ext cx="0" cy="0"/>
          <a:chOff x="0" y="0"/>
          <a:chExt cx="0" cy="0"/>
        </a:xfrm>
      </p:grpSpPr>
      <p:grpSp>
        <p:nvGrpSpPr>
          <p:cNvPr id="2146" name="Google Shape;2146;p23"/>
          <p:cNvGrpSpPr/>
          <p:nvPr/>
        </p:nvGrpSpPr>
        <p:grpSpPr>
          <a:xfrm>
            <a:off x="-153687" y="218725"/>
            <a:ext cx="9326825" cy="185600"/>
            <a:chOff x="-124" y="218725"/>
            <a:chExt cx="9326825" cy="185600"/>
          </a:xfrm>
        </p:grpSpPr>
        <p:sp>
          <p:nvSpPr>
            <p:cNvPr id="2147" name="Google Shape;2147;p2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2" name="Google Shape;2152;p23"/>
          <p:cNvGrpSpPr/>
          <p:nvPr/>
        </p:nvGrpSpPr>
        <p:grpSpPr>
          <a:xfrm>
            <a:off x="8424001" y="218732"/>
            <a:ext cx="4089250" cy="2392691"/>
            <a:chOff x="5490925" y="397700"/>
            <a:chExt cx="3012783" cy="1762831"/>
          </a:xfrm>
        </p:grpSpPr>
        <p:sp>
          <p:nvSpPr>
            <p:cNvPr id="2153" name="Google Shape;2153;p2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1" name="Google Shape;2251;p23"/>
          <p:cNvGrpSpPr/>
          <p:nvPr/>
        </p:nvGrpSpPr>
        <p:grpSpPr>
          <a:xfrm>
            <a:off x="-1942069" y="2957609"/>
            <a:ext cx="13017963" cy="3347813"/>
            <a:chOff x="-1942069" y="2957609"/>
            <a:chExt cx="13017963" cy="3347813"/>
          </a:xfrm>
        </p:grpSpPr>
        <p:grpSp>
          <p:nvGrpSpPr>
            <p:cNvPr id="2252" name="Google Shape;2252;p23"/>
            <p:cNvGrpSpPr/>
            <p:nvPr/>
          </p:nvGrpSpPr>
          <p:grpSpPr>
            <a:xfrm rot="-2700000">
              <a:off x="8301734" y="3364508"/>
              <a:ext cx="2200508" cy="2534014"/>
              <a:chOff x="2166075" y="959650"/>
              <a:chExt cx="3498975" cy="4029275"/>
            </a:xfrm>
          </p:grpSpPr>
          <p:sp>
            <p:nvSpPr>
              <p:cNvPr id="2253" name="Google Shape;2253;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23"/>
            <p:cNvGrpSpPr/>
            <p:nvPr/>
          </p:nvGrpSpPr>
          <p:grpSpPr>
            <a:xfrm flipH="1" rot="2700000">
              <a:off x="-1368416" y="3364508"/>
              <a:ext cx="2200508" cy="2534014"/>
              <a:chOff x="2166075" y="959650"/>
              <a:chExt cx="3498975" cy="4029275"/>
            </a:xfrm>
          </p:grpSpPr>
          <p:sp>
            <p:nvSpPr>
              <p:cNvPr id="2316" name="Google Shape;2316;p2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8" name="Shape 2378"/>
        <p:cNvGrpSpPr/>
        <p:nvPr/>
      </p:nvGrpSpPr>
      <p:grpSpPr>
        <a:xfrm>
          <a:off x="0" y="0"/>
          <a:ext cx="0" cy="0"/>
          <a:chOff x="0" y="0"/>
          <a:chExt cx="0" cy="0"/>
        </a:xfrm>
      </p:grpSpPr>
      <p:grpSp>
        <p:nvGrpSpPr>
          <p:cNvPr id="2379" name="Google Shape;2379;p24"/>
          <p:cNvGrpSpPr/>
          <p:nvPr/>
        </p:nvGrpSpPr>
        <p:grpSpPr>
          <a:xfrm>
            <a:off x="-153687" y="218725"/>
            <a:ext cx="9326825" cy="185600"/>
            <a:chOff x="-124" y="218725"/>
            <a:chExt cx="9326825" cy="185600"/>
          </a:xfrm>
        </p:grpSpPr>
        <p:sp>
          <p:nvSpPr>
            <p:cNvPr id="2380" name="Google Shape;2380;p2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24"/>
          <p:cNvGrpSpPr/>
          <p:nvPr/>
        </p:nvGrpSpPr>
        <p:grpSpPr>
          <a:xfrm rot="-2700000">
            <a:off x="8301734" y="3364508"/>
            <a:ext cx="2200508" cy="2534014"/>
            <a:chOff x="2166075" y="959650"/>
            <a:chExt cx="3498975" cy="4029275"/>
          </a:xfrm>
        </p:grpSpPr>
        <p:sp>
          <p:nvSpPr>
            <p:cNvPr id="2386" name="Google Shape;2386;p2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51" name="Shape 2451"/>
        <p:cNvGrpSpPr/>
        <p:nvPr/>
      </p:nvGrpSpPr>
      <p:grpSpPr>
        <a:xfrm>
          <a:off x="0" y="0"/>
          <a:ext cx="0" cy="0"/>
          <a:chOff x="0" y="0"/>
          <a:chExt cx="0" cy="0"/>
        </a:xfrm>
      </p:grpSpPr>
      <p:grpSp>
        <p:nvGrpSpPr>
          <p:cNvPr id="2452" name="Google Shape;2452;p26"/>
          <p:cNvGrpSpPr/>
          <p:nvPr/>
        </p:nvGrpSpPr>
        <p:grpSpPr>
          <a:xfrm flipH="1" rot="-8100000">
            <a:off x="7073922" y="647596"/>
            <a:ext cx="3071409" cy="3536907"/>
            <a:chOff x="2166075" y="959650"/>
            <a:chExt cx="3498975" cy="4029275"/>
          </a:xfrm>
        </p:grpSpPr>
        <p:sp>
          <p:nvSpPr>
            <p:cNvPr id="2453" name="Google Shape;2453;p2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5" name="Google Shape;2515;p26"/>
          <p:cNvGrpSpPr/>
          <p:nvPr/>
        </p:nvGrpSpPr>
        <p:grpSpPr>
          <a:xfrm>
            <a:off x="-153687" y="218725"/>
            <a:ext cx="9326825" cy="185600"/>
            <a:chOff x="-124" y="218725"/>
            <a:chExt cx="9326825" cy="185600"/>
          </a:xfrm>
        </p:grpSpPr>
        <p:sp>
          <p:nvSpPr>
            <p:cNvPr id="2516" name="Google Shape;2516;p2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1" name="Google Shape;2521;p26"/>
          <p:cNvSpPr txBox="1"/>
          <p:nvPr>
            <p:ph type="ctrTitle"/>
          </p:nvPr>
        </p:nvSpPr>
        <p:spPr>
          <a:xfrm>
            <a:off x="713225" y="814625"/>
            <a:ext cx="4981200" cy="30516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522" name="Google Shape;2522;p26"/>
          <p:cNvSpPr txBox="1"/>
          <p:nvPr>
            <p:ph idx="1" type="subTitle"/>
          </p:nvPr>
        </p:nvSpPr>
        <p:spPr>
          <a:xfrm>
            <a:off x="713225" y="3866375"/>
            <a:ext cx="43176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23" name="Shape 2523"/>
        <p:cNvGrpSpPr/>
        <p:nvPr/>
      </p:nvGrpSpPr>
      <p:grpSpPr>
        <a:xfrm>
          <a:off x="0" y="0"/>
          <a:ext cx="0" cy="0"/>
          <a:chOff x="0" y="0"/>
          <a:chExt cx="0" cy="0"/>
        </a:xfrm>
      </p:grpSpPr>
      <p:sp>
        <p:nvSpPr>
          <p:cNvPr id="2524" name="Google Shape;2524;p27"/>
          <p:cNvSpPr txBox="1"/>
          <p:nvPr>
            <p:ph type="title"/>
          </p:nvPr>
        </p:nvSpPr>
        <p:spPr>
          <a:xfrm flipH="1">
            <a:off x="5445475" y="2571975"/>
            <a:ext cx="2985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5" name="Google Shape;2525;p27"/>
          <p:cNvSpPr txBox="1"/>
          <p:nvPr>
            <p:ph hasCustomPrompt="1" idx="2" type="title"/>
          </p:nvPr>
        </p:nvSpPr>
        <p:spPr>
          <a:xfrm flipH="1">
            <a:off x="7141975" y="1730175"/>
            <a:ext cx="12888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526" name="Google Shape;2526;p27"/>
          <p:cNvGrpSpPr/>
          <p:nvPr/>
        </p:nvGrpSpPr>
        <p:grpSpPr>
          <a:xfrm flipH="1" rot="2700000">
            <a:off x="-1085428" y="958296"/>
            <a:ext cx="3071409" cy="3536907"/>
            <a:chOff x="2166075" y="959650"/>
            <a:chExt cx="3498975" cy="4029275"/>
          </a:xfrm>
        </p:grpSpPr>
        <p:sp>
          <p:nvSpPr>
            <p:cNvPr id="2527" name="Google Shape;252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9" name="Google Shape;2589;p27"/>
          <p:cNvGrpSpPr/>
          <p:nvPr/>
        </p:nvGrpSpPr>
        <p:grpSpPr>
          <a:xfrm>
            <a:off x="-153687" y="218725"/>
            <a:ext cx="9326825" cy="185600"/>
            <a:chOff x="-124" y="218725"/>
            <a:chExt cx="9326825" cy="185600"/>
          </a:xfrm>
        </p:grpSpPr>
        <p:sp>
          <p:nvSpPr>
            <p:cNvPr id="2590" name="Google Shape;2590;p2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5" name="Google Shape;2595;p27"/>
          <p:cNvSpPr/>
          <p:nvPr>
            <p:ph idx="3" type="pic"/>
          </p:nvPr>
        </p:nvSpPr>
        <p:spPr>
          <a:xfrm>
            <a:off x="713225" y="717900"/>
            <a:ext cx="3707700" cy="3707700"/>
          </a:xfrm>
          <a:prstGeom prst="rect">
            <a:avLst/>
          </a:prstGeom>
          <a:noFill/>
          <a:ln>
            <a:noFill/>
          </a:ln>
        </p:spPr>
      </p:sp>
      <p:grpSp>
        <p:nvGrpSpPr>
          <p:cNvPr id="2596" name="Google Shape;2596;p27"/>
          <p:cNvGrpSpPr/>
          <p:nvPr/>
        </p:nvGrpSpPr>
        <p:grpSpPr>
          <a:xfrm rot="-2700000">
            <a:off x="8020690" y="3330630"/>
            <a:ext cx="2632000" cy="3030902"/>
            <a:chOff x="2166075" y="959650"/>
            <a:chExt cx="3498975" cy="4029275"/>
          </a:xfrm>
        </p:grpSpPr>
        <p:sp>
          <p:nvSpPr>
            <p:cNvPr id="2597" name="Google Shape;2597;p2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59" name="Shape 2659"/>
        <p:cNvGrpSpPr/>
        <p:nvPr/>
      </p:nvGrpSpPr>
      <p:grpSpPr>
        <a:xfrm>
          <a:off x="0" y="0"/>
          <a:ext cx="0" cy="0"/>
          <a:chOff x="0" y="0"/>
          <a:chExt cx="0" cy="0"/>
        </a:xfrm>
      </p:grpSpPr>
      <p:sp>
        <p:nvSpPr>
          <p:cNvPr id="2660" name="Google Shape;266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61" name="Google Shape;2661;p28"/>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662" name="Google Shape;2662;p28"/>
          <p:cNvGrpSpPr/>
          <p:nvPr/>
        </p:nvGrpSpPr>
        <p:grpSpPr>
          <a:xfrm>
            <a:off x="-153687" y="218725"/>
            <a:ext cx="9326825" cy="185600"/>
            <a:chOff x="-124" y="218725"/>
            <a:chExt cx="9326825" cy="185600"/>
          </a:xfrm>
        </p:grpSpPr>
        <p:sp>
          <p:nvSpPr>
            <p:cNvPr id="2663" name="Google Shape;2663;p2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28"/>
          <p:cNvGrpSpPr/>
          <p:nvPr/>
        </p:nvGrpSpPr>
        <p:grpSpPr>
          <a:xfrm flipH="1" rot="-8100000">
            <a:off x="7141381" y="1477738"/>
            <a:ext cx="2959082" cy="3407557"/>
            <a:chOff x="2166075" y="959650"/>
            <a:chExt cx="3498975" cy="4029275"/>
          </a:xfrm>
        </p:grpSpPr>
        <p:sp>
          <p:nvSpPr>
            <p:cNvPr id="2669" name="Google Shape;2669;p2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28"/>
          <p:cNvGrpSpPr/>
          <p:nvPr/>
        </p:nvGrpSpPr>
        <p:grpSpPr>
          <a:xfrm>
            <a:off x="8424001" y="218732"/>
            <a:ext cx="4089250" cy="2392691"/>
            <a:chOff x="5490925" y="397700"/>
            <a:chExt cx="3012783" cy="1762831"/>
          </a:xfrm>
        </p:grpSpPr>
        <p:sp>
          <p:nvSpPr>
            <p:cNvPr id="2732" name="Google Shape;2732;p28"/>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8"/>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8"/>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8"/>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8"/>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8"/>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8"/>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8"/>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8"/>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8"/>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8"/>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8"/>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8"/>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8"/>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8"/>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8"/>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8"/>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8"/>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8"/>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8"/>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8"/>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8"/>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8"/>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8"/>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8"/>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8"/>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8"/>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8"/>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8"/>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8"/>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8"/>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8"/>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8"/>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8"/>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8"/>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8"/>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8"/>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8"/>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8"/>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8"/>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8"/>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8"/>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8"/>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8"/>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8"/>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8"/>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8"/>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8"/>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8"/>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8"/>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8"/>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8"/>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8"/>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8"/>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8"/>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8"/>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8"/>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8"/>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8"/>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8"/>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8"/>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8"/>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8"/>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8"/>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8"/>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8"/>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8"/>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8"/>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8"/>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8"/>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8"/>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8"/>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8"/>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8"/>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8"/>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8"/>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8"/>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8"/>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8"/>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8"/>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8"/>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8"/>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8"/>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8"/>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8"/>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8"/>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8"/>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8"/>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8"/>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8"/>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8"/>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8"/>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8"/>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8"/>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8"/>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8"/>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8"/>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8"/>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30" name="Shape 2830"/>
        <p:cNvGrpSpPr/>
        <p:nvPr/>
      </p:nvGrpSpPr>
      <p:grpSpPr>
        <a:xfrm>
          <a:off x="0" y="0"/>
          <a:ext cx="0" cy="0"/>
          <a:chOff x="0" y="0"/>
          <a:chExt cx="0" cy="0"/>
        </a:xfrm>
      </p:grpSpPr>
      <p:sp>
        <p:nvSpPr>
          <p:cNvPr id="2831" name="Google Shape;283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2" name="Google Shape;2832;p29"/>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3" name="Google Shape;2833;p29"/>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4" name="Google Shape;2834;p29"/>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35" name="Google Shape;2835;p29"/>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836" name="Google Shape;2836;p29"/>
          <p:cNvGrpSpPr/>
          <p:nvPr/>
        </p:nvGrpSpPr>
        <p:grpSpPr>
          <a:xfrm flipH="1" rot="2700000">
            <a:off x="-1368416" y="3364508"/>
            <a:ext cx="2200508" cy="2534014"/>
            <a:chOff x="2166075" y="959650"/>
            <a:chExt cx="3498975" cy="4029275"/>
          </a:xfrm>
        </p:grpSpPr>
        <p:sp>
          <p:nvSpPr>
            <p:cNvPr id="2837" name="Google Shape;2837;p2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9" name="Google Shape;2899;p29"/>
          <p:cNvGrpSpPr/>
          <p:nvPr/>
        </p:nvGrpSpPr>
        <p:grpSpPr>
          <a:xfrm>
            <a:off x="-153687" y="218725"/>
            <a:ext cx="9544563" cy="4582206"/>
            <a:chOff x="-153687" y="218725"/>
            <a:chExt cx="9544563" cy="4582206"/>
          </a:xfrm>
        </p:grpSpPr>
        <p:grpSp>
          <p:nvGrpSpPr>
            <p:cNvPr id="2900" name="Google Shape;2900;p29"/>
            <p:cNvGrpSpPr/>
            <p:nvPr/>
          </p:nvGrpSpPr>
          <p:grpSpPr>
            <a:xfrm>
              <a:off x="-153687" y="218725"/>
              <a:ext cx="9326825" cy="185600"/>
              <a:chOff x="-124" y="218725"/>
              <a:chExt cx="9326825" cy="185600"/>
            </a:xfrm>
          </p:grpSpPr>
          <p:sp>
            <p:nvSpPr>
              <p:cNvPr id="2901" name="Google Shape;2901;p2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29"/>
            <p:cNvGrpSpPr/>
            <p:nvPr/>
          </p:nvGrpSpPr>
          <p:grpSpPr>
            <a:xfrm flipH="1">
              <a:off x="8423431" y="4087919"/>
              <a:ext cx="967446" cy="713012"/>
              <a:chOff x="654725" y="4421499"/>
              <a:chExt cx="777065" cy="572700"/>
            </a:xfrm>
          </p:grpSpPr>
          <p:sp>
            <p:nvSpPr>
              <p:cNvPr id="2907" name="Google Shape;2907;p29"/>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9"/>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9"/>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9"/>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9"/>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9"/>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9"/>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9"/>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9"/>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9"/>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9"/>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9"/>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9"/>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9"/>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9"/>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9"/>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3" name="Google Shape;2923;p29"/>
            <p:cNvGrpSpPr/>
            <p:nvPr/>
          </p:nvGrpSpPr>
          <p:grpSpPr>
            <a:xfrm>
              <a:off x="7866278" y="539498"/>
              <a:ext cx="1433897" cy="1875221"/>
              <a:chOff x="8430775" y="1095325"/>
              <a:chExt cx="1235372" cy="1615595"/>
            </a:xfrm>
          </p:grpSpPr>
          <p:sp>
            <p:nvSpPr>
              <p:cNvPr id="2924" name="Google Shape;2924;p29"/>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9"/>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9"/>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9"/>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8" name="Shape 2928"/>
        <p:cNvGrpSpPr/>
        <p:nvPr/>
      </p:nvGrpSpPr>
      <p:grpSpPr>
        <a:xfrm>
          <a:off x="0" y="0"/>
          <a:ext cx="0" cy="0"/>
          <a:chOff x="0" y="0"/>
          <a:chExt cx="0" cy="0"/>
        </a:xfrm>
      </p:grpSpPr>
      <p:sp>
        <p:nvSpPr>
          <p:cNvPr id="2929" name="Google Shape;292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930" name="Google Shape;2930;p30"/>
          <p:cNvGrpSpPr/>
          <p:nvPr/>
        </p:nvGrpSpPr>
        <p:grpSpPr>
          <a:xfrm flipH="1" rot="-8100000">
            <a:off x="8573484" y="364095"/>
            <a:ext cx="2200508" cy="2534014"/>
            <a:chOff x="2166075" y="959650"/>
            <a:chExt cx="3498975" cy="4029275"/>
          </a:xfrm>
        </p:grpSpPr>
        <p:sp>
          <p:nvSpPr>
            <p:cNvPr id="2931" name="Google Shape;2931;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3" name="Google Shape;2993;p30"/>
          <p:cNvGrpSpPr/>
          <p:nvPr/>
        </p:nvGrpSpPr>
        <p:grpSpPr>
          <a:xfrm>
            <a:off x="-153687" y="218725"/>
            <a:ext cx="9326825" cy="185600"/>
            <a:chOff x="-124" y="218725"/>
            <a:chExt cx="9326825" cy="185600"/>
          </a:xfrm>
        </p:grpSpPr>
        <p:sp>
          <p:nvSpPr>
            <p:cNvPr id="2994" name="Google Shape;2994;p3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30"/>
          <p:cNvGrpSpPr/>
          <p:nvPr/>
        </p:nvGrpSpPr>
        <p:grpSpPr>
          <a:xfrm flipH="1" rot="2700000">
            <a:off x="-1368416" y="3364508"/>
            <a:ext cx="2200508" cy="2534014"/>
            <a:chOff x="2166075" y="959650"/>
            <a:chExt cx="3498975" cy="4029275"/>
          </a:xfrm>
        </p:grpSpPr>
        <p:sp>
          <p:nvSpPr>
            <p:cNvPr id="3000" name="Google Shape;3000;p3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2" name="Shape 3062"/>
        <p:cNvGrpSpPr/>
        <p:nvPr/>
      </p:nvGrpSpPr>
      <p:grpSpPr>
        <a:xfrm>
          <a:off x="0" y="0"/>
          <a:ext cx="0" cy="0"/>
          <a:chOff x="0" y="0"/>
          <a:chExt cx="0" cy="0"/>
        </a:xfrm>
      </p:grpSpPr>
      <p:grpSp>
        <p:nvGrpSpPr>
          <p:cNvPr id="3063" name="Google Shape;3063;p31"/>
          <p:cNvGrpSpPr/>
          <p:nvPr/>
        </p:nvGrpSpPr>
        <p:grpSpPr>
          <a:xfrm rot="8100000">
            <a:off x="-2003303" y="1842595"/>
            <a:ext cx="3225301" cy="3714123"/>
            <a:chOff x="2166075" y="959650"/>
            <a:chExt cx="3498975" cy="4029275"/>
          </a:xfrm>
        </p:grpSpPr>
        <p:sp>
          <p:nvSpPr>
            <p:cNvPr id="3064" name="Google Shape;3064;p3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6" name="Google Shape;3126;p31"/>
          <p:cNvGrpSpPr/>
          <p:nvPr/>
        </p:nvGrpSpPr>
        <p:grpSpPr>
          <a:xfrm>
            <a:off x="-153687" y="218725"/>
            <a:ext cx="9326825" cy="185600"/>
            <a:chOff x="-124" y="218725"/>
            <a:chExt cx="9326825" cy="185600"/>
          </a:xfrm>
        </p:grpSpPr>
        <p:sp>
          <p:nvSpPr>
            <p:cNvPr id="3127" name="Google Shape;3127;p3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2" name="Google Shape;3132;p31"/>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33" name="Google Shape;3133;p31"/>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134" name="Google Shape;3134;p31"/>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6" name="Shape 216"/>
        <p:cNvGrpSpPr/>
        <p:nvPr/>
      </p:nvGrpSpPr>
      <p:grpSpPr>
        <a:xfrm>
          <a:off x="0" y="0"/>
          <a:ext cx="0" cy="0"/>
          <a:chOff x="0" y="0"/>
          <a:chExt cx="0" cy="0"/>
        </a:xfrm>
      </p:grpSpPr>
      <p:sp>
        <p:nvSpPr>
          <p:cNvPr id="217" name="Google Shape;2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4"/>
          <p:cNvSpPr txBox="1"/>
          <p:nvPr>
            <p:ph idx="1" type="body"/>
          </p:nvPr>
        </p:nvSpPr>
        <p:spPr>
          <a:xfrm>
            <a:off x="713225"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19" name="Google Shape;219;p4"/>
          <p:cNvGrpSpPr/>
          <p:nvPr/>
        </p:nvGrpSpPr>
        <p:grpSpPr>
          <a:xfrm>
            <a:off x="-153687" y="218725"/>
            <a:ext cx="9326825" cy="185600"/>
            <a:chOff x="-124" y="218725"/>
            <a:chExt cx="9326825" cy="185600"/>
          </a:xfrm>
        </p:grpSpPr>
        <p:sp>
          <p:nvSpPr>
            <p:cNvPr id="220" name="Google Shape;220;p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4"/>
          <p:cNvGrpSpPr/>
          <p:nvPr/>
        </p:nvGrpSpPr>
        <p:grpSpPr>
          <a:xfrm flipH="1" rot="-8100000">
            <a:off x="7141381" y="1477738"/>
            <a:ext cx="2959082" cy="3407557"/>
            <a:chOff x="2166075" y="959650"/>
            <a:chExt cx="3498975" cy="4029275"/>
          </a:xfrm>
        </p:grpSpPr>
        <p:sp>
          <p:nvSpPr>
            <p:cNvPr id="226" name="Google Shape;226;p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4"/>
          <p:cNvGrpSpPr/>
          <p:nvPr/>
        </p:nvGrpSpPr>
        <p:grpSpPr>
          <a:xfrm>
            <a:off x="8424001" y="218732"/>
            <a:ext cx="4089250" cy="2392691"/>
            <a:chOff x="5490925" y="397700"/>
            <a:chExt cx="3012783" cy="1762831"/>
          </a:xfrm>
        </p:grpSpPr>
        <p:sp>
          <p:nvSpPr>
            <p:cNvPr id="289" name="Google Shape;289;p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35" name="Shape 3135"/>
        <p:cNvGrpSpPr/>
        <p:nvPr/>
      </p:nvGrpSpPr>
      <p:grpSpPr>
        <a:xfrm>
          <a:off x="0" y="0"/>
          <a:ext cx="0" cy="0"/>
          <a:chOff x="0" y="0"/>
          <a:chExt cx="0" cy="0"/>
        </a:xfrm>
      </p:grpSpPr>
      <p:sp>
        <p:nvSpPr>
          <p:cNvPr id="3136" name="Google Shape;3136;p32"/>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37" name="Shape 3137"/>
        <p:cNvGrpSpPr/>
        <p:nvPr/>
      </p:nvGrpSpPr>
      <p:grpSpPr>
        <a:xfrm>
          <a:off x="0" y="0"/>
          <a:ext cx="0" cy="0"/>
          <a:chOff x="0" y="0"/>
          <a:chExt cx="0" cy="0"/>
        </a:xfrm>
      </p:grpSpPr>
      <p:sp>
        <p:nvSpPr>
          <p:cNvPr id="3138" name="Google Shape;3138;p33"/>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139" name="Google Shape;3139;p33"/>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40" name="Shape 3140"/>
        <p:cNvGrpSpPr/>
        <p:nvPr/>
      </p:nvGrpSpPr>
      <p:grpSpPr>
        <a:xfrm>
          <a:off x="0" y="0"/>
          <a:ext cx="0" cy="0"/>
          <a:chOff x="0" y="0"/>
          <a:chExt cx="0" cy="0"/>
        </a:xfrm>
      </p:grpSpPr>
      <p:sp>
        <p:nvSpPr>
          <p:cNvPr id="3141" name="Google Shape;3141;p34"/>
          <p:cNvSpPr/>
          <p:nvPr>
            <p:ph idx="2" type="pic"/>
          </p:nvPr>
        </p:nvSpPr>
        <p:spPr>
          <a:xfrm>
            <a:off x="0" y="-14875"/>
            <a:ext cx="9144000" cy="5158500"/>
          </a:xfrm>
          <a:prstGeom prst="rect">
            <a:avLst/>
          </a:prstGeom>
          <a:noFill/>
          <a:ln>
            <a:noFill/>
          </a:ln>
        </p:spPr>
      </p:sp>
      <p:sp>
        <p:nvSpPr>
          <p:cNvPr id="3142" name="Google Shape;3142;p34"/>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3143" name="Google Shape;3143;p34"/>
          <p:cNvGrpSpPr/>
          <p:nvPr/>
        </p:nvGrpSpPr>
        <p:grpSpPr>
          <a:xfrm>
            <a:off x="-153687" y="218725"/>
            <a:ext cx="9326825" cy="185600"/>
            <a:chOff x="-124" y="218725"/>
            <a:chExt cx="9326825" cy="185600"/>
          </a:xfrm>
        </p:grpSpPr>
        <p:sp>
          <p:nvSpPr>
            <p:cNvPr id="3144" name="Google Shape;3144;p3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34"/>
          <p:cNvGrpSpPr/>
          <p:nvPr/>
        </p:nvGrpSpPr>
        <p:grpSpPr>
          <a:xfrm rot="-2700000">
            <a:off x="7073922" y="1882496"/>
            <a:ext cx="3071409" cy="3536907"/>
            <a:chOff x="2166075" y="959650"/>
            <a:chExt cx="3498975" cy="4029275"/>
          </a:xfrm>
        </p:grpSpPr>
        <p:sp>
          <p:nvSpPr>
            <p:cNvPr id="3150" name="Google Shape;3150;p3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12" name="Shape 3212"/>
        <p:cNvGrpSpPr/>
        <p:nvPr/>
      </p:nvGrpSpPr>
      <p:grpSpPr>
        <a:xfrm>
          <a:off x="0" y="0"/>
          <a:ext cx="0" cy="0"/>
          <a:chOff x="0" y="0"/>
          <a:chExt cx="0" cy="0"/>
        </a:xfrm>
      </p:grpSpPr>
      <p:sp>
        <p:nvSpPr>
          <p:cNvPr id="3213" name="Google Shape;3213;p35"/>
          <p:cNvSpPr txBox="1"/>
          <p:nvPr>
            <p:ph hasCustomPrompt="1" type="title"/>
          </p:nvPr>
        </p:nvSpPr>
        <p:spPr>
          <a:xfrm>
            <a:off x="2479800" y="1782188"/>
            <a:ext cx="4184400" cy="108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214" name="Google Shape;3214;p35"/>
          <p:cNvSpPr txBox="1"/>
          <p:nvPr>
            <p:ph idx="1" type="subTitle"/>
          </p:nvPr>
        </p:nvSpPr>
        <p:spPr>
          <a:xfrm>
            <a:off x="2479800" y="2864213"/>
            <a:ext cx="41844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215" name="Google Shape;3215;p35"/>
          <p:cNvGrpSpPr/>
          <p:nvPr/>
        </p:nvGrpSpPr>
        <p:grpSpPr>
          <a:xfrm>
            <a:off x="-153687" y="218725"/>
            <a:ext cx="9326825" cy="185600"/>
            <a:chOff x="-124" y="218725"/>
            <a:chExt cx="9326825" cy="185600"/>
          </a:xfrm>
        </p:grpSpPr>
        <p:sp>
          <p:nvSpPr>
            <p:cNvPr id="3216" name="Google Shape;3216;p3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35"/>
          <p:cNvGrpSpPr/>
          <p:nvPr/>
        </p:nvGrpSpPr>
        <p:grpSpPr>
          <a:xfrm flipH="1" rot="-8100000">
            <a:off x="7141381" y="1086663"/>
            <a:ext cx="2959082" cy="3407557"/>
            <a:chOff x="2166075" y="959650"/>
            <a:chExt cx="3498975" cy="4029275"/>
          </a:xfrm>
        </p:grpSpPr>
        <p:sp>
          <p:nvSpPr>
            <p:cNvPr id="3222" name="Google Shape;3222;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4" name="Google Shape;3284;p35"/>
          <p:cNvGrpSpPr/>
          <p:nvPr/>
        </p:nvGrpSpPr>
        <p:grpSpPr>
          <a:xfrm flipH="1" rot="2700000">
            <a:off x="-1036378" y="1773520"/>
            <a:ext cx="3225301" cy="3714123"/>
            <a:chOff x="2166075" y="959650"/>
            <a:chExt cx="3498975" cy="4029275"/>
          </a:xfrm>
        </p:grpSpPr>
        <p:sp>
          <p:nvSpPr>
            <p:cNvPr id="3285" name="Google Shape;3285;p3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47" name="Shape 3347"/>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48" name="Shape 3348"/>
        <p:cNvGrpSpPr/>
        <p:nvPr/>
      </p:nvGrpSpPr>
      <p:grpSpPr>
        <a:xfrm>
          <a:off x="0" y="0"/>
          <a:ext cx="0" cy="0"/>
          <a:chOff x="0" y="0"/>
          <a:chExt cx="0" cy="0"/>
        </a:xfrm>
      </p:grpSpPr>
      <p:sp>
        <p:nvSpPr>
          <p:cNvPr id="3349" name="Google Shape;334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50" name="Google Shape;3350;p37"/>
          <p:cNvSpPr txBox="1"/>
          <p:nvPr>
            <p:ph hasCustomPrompt="1" idx="2" type="title"/>
          </p:nvPr>
        </p:nvSpPr>
        <p:spPr>
          <a:xfrm>
            <a:off x="720000"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1" name="Google Shape;3351;p37"/>
          <p:cNvSpPr txBox="1"/>
          <p:nvPr>
            <p:ph hasCustomPrompt="1" idx="3" type="title"/>
          </p:nvPr>
        </p:nvSpPr>
        <p:spPr>
          <a:xfrm>
            <a:off x="3419275" y="2437479"/>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2" name="Google Shape;3352;p37"/>
          <p:cNvSpPr txBox="1"/>
          <p:nvPr>
            <p:ph hasCustomPrompt="1" idx="4" type="title"/>
          </p:nvPr>
        </p:nvSpPr>
        <p:spPr>
          <a:xfrm>
            <a:off x="3419275" y="12637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3" name="Google Shape;3353;p37"/>
          <p:cNvSpPr txBox="1"/>
          <p:nvPr>
            <p:ph hasCustomPrompt="1" idx="5" type="title"/>
          </p:nvPr>
        </p:nvSpPr>
        <p:spPr>
          <a:xfrm>
            <a:off x="720000"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4" name="Google Shape;3354;p37"/>
          <p:cNvSpPr txBox="1"/>
          <p:nvPr>
            <p:ph hasCustomPrompt="1" idx="6" type="title"/>
          </p:nvPr>
        </p:nvSpPr>
        <p:spPr>
          <a:xfrm>
            <a:off x="720000" y="243749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5" name="Google Shape;3355;p37"/>
          <p:cNvSpPr txBox="1"/>
          <p:nvPr>
            <p:ph hasCustomPrompt="1" idx="7" type="title"/>
          </p:nvPr>
        </p:nvSpPr>
        <p:spPr>
          <a:xfrm>
            <a:off x="3419275" y="3611216"/>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56" name="Google Shape;3356;p37"/>
          <p:cNvSpPr txBox="1"/>
          <p:nvPr>
            <p:ph idx="1" type="subTitle"/>
          </p:nvPr>
        </p:nvSpPr>
        <p:spPr>
          <a:xfrm>
            <a:off x="720000"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7" name="Google Shape;3357;p37"/>
          <p:cNvSpPr txBox="1"/>
          <p:nvPr>
            <p:ph idx="8" type="subTitle"/>
          </p:nvPr>
        </p:nvSpPr>
        <p:spPr>
          <a:xfrm>
            <a:off x="3419275" y="1711350"/>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8" name="Google Shape;3358;p37"/>
          <p:cNvSpPr txBox="1"/>
          <p:nvPr>
            <p:ph idx="9" type="subTitle"/>
          </p:nvPr>
        </p:nvSpPr>
        <p:spPr>
          <a:xfrm>
            <a:off x="720000"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59" name="Google Shape;3359;p37"/>
          <p:cNvSpPr txBox="1"/>
          <p:nvPr>
            <p:ph idx="13" type="subTitle"/>
          </p:nvPr>
        </p:nvSpPr>
        <p:spPr>
          <a:xfrm>
            <a:off x="3419275" y="2885088"/>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0" name="Google Shape;3360;p37"/>
          <p:cNvSpPr txBox="1"/>
          <p:nvPr>
            <p:ph idx="14" type="subTitle"/>
          </p:nvPr>
        </p:nvSpPr>
        <p:spPr>
          <a:xfrm>
            <a:off x="720000"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1" name="Google Shape;3361;p37"/>
          <p:cNvSpPr txBox="1"/>
          <p:nvPr>
            <p:ph idx="15" type="subTitle"/>
          </p:nvPr>
        </p:nvSpPr>
        <p:spPr>
          <a:xfrm>
            <a:off x="3419275" y="4058825"/>
            <a:ext cx="24351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62" name="Google Shape;3362;p37"/>
          <p:cNvGrpSpPr/>
          <p:nvPr/>
        </p:nvGrpSpPr>
        <p:grpSpPr>
          <a:xfrm rot="-2700000">
            <a:off x="7141381" y="1086663"/>
            <a:ext cx="2959082" cy="3407557"/>
            <a:chOff x="2166075" y="959650"/>
            <a:chExt cx="3498975" cy="4029275"/>
          </a:xfrm>
        </p:grpSpPr>
        <p:sp>
          <p:nvSpPr>
            <p:cNvPr id="3363" name="Google Shape;3363;p3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37"/>
          <p:cNvGrpSpPr/>
          <p:nvPr/>
        </p:nvGrpSpPr>
        <p:grpSpPr>
          <a:xfrm>
            <a:off x="-153687" y="218725"/>
            <a:ext cx="9326825" cy="185600"/>
            <a:chOff x="-124" y="218725"/>
            <a:chExt cx="9326825" cy="185600"/>
          </a:xfrm>
        </p:grpSpPr>
        <p:sp>
          <p:nvSpPr>
            <p:cNvPr id="3426" name="Google Shape;3426;p3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431" name="Shape 3431"/>
        <p:cNvGrpSpPr/>
        <p:nvPr/>
      </p:nvGrpSpPr>
      <p:grpSpPr>
        <a:xfrm>
          <a:off x="0" y="0"/>
          <a:ext cx="0" cy="0"/>
          <a:chOff x="0" y="0"/>
          <a:chExt cx="0" cy="0"/>
        </a:xfrm>
      </p:grpSpPr>
      <p:sp>
        <p:nvSpPr>
          <p:cNvPr id="3432" name="Google Shape;3432;p38"/>
          <p:cNvSpPr txBox="1"/>
          <p:nvPr>
            <p:ph type="title"/>
          </p:nvPr>
        </p:nvSpPr>
        <p:spPr>
          <a:xfrm>
            <a:off x="1679038" y="537275"/>
            <a:ext cx="2844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33" name="Google Shape;3433;p38"/>
          <p:cNvGrpSpPr/>
          <p:nvPr/>
        </p:nvGrpSpPr>
        <p:grpSpPr>
          <a:xfrm>
            <a:off x="-153687" y="218725"/>
            <a:ext cx="9326825" cy="185600"/>
            <a:chOff x="-124" y="218725"/>
            <a:chExt cx="9326825" cy="185600"/>
          </a:xfrm>
        </p:grpSpPr>
        <p:sp>
          <p:nvSpPr>
            <p:cNvPr id="3434" name="Google Shape;3434;p3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38"/>
          <p:cNvGrpSpPr/>
          <p:nvPr/>
        </p:nvGrpSpPr>
        <p:grpSpPr>
          <a:xfrm flipH="1" rot="2700000">
            <a:off x="-1368416" y="3364508"/>
            <a:ext cx="2200508" cy="2534014"/>
            <a:chOff x="2166075" y="959650"/>
            <a:chExt cx="3498975" cy="4029275"/>
          </a:xfrm>
        </p:grpSpPr>
        <p:sp>
          <p:nvSpPr>
            <p:cNvPr id="3440" name="Google Shape;3440;p3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3502" name="Shape 3502"/>
        <p:cNvGrpSpPr/>
        <p:nvPr/>
      </p:nvGrpSpPr>
      <p:grpSpPr>
        <a:xfrm>
          <a:off x="0" y="0"/>
          <a:ext cx="0" cy="0"/>
          <a:chOff x="0" y="0"/>
          <a:chExt cx="0" cy="0"/>
        </a:xfrm>
      </p:grpSpPr>
      <p:sp>
        <p:nvSpPr>
          <p:cNvPr id="3503" name="Google Shape;350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04" name="Google Shape;3504;p39"/>
          <p:cNvGrpSpPr/>
          <p:nvPr/>
        </p:nvGrpSpPr>
        <p:grpSpPr>
          <a:xfrm>
            <a:off x="-153687" y="218725"/>
            <a:ext cx="9326825" cy="185600"/>
            <a:chOff x="-124" y="218725"/>
            <a:chExt cx="9326825" cy="185600"/>
          </a:xfrm>
        </p:grpSpPr>
        <p:sp>
          <p:nvSpPr>
            <p:cNvPr id="3505" name="Google Shape;3505;p39"/>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9"/>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9"/>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9"/>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9"/>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0" name="Google Shape;3510;p39"/>
          <p:cNvGrpSpPr/>
          <p:nvPr/>
        </p:nvGrpSpPr>
        <p:grpSpPr>
          <a:xfrm rot="-2700000">
            <a:off x="8301734" y="3364508"/>
            <a:ext cx="2200508" cy="2534014"/>
            <a:chOff x="2166075" y="959650"/>
            <a:chExt cx="3498975" cy="4029275"/>
          </a:xfrm>
        </p:grpSpPr>
        <p:sp>
          <p:nvSpPr>
            <p:cNvPr id="3511" name="Google Shape;3511;p39"/>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9"/>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9"/>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9"/>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9"/>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9"/>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9"/>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9"/>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9"/>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9"/>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9"/>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9"/>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9"/>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9"/>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9"/>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9"/>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9"/>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9"/>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9"/>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9"/>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9"/>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9"/>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9"/>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9"/>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9"/>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9"/>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9"/>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9"/>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9"/>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9"/>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9"/>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9"/>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9"/>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9"/>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9"/>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9"/>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9"/>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9"/>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9"/>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9"/>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9"/>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9"/>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9"/>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9"/>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9"/>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9"/>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9"/>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9"/>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9"/>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9"/>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9"/>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9"/>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9"/>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9"/>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9"/>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9"/>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9"/>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9"/>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9"/>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9"/>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9"/>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9"/>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_1">
    <p:spTree>
      <p:nvGrpSpPr>
        <p:cNvPr id="3573" name="Shape 3573"/>
        <p:cNvGrpSpPr/>
        <p:nvPr/>
      </p:nvGrpSpPr>
      <p:grpSpPr>
        <a:xfrm>
          <a:off x="0" y="0"/>
          <a:ext cx="0" cy="0"/>
          <a:chOff x="0" y="0"/>
          <a:chExt cx="0" cy="0"/>
        </a:xfrm>
      </p:grpSpPr>
      <p:sp>
        <p:nvSpPr>
          <p:cNvPr id="3574" name="Google Shape;3574;p40"/>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5" name="Google Shape;3575;p40"/>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576" name="Google Shape;3576;p40"/>
          <p:cNvGrpSpPr/>
          <p:nvPr/>
        </p:nvGrpSpPr>
        <p:grpSpPr>
          <a:xfrm>
            <a:off x="-1557954" y="539494"/>
            <a:ext cx="12429823" cy="6382456"/>
            <a:chOff x="-1557954" y="539494"/>
            <a:chExt cx="12429823" cy="6382456"/>
          </a:xfrm>
        </p:grpSpPr>
        <p:grpSp>
          <p:nvGrpSpPr>
            <p:cNvPr id="3577" name="Google Shape;3577;p40"/>
            <p:cNvGrpSpPr/>
            <p:nvPr/>
          </p:nvGrpSpPr>
          <p:grpSpPr>
            <a:xfrm flipH="1" rot="2700000">
              <a:off x="-763586" y="2849509"/>
              <a:ext cx="3047162" cy="3508986"/>
              <a:chOff x="2166075" y="959650"/>
              <a:chExt cx="3498975" cy="4029275"/>
            </a:xfrm>
          </p:grpSpPr>
          <p:sp>
            <p:nvSpPr>
              <p:cNvPr id="3578" name="Google Shape;3578;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0" name="Google Shape;3640;p40"/>
            <p:cNvGrpSpPr/>
            <p:nvPr/>
          </p:nvGrpSpPr>
          <p:grpSpPr>
            <a:xfrm rot="-2700000">
              <a:off x="7141381" y="1086663"/>
              <a:ext cx="2959082" cy="3407557"/>
              <a:chOff x="2166075" y="959650"/>
              <a:chExt cx="3498975" cy="4029275"/>
            </a:xfrm>
          </p:grpSpPr>
          <p:sp>
            <p:nvSpPr>
              <p:cNvPr id="3641" name="Google Shape;3641;p4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3" name="Google Shape;3703;p40"/>
          <p:cNvGrpSpPr/>
          <p:nvPr/>
        </p:nvGrpSpPr>
        <p:grpSpPr>
          <a:xfrm>
            <a:off x="-254229" y="218725"/>
            <a:ext cx="9427368" cy="4582206"/>
            <a:chOff x="-254229" y="218725"/>
            <a:chExt cx="9427368" cy="4582206"/>
          </a:xfrm>
        </p:grpSpPr>
        <p:grpSp>
          <p:nvGrpSpPr>
            <p:cNvPr id="3704" name="Google Shape;3704;p40"/>
            <p:cNvGrpSpPr/>
            <p:nvPr/>
          </p:nvGrpSpPr>
          <p:grpSpPr>
            <a:xfrm>
              <a:off x="-153687" y="218725"/>
              <a:ext cx="9326825" cy="185600"/>
              <a:chOff x="-124" y="218725"/>
              <a:chExt cx="9326825" cy="185600"/>
            </a:xfrm>
          </p:grpSpPr>
          <p:sp>
            <p:nvSpPr>
              <p:cNvPr id="3705" name="Google Shape;3705;p4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40"/>
            <p:cNvGrpSpPr/>
            <p:nvPr/>
          </p:nvGrpSpPr>
          <p:grpSpPr>
            <a:xfrm>
              <a:off x="-254229" y="4087919"/>
              <a:ext cx="967446" cy="713012"/>
              <a:chOff x="654725" y="4421499"/>
              <a:chExt cx="777065" cy="572700"/>
            </a:xfrm>
          </p:grpSpPr>
          <p:sp>
            <p:nvSpPr>
              <p:cNvPr id="3711" name="Google Shape;3711;p40"/>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0"/>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0"/>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0"/>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0"/>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0"/>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0"/>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0"/>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0"/>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0"/>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0"/>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0"/>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0"/>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0"/>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0"/>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0"/>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3727" name="Shape 3727"/>
        <p:cNvGrpSpPr/>
        <p:nvPr/>
      </p:nvGrpSpPr>
      <p:grpSpPr>
        <a:xfrm>
          <a:off x="0" y="0"/>
          <a:ext cx="0" cy="0"/>
          <a:chOff x="0" y="0"/>
          <a:chExt cx="0" cy="0"/>
        </a:xfrm>
      </p:grpSpPr>
      <p:grpSp>
        <p:nvGrpSpPr>
          <p:cNvPr id="3728" name="Google Shape;3728;p41"/>
          <p:cNvGrpSpPr/>
          <p:nvPr/>
        </p:nvGrpSpPr>
        <p:grpSpPr>
          <a:xfrm flipH="1" rot="-8100000">
            <a:off x="7073922" y="2339696"/>
            <a:ext cx="3071409" cy="3536907"/>
            <a:chOff x="2166075" y="959650"/>
            <a:chExt cx="3498975" cy="4029275"/>
          </a:xfrm>
        </p:grpSpPr>
        <p:sp>
          <p:nvSpPr>
            <p:cNvPr id="3729" name="Google Shape;3729;p41"/>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1"/>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1"/>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1"/>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1"/>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1"/>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1"/>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1"/>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1"/>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1"/>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1"/>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1"/>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1"/>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1"/>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1"/>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1"/>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1"/>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1"/>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1"/>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1"/>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1"/>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1"/>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1"/>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1"/>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1"/>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1"/>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1"/>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1"/>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1"/>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1"/>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1"/>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1"/>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1"/>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1"/>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1"/>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1"/>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1"/>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1"/>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1"/>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1"/>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1"/>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1"/>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1"/>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1"/>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1"/>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1"/>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1"/>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1"/>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1"/>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1"/>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1"/>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1"/>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1"/>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1"/>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1"/>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1" name="Google Shape;3791;p41"/>
          <p:cNvGrpSpPr/>
          <p:nvPr/>
        </p:nvGrpSpPr>
        <p:grpSpPr>
          <a:xfrm>
            <a:off x="-153687" y="218725"/>
            <a:ext cx="9326825" cy="185600"/>
            <a:chOff x="-124" y="218725"/>
            <a:chExt cx="9326825" cy="185600"/>
          </a:xfrm>
        </p:grpSpPr>
        <p:sp>
          <p:nvSpPr>
            <p:cNvPr id="3792" name="Google Shape;3792;p41"/>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1"/>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1"/>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1"/>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1"/>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1"/>
          <p:cNvSpPr txBox="1"/>
          <p:nvPr>
            <p:ph type="title"/>
          </p:nvPr>
        </p:nvSpPr>
        <p:spPr>
          <a:xfrm>
            <a:off x="6188275" y="539500"/>
            <a:ext cx="2242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98" name="Google Shape;3798;p41"/>
          <p:cNvSpPr txBox="1"/>
          <p:nvPr>
            <p:ph idx="1" type="subTitle"/>
          </p:nvPr>
        </p:nvSpPr>
        <p:spPr>
          <a:xfrm>
            <a:off x="6188275" y="1609900"/>
            <a:ext cx="22425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799" name="Google Shape;3799;p41"/>
          <p:cNvSpPr/>
          <p:nvPr>
            <p:ph idx="2" type="pic"/>
          </p:nvPr>
        </p:nvSpPr>
        <p:spPr>
          <a:xfrm>
            <a:off x="713225" y="539500"/>
            <a:ext cx="2715000" cy="4064700"/>
          </a:xfrm>
          <a:prstGeom prst="rect">
            <a:avLst/>
          </a:prstGeom>
          <a:noFill/>
          <a:ln>
            <a:noFill/>
          </a:ln>
        </p:spPr>
      </p:sp>
      <p:sp>
        <p:nvSpPr>
          <p:cNvPr id="3800" name="Google Shape;3800;p41"/>
          <p:cNvSpPr/>
          <p:nvPr>
            <p:ph idx="3" type="pic"/>
          </p:nvPr>
        </p:nvSpPr>
        <p:spPr>
          <a:xfrm>
            <a:off x="3690500" y="3066625"/>
            <a:ext cx="4705500" cy="1537500"/>
          </a:xfrm>
          <a:prstGeom prst="rect">
            <a:avLst/>
          </a:prstGeom>
          <a:noFill/>
          <a:ln>
            <a:noFill/>
          </a:ln>
        </p:spPr>
      </p:sp>
      <p:sp>
        <p:nvSpPr>
          <p:cNvPr id="3801" name="Google Shape;3801;p41"/>
          <p:cNvSpPr/>
          <p:nvPr>
            <p:ph idx="4" type="pic"/>
          </p:nvPr>
        </p:nvSpPr>
        <p:spPr>
          <a:xfrm>
            <a:off x="3690375" y="539500"/>
            <a:ext cx="2285700" cy="22857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7" name="Shape 387"/>
        <p:cNvGrpSpPr/>
        <p:nvPr/>
      </p:nvGrpSpPr>
      <p:grpSpPr>
        <a:xfrm>
          <a:off x="0" y="0"/>
          <a:ext cx="0" cy="0"/>
          <a:chOff x="0" y="0"/>
          <a:chExt cx="0" cy="0"/>
        </a:xfrm>
      </p:grpSpPr>
      <p:sp>
        <p:nvSpPr>
          <p:cNvPr id="388" name="Google Shape;38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5"/>
          <p:cNvSpPr txBox="1"/>
          <p:nvPr>
            <p:ph idx="1" type="subTitle"/>
          </p:nvPr>
        </p:nvSpPr>
        <p:spPr>
          <a:xfrm>
            <a:off x="4798175" y="2497949"/>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5"/>
          <p:cNvSpPr txBox="1"/>
          <p:nvPr>
            <p:ph idx="2" type="subTitle"/>
          </p:nvPr>
        </p:nvSpPr>
        <p:spPr>
          <a:xfrm>
            <a:off x="1005325" y="2497953"/>
            <a:ext cx="3340500" cy="132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5"/>
          <p:cNvSpPr txBox="1"/>
          <p:nvPr>
            <p:ph idx="3" type="subTitle"/>
          </p:nvPr>
        </p:nvSpPr>
        <p:spPr>
          <a:xfrm>
            <a:off x="1005325"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5"/>
          <p:cNvSpPr txBox="1"/>
          <p:nvPr>
            <p:ph idx="4" type="subTitle"/>
          </p:nvPr>
        </p:nvSpPr>
        <p:spPr>
          <a:xfrm>
            <a:off x="4798176" y="1736550"/>
            <a:ext cx="33405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3" name="Google Shape;393;p5"/>
          <p:cNvGrpSpPr/>
          <p:nvPr/>
        </p:nvGrpSpPr>
        <p:grpSpPr>
          <a:xfrm flipH="1" rot="2700000">
            <a:off x="-1368416" y="3364508"/>
            <a:ext cx="2200508" cy="2534014"/>
            <a:chOff x="2166075" y="959650"/>
            <a:chExt cx="3498975" cy="4029275"/>
          </a:xfrm>
        </p:grpSpPr>
        <p:sp>
          <p:nvSpPr>
            <p:cNvPr id="394" name="Google Shape;394;p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
          <p:cNvGrpSpPr/>
          <p:nvPr/>
        </p:nvGrpSpPr>
        <p:grpSpPr>
          <a:xfrm>
            <a:off x="-153687" y="218725"/>
            <a:ext cx="9544563" cy="4582206"/>
            <a:chOff x="-153687" y="218725"/>
            <a:chExt cx="9544563" cy="4582206"/>
          </a:xfrm>
        </p:grpSpPr>
        <p:grpSp>
          <p:nvGrpSpPr>
            <p:cNvPr id="457" name="Google Shape;457;p5"/>
            <p:cNvGrpSpPr/>
            <p:nvPr/>
          </p:nvGrpSpPr>
          <p:grpSpPr>
            <a:xfrm>
              <a:off x="-153687" y="218725"/>
              <a:ext cx="9326825" cy="185600"/>
              <a:chOff x="-124" y="218725"/>
              <a:chExt cx="9326825" cy="185600"/>
            </a:xfrm>
          </p:grpSpPr>
          <p:sp>
            <p:nvSpPr>
              <p:cNvPr id="458" name="Google Shape;458;p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5"/>
            <p:cNvGrpSpPr/>
            <p:nvPr/>
          </p:nvGrpSpPr>
          <p:grpSpPr>
            <a:xfrm flipH="1">
              <a:off x="8423431" y="4087919"/>
              <a:ext cx="967446" cy="713012"/>
              <a:chOff x="654725" y="4421499"/>
              <a:chExt cx="777065" cy="572700"/>
            </a:xfrm>
          </p:grpSpPr>
          <p:sp>
            <p:nvSpPr>
              <p:cNvPr id="464" name="Google Shape;464;p5"/>
              <p:cNvSpPr/>
              <p:nvPr/>
            </p:nvSpPr>
            <p:spPr>
              <a:xfrm>
                <a:off x="923243" y="4421499"/>
                <a:ext cx="240034" cy="42848"/>
              </a:xfrm>
              <a:custGeom>
                <a:rect b="b" l="l" r="r" t="t"/>
                <a:pathLst>
                  <a:path extrusionOk="0" h="686" w="3843">
                    <a:moveTo>
                      <a:pt x="0" y="0"/>
                    </a:moveTo>
                    <a:lnTo>
                      <a:pt x="0" y="685"/>
                    </a:lnTo>
                    <a:lnTo>
                      <a:pt x="3843" y="685"/>
                    </a:lnTo>
                    <a:lnTo>
                      <a:pt x="3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923243" y="4464285"/>
                <a:ext cx="28544" cy="76076"/>
              </a:xfrm>
              <a:custGeom>
                <a:rect b="b" l="l" r="r" t="t"/>
                <a:pathLst>
                  <a:path extrusionOk="0" h="1218" w="457">
                    <a:moveTo>
                      <a:pt x="0" y="0"/>
                    </a:moveTo>
                    <a:lnTo>
                      <a:pt x="0" y="1218"/>
                    </a:lnTo>
                    <a:lnTo>
                      <a:pt x="457" y="1218"/>
                    </a:lnTo>
                    <a:lnTo>
                      <a:pt x="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1137108" y="4464285"/>
                <a:ext cx="26171" cy="76076"/>
              </a:xfrm>
              <a:custGeom>
                <a:rect b="b" l="l" r="r" t="t"/>
                <a:pathLst>
                  <a:path extrusionOk="0" h="1218" w="419">
                    <a:moveTo>
                      <a:pt x="0" y="0"/>
                    </a:moveTo>
                    <a:lnTo>
                      <a:pt x="0" y="1218"/>
                    </a:lnTo>
                    <a:lnTo>
                      <a:pt x="419" y="1218"/>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690328" y="4851604"/>
                <a:ext cx="708171" cy="142596"/>
              </a:xfrm>
              <a:custGeom>
                <a:rect b="b" l="l" r="r" t="t"/>
                <a:pathLst>
                  <a:path extrusionOk="0" h="2283" w="11338">
                    <a:moveTo>
                      <a:pt x="1" y="0"/>
                    </a:moveTo>
                    <a:lnTo>
                      <a:pt x="1" y="2283"/>
                    </a:lnTo>
                    <a:lnTo>
                      <a:pt x="11338" y="2283"/>
                    </a:lnTo>
                    <a:lnTo>
                      <a:pt x="11338" y="0"/>
                    </a:lnTo>
                    <a:cubicBezTo>
                      <a:pt x="9778" y="571"/>
                      <a:pt x="7800" y="875"/>
                      <a:pt x="5669" y="875"/>
                    </a:cubicBezTo>
                    <a:cubicBezTo>
                      <a:pt x="3501" y="875"/>
                      <a:pt x="1561" y="57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690328" y="4609194"/>
                <a:ext cx="708171" cy="297122"/>
              </a:xfrm>
              <a:custGeom>
                <a:rect b="b" l="l" r="r" t="t"/>
                <a:pathLst>
                  <a:path extrusionOk="0" h="4757" w="11338">
                    <a:moveTo>
                      <a:pt x="1" y="1"/>
                    </a:moveTo>
                    <a:lnTo>
                      <a:pt x="1" y="3881"/>
                    </a:lnTo>
                    <a:cubicBezTo>
                      <a:pt x="1561" y="4452"/>
                      <a:pt x="3501" y="4756"/>
                      <a:pt x="5669" y="4756"/>
                    </a:cubicBezTo>
                    <a:cubicBezTo>
                      <a:pt x="7800" y="4756"/>
                      <a:pt x="9778" y="4452"/>
                      <a:pt x="11338" y="3881"/>
                    </a:cubicBez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666592" y="4568844"/>
                <a:ext cx="753330" cy="114114"/>
              </a:xfrm>
              <a:custGeom>
                <a:rect b="b" l="l" r="r" t="t"/>
                <a:pathLst>
                  <a:path extrusionOk="0" h="1827" w="12061">
                    <a:moveTo>
                      <a:pt x="0" y="0"/>
                    </a:moveTo>
                    <a:lnTo>
                      <a:pt x="0" y="1826"/>
                    </a:lnTo>
                    <a:lnTo>
                      <a:pt x="12060" y="1826"/>
                    </a:lnTo>
                    <a:lnTo>
                      <a:pt x="12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668966" y="4521311"/>
                <a:ext cx="750957" cy="47595"/>
              </a:xfrm>
              <a:custGeom>
                <a:rect b="b" l="l" r="r" t="t"/>
                <a:pathLst>
                  <a:path extrusionOk="0" h="762" w="12023">
                    <a:moveTo>
                      <a:pt x="799" y="0"/>
                    </a:moveTo>
                    <a:cubicBezTo>
                      <a:pt x="343" y="0"/>
                      <a:pt x="0" y="343"/>
                      <a:pt x="0" y="761"/>
                    </a:cubicBezTo>
                    <a:lnTo>
                      <a:pt x="12022" y="761"/>
                    </a:lnTo>
                    <a:cubicBezTo>
                      <a:pt x="12022" y="343"/>
                      <a:pt x="11680" y="0"/>
                      <a:pt x="1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733113"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818684"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5" y="876"/>
                      <a:pt x="381" y="762"/>
                      <a:pt x="381" y="686"/>
                    </a:cubicBezTo>
                    <a:lnTo>
                      <a:pt x="381" y="191"/>
                    </a:lnTo>
                    <a:cubicBezTo>
                      <a:pt x="381" y="77"/>
                      <a:pt x="30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904192" y="4556914"/>
                <a:ext cx="23860" cy="54715"/>
              </a:xfrm>
              <a:custGeom>
                <a:rect b="b" l="l" r="r" t="t"/>
                <a:pathLst>
                  <a:path extrusionOk="0" h="876" w="382">
                    <a:moveTo>
                      <a:pt x="191" y="1"/>
                    </a:moveTo>
                    <a:cubicBezTo>
                      <a:pt x="77" y="1"/>
                      <a:pt x="1" y="77"/>
                      <a:pt x="1" y="191"/>
                    </a:cubicBezTo>
                    <a:lnTo>
                      <a:pt x="1" y="686"/>
                    </a:lnTo>
                    <a:cubicBezTo>
                      <a:pt x="1" y="762"/>
                      <a:pt x="77"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989763" y="4556914"/>
                <a:ext cx="23797" cy="54715"/>
              </a:xfrm>
              <a:custGeom>
                <a:rect b="b" l="l" r="r" t="t"/>
                <a:pathLst>
                  <a:path extrusionOk="0" h="876" w="381">
                    <a:moveTo>
                      <a:pt x="191" y="1"/>
                    </a:moveTo>
                    <a:cubicBezTo>
                      <a:pt x="76" y="1"/>
                      <a:pt x="0" y="77"/>
                      <a:pt x="0" y="191"/>
                    </a:cubicBezTo>
                    <a:lnTo>
                      <a:pt x="0" y="686"/>
                    </a:lnTo>
                    <a:cubicBezTo>
                      <a:pt x="0" y="762"/>
                      <a:pt x="76" y="876"/>
                      <a:pt x="191" y="876"/>
                    </a:cubicBezTo>
                    <a:cubicBezTo>
                      <a:pt x="305" y="876"/>
                      <a:pt x="381" y="762"/>
                      <a:pt x="381" y="686"/>
                    </a:cubicBezTo>
                    <a:lnTo>
                      <a:pt x="381" y="191"/>
                    </a:lnTo>
                    <a:cubicBezTo>
                      <a:pt x="381" y="77"/>
                      <a:pt x="305"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1075334" y="4556914"/>
                <a:ext cx="23797" cy="54715"/>
              </a:xfrm>
              <a:custGeom>
                <a:rect b="b" l="l" r="r" t="t"/>
                <a:pathLst>
                  <a:path extrusionOk="0" h="876" w="381">
                    <a:moveTo>
                      <a:pt x="190" y="1"/>
                    </a:moveTo>
                    <a:cubicBezTo>
                      <a:pt x="76" y="1"/>
                      <a:pt x="0" y="77"/>
                      <a:pt x="0" y="191"/>
                    </a:cubicBezTo>
                    <a:lnTo>
                      <a:pt x="0" y="686"/>
                    </a:lnTo>
                    <a:cubicBezTo>
                      <a:pt x="0" y="762"/>
                      <a:pt x="76" y="876"/>
                      <a:pt x="190" y="876"/>
                    </a:cubicBezTo>
                    <a:cubicBezTo>
                      <a:pt x="304" y="876"/>
                      <a:pt x="380" y="762"/>
                      <a:pt x="380" y="686"/>
                    </a:cubicBezTo>
                    <a:lnTo>
                      <a:pt x="380" y="191"/>
                    </a:lnTo>
                    <a:cubicBezTo>
                      <a:pt x="380"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1158469" y="4556914"/>
                <a:ext cx="26233" cy="54715"/>
              </a:xfrm>
              <a:custGeom>
                <a:rect b="b" l="l" r="r" t="t"/>
                <a:pathLst>
                  <a:path extrusionOk="0" h="876" w="420">
                    <a:moveTo>
                      <a:pt x="229" y="1"/>
                    </a:moveTo>
                    <a:cubicBezTo>
                      <a:pt x="115" y="1"/>
                      <a:pt x="1" y="77"/>
                      <a:pt x="1" y="191"/>
                    </a:cubicBezTo>
                    <a:lnTo>
                      <a:pt x="1" y="686"/>
                    </a:lnTo>
                    <a:cubicBezTo>
                      <a:pt x="1" y="762"/>
                      <a:pt x="115" y="876"/>
                      <a:pt x="229" y="876"/>
                    </a:cubicBezTo>
                    <a:cubicBezTo>
                      <a:pt x="305" y="876"/>
                      <a:pt x="419" y="762"/>
                      <a:pt x="419" y="686"/>
                    </a:cubicBezTo>
                    <a:lnTo>
                      <a:pt x="419" y="191"/>
                    </a:lnTo>
                    <a:cubicBezTo>
                      <a:pt x="419" y="77"/>
                      <a:pt x="305"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1244040" y="4556914"/>
                <a:ext cx="23797" cy="54715"/>
              </a:xfrm>
              <a:custGeom>
                <a:rect b="b" l="l" r="r" t="t"/>
                <a:pathLst>
                  <a:path extrusionOk="0" h="876" w="381">
                    <a:moveTo>
                      <a:pt x="190" y="1"/>
                    </a:moveTo>
                    <a:cubicBezTo>
                      <a:pt x="114" y="1"/>
                      <a:pt x="0" y="77"/>
                      <a:pt x="0" y="191"/>
                    </a:cubicBezTo>
                    <a:lnTo>
                      <a:pt x="0" y="686"/>
                    </a:lnTo>
                    <a:cubicBezTo>
                      <a:pt x="0" y="762"/>
                      <a:pt x="114" y="876"/>
                      <a:pt x="190" y="876"/>
                    </a:cubicBezTo>
                    <a:cubicBezTo>
                      <a:pt x="304" y="876"/>
                      <a:pt x="381" y="762"/>
                      <a:pt x="381" y="686"/>
                    </a:cubicBezTo>
                    <a:lnTo>
                      <a:pt x="381" y="191"/>
                    </a:lnTo>
                    <a:cubicBezTo>
                      <a:pt x="381" y="77"/>
                      <a:pt x="304"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1329549" y="4556914"/>
                <a:ext cx="23860" cy="54715"/>
              </a:xfrm>
              <a:custGeom>
                <a:rect b="b" l="l" r="r" t="t"/>
                <a:pathLst>
                  <a:path extrusionOk="0" h="876" w="382">
                    <a:moveTo>
                      <a:pt x="153" y="1"/>
                    </a:moveTo>
                    <a:cubicBezTo>
                      <a:pt x="77" y="1"/>
                      <a:pt x="1" y="77"/>
                      <a:pt x="1" y="153"/>
                    </a:cubicBezTo>
                    <a:lnTo>
                      <a:pt x="1" y="724"/>
                    </a:lnTo>
                    <a:cubicBezTo>
                      <a:pt x="1" y="800"/>
                      <a:pt x="77" y="876"/>
                      <a:pt x="153" y="876"/>
                    </a:cubicBezTo>
                    <a:lnTo>
                      <a:pt x="267" y="876"/>
                    </a:lnTo>
                    <a:cubicBezTo>
                      <a:pt x="343" y="876"/>
                      <a:pt x="381" y="800"/>
                      <a:pt x="381" y="724"/>
                    </a:cubicBezTo>
                    <a:lnTo>
                      <a:pt x="381" y="153"/>
                    </a:lnTo>
                    <a:cubicBezTo>
                      <a:pt x="381" y="77"/>
                      <a:pt x="343" y="1"/>
                      <a:pt x="2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654725" y="4630618"/>
                <a:ext cx="777065" cy="33291"/>
              </a:xfrm>
              <a:custGeom>
                <a:rect b="b" l="l" r="r" t="t"/>
                <a:pathLst>
                  <a:path extrusionOk="0" h="533" w="12441">
                    <a:moveTo>
                      <a:pt x="0" y="0"/>
                    </a:moveTo>
                    <a:lnTo>
                      <a:pt x="0" y="533"/>
                    </a:lnTo>
                    <a:lnTo>
                      <a:pt x="12441" y="533"/>
                    </a:lnTo>
                    <a:lnTo>
                      <a:pt x="12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5"/>
            <p:cNvGrpSpPr/>
            <p:nvPr/>
          </p:nvGrpSpPr>
          <p:grpSpPr>
            <a:xfrm>
              <a:off x="7866278" y="539498"/>
              <a:ext cx="1433897" cy="1875221"/>
              <a:chOff x="8430775" y="1095325"/>
              <a:chExt cx="1235372" cy="1615595"/>
            </a:xfrm>
          </p:grpSpPr>
          <p:sp>
            <p:nvSpPr>
              <p:cNvPr id="481" name="Google Shape;481;p5"/>
              <p:cNvSpPr/>
              <p:nvPr/>
            </p:nvSpPr>
            <p:spPr>
              <a:xfrm>
                <a:off x="8471881" y="1095325"/>
                <a:ext cx="1158107" cy="1535090"/>
              </a:xfrm>
              <a:custGeom>
                <a:rect b="b" l="l" r="r" t="t"/>
                <a:pathLst>
                  <a:path extrusionOk="0" h="35553" w="26822">
                    <a:moveTo>
                      <a:pt x="1703" y="0"/>
                    </a:moveTo>
                    <a:cubicBezTo>
                      <a:pt x="561" y="0"/>
                      <a:pt x="0" y="362"/>
                      <a:pt x="0" y="362"/>
                    </a:cubicBezTo>
                    <a:lnTo>
                      <a:pt x="10576" y="7856"/>
                    </a:lnTo>
                    <a:cubicBezTo>
                      <a:pt x="10576" y="7856"/>
                      <a:pt x="17653" y="12688"/>
                      <a:pt x="23207" y="18128"/>
                    </a:cubicBezTo>
                    <a:cubicBezTo>
                      <a:pt x="25185" y="20069"/>
                      <a:pt x="25528" y="35552"/>
                      <a:pt x="25528" y="35552"/>
                    </a:cubicBezTo>
                    <a:lnTo>
                      <a:pt x="26821" y="35552"/>
                    </a:lnTo>
                    <a:cubicBezTo>
                      <a:pt x="26821" y="35552"/>
                      <a:pt x="26707" y="20601"/>
                      <a:pt x="24691" y="17938"/>
                    </a:cubicBezTo>
                    <a:cubicBezTo>
                      <a:pt x="23093" y="15846"/>
                      <a:pt x="16207" y="10634"/>
                      <a:pt x="11908" y="6943"/>
                    </a:cubicBezTo>
                    <a:cubicBezTo>
                      <a:pt x="10120" y="4585"/>
                      <a:pt x="8674" y="2911"/>
                      <a:pt x="6886" y="1807"/>
                    </a:cubicBezTo>
                    <a:cubicBezTo>
                      <a:pt x="4565" y="362"/>
                      <a:pt x="2844" y="0"/>
                      <a:pt x="1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8430775" y="1120757"/>
                <a:ext cx="484624" cy="329185"/>
              </a:xfrm>
              <a:custGeom>
                <a:rect b="b" l="l" r="r" t="t"/>
                <a:pathLst>
                  <a:path extrusionOk="0" h="7624" w="11224">
                    <a:moveTo>
                      <a:pt x="1028" y="1"/>
                    </a:moveTo>
                    <a:cubicBezTo>
                      <a:pt x="990" y="77"/>
                      <a:pt x="914" y="153"/>
                      <a:pt x="876" y="191"/>
                    </a:cubicBezTo>
                    <a:cubicBezTo>
                      <a:pt x="1" y="1865"/>
                      <a:pt x="1789" y="4604"/>
                      <a:pt x="4947" y="6316"/>
                    </a:cubicBezTo>
                    <a:cubicBezTo>
                      <a:pt x="6555" y="7184"/>
                      <a:pt x="8180" y="7624"/>
                      <a:pt x="9512" y="7624"/>
                    </a:cubicBezTo>
                    <a:cubicBezTo>
                      <a:pt x="10166" y="7624"/>
                      <a:pt x="10748" y="7518"/>
                      <a:pt x="11224" y="7305"/>
                    </a:cubicBezTo>
                    <a:cubicBezTo>
                      <a:pt x="9854" y="6392"/>
                      <a:pt x="8447" y="5555"/>
                      <a:pt x="7191" y="4528"/>
                    </a:cubicBezTo>
                    <a:cubicBezTo>
                      <a:pt x="5213" y="2854"/>
                      <a:pt x="3159" y="1485"/>
                      <a:pt x="1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8439022" y="1108149"/>
                <a:ext cx="501032" cy="361137"/>
              </a:xfrm>
              <a:custGeom>
                <a:rect b="b" l="l" r="r" t="t"/>
                <a:pathLst>
                  <a:path extrusionOk="0" h="8364" w="11604">
                    <a:moveTo>
                      <a:pt x="515" y="1"/>
                    </a:moveTo>
                    <a:cubicBezTo>
                      <a:pt x="369" y="1"/>
                      <a:pt x="224" y="60"/>
                      <a:pt x="152" y="179"/>
                    </a:cubicBezTo>
                    <a:cubicBezTo>
                      <a:pt x="0" y="369"/>
                      <a:pt x="38" y="635"/>
                      <a:pt x="228" y="788"/>
                    </a:cubicBezTo>
                    <a:lnTo>
                      <a:pt x="10843" y="8282"/>
                    </a:lnTo>
                    <a:cubicBezTo>
                      <a:pt x="10913" y="8338"/>
                      <a:pt x="10993" y="8363"/>
                      <a:pt x="11074" y="8363"/>
                    </a:cubicBezTo>
                    <a:cubicBezTo>
                      <a:pt x="11213" y="8363"/>
                      <a:pt x="11355" y="8289"/>
                      <a:pt x="11451" y="8168"/>
                    </a:cubicBezTo>
                    <a:cubicBezTo>
                      <a:pt x="11604" y="7978"/>
                      <a:pt x="11528" y="7712"/>
                      <a:pt x="11337" y="7559"/>
                    </a:cubicBezTo>
                    <a:lnTo>
                      <a:pt x="761" y="65"/>
                    </a:lnTo>
                    <a:cubicBezTo>
                      <a:pt x="690" y="22"/>
                      <a:pt x="602" y="1"/>
                      <a:pt x="5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9528109" y="2433289"/>
                <a:ext cx="138038" cy="277631"/>
              </a:xfrm>
              <a:custGeom>
                <a:rect b="b" l="l" r="r" t="t"/>
                <a:pathLst>
                  <a:path extrusionOk="0" h="6430" w="3197">
                    <a:moveTo>
                      <a:pt x="0" y="0"/>
                    </a:moveTo>
                    <a:lnTo>
                      <a:pt x="0" y="6430"/>
                    </a:lnTo>
                    <a:lnTo>
                      <a:pt x="3196" y="6430"/>
                    </a:lnTo>
                    <a:lnTo>
                      <a:pt x="31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3802" name="Shape 3802"/>
        <p:cNvGrpSpPr/>
        <p:nvPr/>
      </p:nvGrpSpPr>
      <p:grpSpPr>
        <a:xfrm>
          <a:off x="0" y="0"/>
          <a:ext cx="0" cy="0"/>
          <a:chOff x="0" y="0"/>
          <a:chExt cx="0" cy="0"/>
        </a:xfrm>
      </p:grpSpPr>
      <p:grpSp>
        <p:nvGrpSpPr>
          <p:cNvPr id="3803" name="Google Shape;3803;p42"/>
          <p:cNvGrpSpPr/>
          <p:nvPr/>
        </p:nvGrpSpPr>
        <p:grpSpPr>
          <a:xfrm>
            <a:off x="-153687" y="218725"/>
            <a:ext cx="9326825" cy="185600"/>
            <a:chOff x="-124" y="218725"/>
            <a:chExt cx="9326825" cy="185600"/>
          </a:xfrm>
        </p:grpSpPr>
        <p:sp>
          <p:nvSpPr>
            <p:cNvPr id="3804" name="Google Shape;3804;p42"/>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9" name="Google Shape;3809;p42"/>
          <p:cNvGrpSpPr/>
          <p:nvPr/>
        </p:nvGrpSpPr>
        <p:grpSpPr>
          <a:xfrm rot="8100000">
            <a:off x="-1036378" y="687670"/>
            <a:ext cx="3225301" cy="3714123"/>
            <a:chOff x="2166075" y="959650"/>
            <a:chExt cx="3498975" cy="4029275"/>
          </a:xfrm>
        </p:grpSpPr>
        <p:sp>
          <p:nvSpPr>
            <p:cNvPr id="3810" name="Google Shape;3810;p42"/>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2"/>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2"/>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2"/>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2"/>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2"/>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2"/>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2"/>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2"/>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2"/>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2"/>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2"/>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2"/>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2"/>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2"/>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2"/>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2"/>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2" name="Google Shape;3872;p42"/>
          <p:cNvSpPr txBox="1"/>
          <p:nvPr>
            <p:ph type="title"/>
          </p:nvPr>
        </p:nvSpPr>
        <p:spPr>
          <a:xfrm>
            <a:off x="713225" y="3268250"/>
            <a:ext cx="453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3" name="Google Shape;3873;p42"/>
          <p:cNvSpPr txBox="1"/>
          <p:nvPr>
            <p:ph idx="1" type="subTitle"/>
          </p:nvPr>
        </p:nvSpPr>
        <p:spPr>
          <a:xfrm>
            <a:off x="713225" y="3975200"/>
            <a:ext cx="453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4" name="Google Shape;3874;p42"/>
          <p:cNvSpPr/>
          <p:nvPr>
            <p:ph idx="2" type="pic"/>
          </p:nvPr>
        </p:nvSpPr>
        <p:spPr>
          <a:xfrm>
            <a:off x="713225" y="539500"/>
            <a:ext cx="4538400" cy="2728800"/>
          </a:xfrm>
          <a:prstGeom prst="rect">
            <a:avLst/>
          </a:prstGeom>
          <a:noFill/>
          <a:ln>
            <a:noFill/>
          </a:ln>
        </p:spPr>
      </p:sp>
      <p:sp>
        <p:nvSpPr>
          <p:cNvPr id="3875" name="Google Shape;3875;p42"/>
          <p:cNvSpPr/>
          <p:nvPr>
            <p:ph idx="3" type="pic"/>
          </p:nvPr>
        </p:nvSpPr>
        <p:spPr>
          <a:xfrm>
            <a:off x="5516825" y="539500"/>
            <a:ext cx="2913900" cy="40644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76" name="Shape 3876"/>
        <p:cNvGrpSpPr/>
        <p:nvPr/>
      </p:nvGrpSpPr>
      <p:grpSpPr>
        <a:xfrm>
          <a:off x="0" y="0"/>
          <a:ext cx="0" cy="0"/>
          <a:chOff x="0" y="0"/>
          <a:chExt cx="0" cy="0"/>
        </a:xfrm>
      </p:grpSpPr>
      <p:sp>
        <p:nvSpPr>
          <p:cNvPr id="3877" name="Google Shape;387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8" name="Google Shape;3878;p43"/>
          <p:cNvSpPr txBox="1"/>
          <p:nvPr>
            <p:ph idx="1" type="subTitle"/>
          </p:nvPr>
        </p:nvSpPr>
        <p:spPr>
          <a:xfrm>
            <a:off x="851225"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79" name="Google Shape;3879;p43"/>
          <p:cNvSpPr txBox="1"/>
          <p:nvPr>
            <p:ph idx="2" type="subTitle"/>
          </p:nvPr>
        </p:nvSpPr>
        <p:spPr>
          <a:xfrm>
            <a:off x="3397950" y="2583173"/>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0" name="Google Shape;3880;p43"/>
          <p:cNvSpPr txBox="1"/>
          <p:nvPr>
            <p:ph idx="3" type="subTitle"/>
          </p:nvPr>
        </p:nvSpPr>
        <p:spPr>
          <a:xfrm>
            <a:off x="5944675" y="2583175"/>
            <a:ext cx="23481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881" name="Google Shape;3881;p43"/>
          <p:cNvSpPr txBox="1"/>
          <p:nvPr>
            <p:ph idx="4" type="subTitle"/>
          </p:nvPr>
        </p:nvSpPr>
        <p:spPr>
          <a:xfrm>
            <a:off x="85122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2" name="Google Shape;3882;p43"/>
          <p:cNvSpPr txBox="1"/>
          <p:nvPr>
            <p:ph idx="5" type="subTitle"/>
          </p:nvPr>
        </p:nvSpPr>
        <p:spPr>
          <a:xfrm>
            <a:off x="3397954"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3" name="Google Shape;3883;p43"/>
          <p:cNvSpPr txBox="1"/>
          <p:nvPr>
            <p:ph idx="6" type="subTitle"/>
          </p:nvPr>
        </p:nvSpPr>
        <p:spPr>
          <a:xfrm>
            <a:off x="5944675" y="1851475"/>
            <a:ext cx="2348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2"/>
                </a:solidFill>
                <a:latin typeface="Hammersmith One"/>
                <a:ea typeface="Hammersmith One"/>
                <a:cs typeface="Hammersmith One"/>
                <a:sym typeface="Hammersmith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884" name="Google Shape;3884;p43"/>
          <p:cNvGrpSpPr/>
          <p:nvPr/>
        </p:nvGrpSpPr>
        <p:grpSpPr>
          <a:xfrm>
            <a:off x="-153687" y="218725"/>
            <a:ext cx="12666938" cy="2392698"/>
            <a:chOff x="-153687" y="218725"/>
            <a:chExt cx="12666938" cy="2392698"/>
          </a:xfrm>
        </p:grpSpPr>
        <p:grpSp>
          <p:nvGrpSpPr>
            <p:cNvPr id="3885" name="Google Shape;3885;p43"/>
            <p:cNvGrpSpPr/>
            <p:nvPr/>
          </p:nvGrpSpPr>
          <p:grpSpPr>
            <a:xfrm>
              <a:off x="8424001" y="218732"/>
              <a:ext cx="4089250" cy="2392691"/>
              <a:chOff x="5490925" y="397700"/>
              <a:chExt cx="3012783" cy="1762831"/>
            </a:xfrm>
          </p:grpSpPr>
          <p:sp>
            <p:nvSpPr>
              <p:cNvPr id="3886" name="Google Shape;3886;p43"/>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3"/>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3"/>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3"/>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3"/>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3"/>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3"/>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3"/>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3"/>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3"/>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3"/>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3"/>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3"/>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3"/>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3"/>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3"/>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3"/>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3"/>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3"/>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3"/>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3"/>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3"/>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3"/>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3"/>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3"/>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3"/>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3"/>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3"/>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3"/>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3"/>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3"/>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3"/>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3"/>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3"/>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3"/>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3"/>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3"/>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3"/>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3"/>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3"/>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3"/>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3"/>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3"/>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3"/>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3"/>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3"/>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3"/>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3"/>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3"/>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3"/>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3"/>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3"/>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3"/>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3"/>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3"/>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3"/>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3"/>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3"/>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3"/>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3"/>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3"/>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3"/>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3"/>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3"/>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3"/>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3"/>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3"/>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3"/>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3"/>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3"/>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3"/>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3"/>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3"/>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3"/>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3"/>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3"/>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3"/>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3"/>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3"/>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3"/>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3"/>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3"/>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3"/>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3"/>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3"/>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3"/>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3"/>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3"/>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3"/>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3"/>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3"/>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3"/>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3"/>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3"/>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3"/>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3"/>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3"/>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3"/>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3"/>
            <p:cNvGrpSpPr/>
            <p:nvPr/>
          </p:nvGrpSpPr>
          <p:grpSpPr>
            <a:xfrm>
              <a:off x="-153687" y="218725"/>
              <a:ext cx="9326825" cy="185600"/>
              <a:chOff x="-124" y="218725"/>
              <a:chExt cx="9326825" cy="185600"/>
            </a:xfrm>
          </p:grpSpPr>
          <p:sp>
            <p:nvSpPr>
              <p:cNvPr id="3985" name="Google Shape;3985;p43"/>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3"/>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3"/>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3"/>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3"/>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0" name="Google Shape;3990;p43"/>
          <p:cNvGrpSpPr/>
          <p:nvPr/>
        </p:nvGrpSpPr>
        <p:grpSpPr>
          <a:xfrm>
            <a:off x="-1942069" y="2957609"/>
            <a:ext cx="13017963" cy="3347813"/>
            <a:chOff x="-1942069" y="2957609"/>
            <a:chExt cx="13017963" cy="3347813"/>
          </a:xfrm>
        </p:grpSpPr>
        <p:grpSp>
          <p:nvGrpSpPr>
            <p:cNvPr id="3991" name="Google Shape;3991;p43"/>
            <p:cNvGrpSpPr/>
            <p:nvPr/>
          </p:nvGrpSpPr>
          <p:grpSpPr>
            <a:xfrm rot="-2700000">
              <a:off x="8301734" y="3364508"/>
              <a:ext cx="2200508" cy="2534014"/>
              <a:chOff x="2166075" y="959650"/>
              <a:chExt cx="3498975" cy="4029275"/>
            </a:xfrm>
          </p:grpSpPr>
          <p:sp>
            <p:nvSpPr>
              <p:cNvPr id="3992" name="Google Shape;3992;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4" name="Google Shape;4054;p43"/>
            <p:cNvGrpSpPr/>
            <p:nvPr/>
          </p:nvGrpSpPr>
          <p:grpSpPr>
            <a:xfrm flipH="1" rot="2700000">
              <a:off x="-1368416" y="3364508"/>
              <a:ext cx="2200508" cy="2534014"/>
              <a:chOff x="2166075" y="959650"/>
              <a:chExt cx="3498975" cy="4029275"/>
            </a:xfrm>
          </p:grpSpPr>
          <p:sp>
            <p:nvSpPr>
              <p:cNvPr id="4055" name="Google Shape;4055;p43"/>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3"/>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3"/>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3"/>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3"/>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3"/>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3"/>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3"/>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3"/>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3"/>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3"/>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3"/>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3"/>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3"/>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3"/>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3"/>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3"/>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3"/>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3"/>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3"/>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3"/>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3"/>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3"/>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3"/>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3"/>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3"/>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3"/>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3"/>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3"/>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3"/>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3"/>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3"/>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3"/>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3"/>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3"/>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3"/>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3"/>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3"/>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3"/>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3"/>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3"/>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3"/>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3"/>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3"/>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3"/>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3"/>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3"/>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3"/>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3"/>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3"/>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3"/>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3"/>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3"/>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3"/>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3"/>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3"/>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3"/>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3"/>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3"/>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3"/>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3"/>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3"/>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117" name="Shape 4117"/>
        <p:cNvGrpSpPr/>
        <p:nvPr/>
      </p:nvGrpSpPr>
      <p:grpSpPr>
        <a:xfrm>
          <a:off x="0" y="0"/>
          <a:ext cx="0" cy="0"/>
          <a:chOff x="0" y="0"/>
          <a:chExt cx="0" cy="0"/>
        </a:xfrm>
      </p:grpSpPr>
      <p:sp>
        <p:nvSpPr>
          <p:cNvPr id="4118" name="Google Shape;411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19" name="Google Shape;4119;p44"/>
          <p:cNvSpPr txBox="1"/>
          <p:nvPr>
            <p:ph idx="1" type="subTitle"/>
          </p:nvPr>
        </p:nvSpPr>
        <p:spPr>
          <a:xfrm>
            <a:off x="1355475" y="1873506"/>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0" name="Google Shape;4120;p44"/>
          <p:cNvSpPr txBox="1"/>
          <p:nvPr>
            <p:ph idx="2" type="subTitle"/>
          </p:nvPr>
        </p:nvSpPr>
        <p:spPr>
          <a:xfrm>
            <a:off x="4703622" y="1873501"/>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1" name="Google Shape;4121;p44"/>
          <p:cNvSpPr txBox="1"/>
          <p:nvPr>
            <p:ph idx="3" type="subTitle"/>
          </p:nvPr>
        </p:nvSpPr>
        <p:spPr>
          <a:xfrm>
            <a:off x="1355475" y="3224399"/>
            <a:ext cx="29853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2" name="Google Shape;4122;p44"/>
          <p:cNvSpPr txBox="1"/>
          <p:nvPr>
            <p:ph idx="4" type="subTitle"/>
          </p:nvPr>
        </p:nvSpPr>
        <p:spPr>
          <a:xfrm>
            <a:off x="4703621" y="3224399"/>
            <a:ext cx="3084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123" name="Google Shape;4123;p44"/>
          <p:cNvSpPr txBox="1"/>
          <p:nvPr>
            <p:ph idx="5" type="subTitle"/>
          </p:nvPr>
        </p:nvSpPr>
        <p:spPr>
          <a:xfrm>
            <a:off x="1355475" y="156895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4" name="Google Shape;4124;p44"/>
          <p:cNvSpPr txBox="1"/>
          <p:nvPr>
            <p:ph idx="6" type="subTitle"/>
          </p:nvPr>
        </p:nvSpPr>
        <p:spPr>
          <a:xfrm>
            <a:off x="1355475" y="2919914"/>
            <a:ext cx="2985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5" name="Google Shape;4125;p44"/>
          <p:cNvSpPr txBox="1"/>
          <p:nvPr>
            <p:ph idx="7" type="subTitle"/>
          </p:nvPr>
        </p:nvSpPr>
        <p:spPr>
          <a:xfrm>
            <a:off x="4703589" y="1568950"/>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26" name="Google Shape;4126;p44"/>
          <p:cNvSpPr txBox="1"/>
          <p:nvPr>
            <p:ph idx="8" type="subTitle"/>
          </p:nvPr>
        </p:nvSpPr>
        <p:spPr>
          <a:xfrm>
            <a:off x="4703589" y="2919914"/>
            <a:ext cx="3084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27" name="Google Shape;4127;p44"/>
          <p:cNvGrpSpPr/>
          <p:nvPr/>
        </p:nvGrpSpPr>
        <p:grpSpPr>
          <a:xfrm>
            <a:off x="8509436" y="2579650"/>
            <a:ext cx="470093" cy="1057651"/>
            <a:chOff x="8509436" y="2579650"/>
            <a:chExt cx="470093" cy="1057651"/>
          </a:xfrm>
        </p:grpSpPr>
        <p:sp>
          <p:nvSpPr>
            <p:cNvPr id="4128" name="Google Shape;4128;p44"/>
            <p:cNvSpPr/>
            <p:nvPr/>
          </p:nvSpPr>
          <p:spPr>
            <a:xfrm>
              <a:off x="8509436" y="3394327"/>
              <a:ext cx="470093" cy="242974"/>
            </a:xfrm>
            <a:custGeom>
              <a:rect b="b" l="l" r="r" t="t"/>
              <a:pathLst>
                <a:path extrusionOk="0" h="2360" w="4566">
                  <a:moveTo>
                    <a:pt x="0" y="1"/>
                  </a:moveTo>
                  <a:lnTo>
                    <a:pt x="0" y="2359"/>
                  </a:lnTo>
                  <a:lnTo>
                    <a:pt x="4566" y="2359"/>
                  </a:lnTo>
                  <a:lnTo>
                    <a:pt x="45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4"/>
            <p:cNvSpPr/>
            <p:nvPr/>
          </p:nvSpPr>
          <p:spPr>
            <a:xfrm>
              <a:off x="8572032" y="3441378"/>
              <a:ext cx="145064" cy="148873"/>
            </a:xfrm>
            <a:custGeom>
              <a:rect b="b" l="l" r="r" t="t"/>
              <a:pathLst>
                <a:path extrusionOk="0" h="1446" w="1409">
                  <a:moveTo>
                    <a:pt x="724" y="0"/>
                  </a:moveTo>
                  <a:cubicBezTo>
                    <a:pt x="305" y="0"/>
                    <a:pt x="1" y="343"/>
                    <a:pt x="1" y="723"/>
                  </a:cubicBezTo>
                  <a:cubicBezTo>
                    <a:pt x="1" y="1103"/>
                    <a:pt x="305" y="1446"/>
                    <a:pt x="724" y="1446"/>
                  </a:cubicBezTo>
                  <a:cubicBezTo>
                    <a:pt x="1104" y="1446"/>
                    <a:pt x="1409" y="1103"/>
                    <a:pt x="1409" y="723"/>
                  </a:cubicBezTo>
                  <a:cubicBezTo>
                    <a:pt x="1409" y="343"/>
                    <a:pt x="1104" y="0"/>
                    <a:pt x="7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4"/>
            <p:cNvSpPr/>
            <p:nvPr/>
          </p:nvSpPr>
          <p:spPr>
            <a:xfrm>
              <a:off x="8771866" y="3441378"/>
              <a:ext cx="148873" cy="148873"/>
            </a:xfrm>
            <a:custGeom>
              <a:rect b="b" l="l" r="r" t="t"/>
              <a:pathLst>
                <a:path extrusionOk="0" h="1446" w="1446">
                  <a:moveTo>
                    <a:pt x="723" y="0"/>
                  </a:moveTo>
                  <a:cubicBezTo>
                    <a:pt x="343" y="0"/>
                    <a:pt x="0" y="343"/>
                    <a:pt x="0" y="723"/>
                  </a:cubicBezTo>
                  <a:cubicBezTo>
                    <a:pt x="0" y="1103"/>
                    <a:pt x="343" y="1446"/>
                    <a:pt x="723" y="1446"/>
                  </a:cubicBezTo>
                  <a:cubicBezTo>
                    <a:pt x="1142" y="1446"/>
                    <a:pt x="1446" y="1103"/>
                    <a:pt x="1446" y="723"/>
                  </a:cubicBezTo>
                  <a:cubicBezTo>
                    <a:pt x="1446" y="343"/>
                    <a:pt x="1142" y="0"/>
                    <a:pt x="7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4"/>
            <p:cNvSpPr/>
            <p:nvPr/>
          </p:nvSpPr>
          <p:spPr>
            <a:xfrm>
              <a:off x="8595609"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4"/>
            <p:cNvSpPr/>
            <p:nvPr/>
          </p:nvSpPr>
          <p:spPr>
            <a:xfrm>
              <a:off x="8658205" y="3500061"/>
              <a:ext cx="35417" cy="31504"/>
            </a:xfrm>
            <a:custGeom>
              <a:rect b="b" l="l" r="r" t="t"/>
              <a:pathLst>
                <a:path extrusionOk="0" h="306" w="344">
                  <a:moveTo>
                    <a:pt x="191" y="1"/>
                  </a:moveTo>
                  <a:cubicBezTo>
                    <a:pt x="77" y="1"/>
                    <a:pt x="1" y="39"/>
                    <a:pt x="1" y="153"/>
                  </a:cubicBezTo>
                  <a:cubicBezTo>
                    <a:pt x="1" y="229"/>
                    <a:pt x="77" y="305"/>
                    <a:pt x="191" y="305"/>
                  </a:cubicBezTo>
                  <a:cubicBezTo>
                    <a:pt x="267" y="305"/>
                    <a:pt x="343" y="229"/>
                    <a:pt x="343" y="153"/>
                  </a:cubicBezTo>
                  <a:cubicBezTo>
                    <a:pt x="343" y="39"/>
                    <a:pt x="267"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4"/>
            <p:cNvSpPr/>
            <p:nvPr/>
          </p:nvSpPr>
          <p:spPr>
            <a:xfrm>
              <a:off x="8799252" y="3500061"/>
              <a:ext cx="31401" cy="31504"/>
            </a:xfrm>
            <a:custGeom>
              <a:rect b="b" l="l" r="r" t="t"/>
              <a:pathLst>
                <a:path extrusionOk="0" h="306" w="305">
                  <a:moveTo>
                    <a:pt x="153" y="1"/>
                  </a:moveTo>
                  <a:cubicBezTo>
                    <a:pt x="77" y="1"/>
                    <a:pt x="1" y="39"/>
                    <a:pt x="1" y="153"/>
                  </a:cubicBezTo>
                  <a:cubicBezTo>
                    <a:pt x="1" y="229"/>
                    <a:pt x="77" y="305"/>
                    <a:pt x="153" y="305"/>
                  </a:cubicBezTo>
                  <a:cubicBezTo>
                    <a:pt x="229" y="305"/>
                    <a:pt x="305" y="229"/>
                    <a:pt x="305" y="153"/>
                  </a:cubicBezTo>
                  <a:cubicBezTo>
                    <a:pt x="305" y="39"/>
                    <a:pt x="229"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4"/>
            <p:cNvSpPr/>
            <p:nvPr/>
          </p:nvSpPr>
          <p:spPr>
            <a:xfrm>
              <a:off x="8861951" y="3500061"/>
              <a:ext cx="35314" cy="31504"/>
            </a:xfrm>
            <a:custGeom>
              <a:rect b="b" l="l" r="r" t="t"/>
              <a:pathLst>
                <a:path extrusionOk="0" h="306" w="343">
                  <a:moveTo>
                    <a:pt x="152" y="1"/>
                  </a:moveTo>
                  <a:cubicBezTo>
                    <a:pt x="76" y="1"/>
                    <a:pt x="0" y="39"/>
                    <a:pt x="0" y="153"/>
                  </a:cubicBezTo>
                  <a:cubicBezTo>
                    <a:pt x="0" y="229"/>
                    <a:pt x="76" y="305"/>
                    <a:pt x="152" y="305"/>
                  </a:cubicBezTo>
                  <a:cubicBezTo>
                    <a:pt x="267" y="305"/>
                    <a:pt x="343" y="229"/>
                    <a:pt x="343" y="153"/>
                  </a:cubicBezTo>
                  <a:cubicBezTo>
                    <a:pt x="343" y="39"/>
                    <a:pt x="267"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4"/>
            <p:cNvSpPr/>
            <p:nvPr/>
          </p:nvSpPr>
          <p:spPr>
            <a:xfrm>
              <a:off x="8681781" y="3351293"/>
              <a:ext cx="121487" cy="43138"/>
            </a:xfrm>
            <a:custGeom>
              <a:rect b="b" l="l" r="r" t="t"/>
              <a:pathLst>
                <a:path extrusionOk="0" h="419" w="1180">
                  <a:moveTo>
                    <a:pt x="0" y="0"/>
                  </a:moveTo>
                  <a:lnTo>
                    <a:pt x="0" y="419"/>
                  </a:lnTo>
                  <a:lnTo>
                    <a:pt x="1180" y="419"/>
                  </a:lnTo>
                  <a:lnTo>
                    <a:pt x="1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4"/>
            <p:cNvSpPr/>
            <p:nvPr/>
          </p:nvSpPr>
          <p:spPr>
            <a:xfrm>
              <a:off x="8728728" y="2579650"/>
              <a:ext cx="31504" cy="771751"/>
            </a:xfrm>
            <a:custGeom>
              <a:rect b="b" l="l" r="r" t="t"/>
              <a:pathLst>
                <a:path extrusionOk="0" h="7496" w="306">
                  <a:moveTo>
                    <a:pt x="1" y="1"/>
                  </a:moveTo>
                  <a:lnTo>
                    <a:pt x="1" y="7495"/>
                  </a:lnTo>
                  <a:lnTo>
                    <a:pt x="305" y="7495"/>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7" name="Google Shape;4137;p44"/>
          <p:cNvGrpSpPr/>
          <p:nvPr/>
        </p:nvGrpSpPr>
        <p:grpSpPr>
          <a:xfrm>
            <a:off x="-153687" y="218725"/>
            <a:ext cx="9326825" cy="185600"/>
            <a:chOff x="-124" y="218725"/>
            <a:chExt cx="9326825" cy="185600"/>
          </a:xfrm>
        </p:grpSpPr>
        <p:sp>
          <p:nvSpPr>
            <p:cNvPr id="4138" name="Google Shape;4138;p44"/>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4"/>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4"/>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4"/>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4"/>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3" name="Google Shape;4143;p44"/>
          <p:cNvGrpSpPr/>
          <p:nvPr/>
        </p:nvGrpSpPr>
        <p:grpSpPr>
          <a:xfrm>
            <a:off x="8424001" y="218732"/>
            <a:ext cx="4089250" cy="2392691"/>
            <a:chOff x="5490925" y="397700"/>
            <a:chExt cx="3012783" cy="1762831"/>
          </a:xfrm>
        </p:grpSpPr>
        <p:sp>
          <p:nvSpPr>
            <p:cNvPr id="4144" name="Google Shape;4144;p44"/>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4"/>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4"/>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4"/>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4"/>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4"/>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4"/>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4"/>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4"/>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4"/>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4"/>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4"/>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4"/>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4"/>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4"/>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4"/>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4"/>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4"/>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4"/>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4"/>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4"/>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4"/>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4"/>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4"/>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4"/>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4"/>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4"/>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4"/>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4"/>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4"/>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4"/>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4"/>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4"/>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4"/>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4"/>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4"/>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4"/>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4"/>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4"/>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4"/>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4"/>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4"/>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4"/>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4"/>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4"/>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4"/>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4"/>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4"/>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4"/>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4"/>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4"/>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4"/>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4"/>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4"/>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4"/>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4"/>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4"/>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4"/>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4"/>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4"/>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4"/>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4"/>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4"/>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4"/>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4"/>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4"/>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4"/>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4"/>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4"/>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4"/>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4"/>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4"/>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4"/>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4"/>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4"/>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4"/>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4"/>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4"/>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44"/>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4"/>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4"/>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4"/>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4"/>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4"/>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4"/>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4"/>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4"/>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4"/>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4"/>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4"/>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4"/>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4"/>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4"/>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4"/>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4"/>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4"/>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4"/>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4"/>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44"/>
          <p:cNvGrpSpPr/>
          <p:nvPr/>
        </p:nvGrpSpPr>
        <p:grpSpPr>
          <a:xfrm>
            <a:off x="-1942069" y="2957609"/>
            <a:ext cx="13017963" cy="3347813"/>
            <a:chOff x="-1942069" y="2957609"/>
            <a:chExt cx="13017963" cy="3347813"/>
          </a:xfrm>
        </p:grpSpPr>
        <p:grpSp>
          <p:nvGrpSpPr>
            <p:cNvPr id="4243" name="Google Shape;4243;p44"/>
            <p:cNvGrpSpPr/>
            <p:nvPr/>
          </p:nvGrpSpPr>
          <p:grpSpPr>
            <a:xfrm rot="-2700000">
              <a:off x="8301734" y="3364508"/>
              <a:ext cx="2200508" cy="2534014"/>
              <a:chOff x="2166075" y="959650"/>
              <a:chExt cx="3498975" cy="4029275"/>
            </a:xfrm>
          </p:grpSpPr>
          <p:sp>
            <p:nvSpPr>
              <p:cNvPr id="4244" name="Google Shape;4244;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6" name="Google Shape;4306;p44"/>
            <p:cNvGrpSpPr/>
            <p:nvPr/>
          </p:nvGrpSpPr>
          <p:grpSpPr>
            <a:xfrm flipH="1" rot="2700000">
              <a:off x="-1368416" y="3364508"/>
              <a:ext cx="2200508" cy="2534014"/>
              <a:chOff x="2166075" y="959650"/>
              <a:chExt cx="3498975" cy="4029275"/>
            </a:xfrm>
          </p:grpSpPr>
          <p:sp>
            <p:nvSpPr>
              <p:cNvPr id="4307" name="Google Shape;4307;p44"/>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4"/>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4"/>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4"/>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4"/>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4"/>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4"/>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4"/>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4"/>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4"/>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4"/>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4"/>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4"/>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4"/>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4"/>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4"/>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4"/>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4"/>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4"/>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4"/>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4"/>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4"/>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4"/>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4"/>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4"/>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4"/>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4"/>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4"/>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4"/>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4"/>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4"/>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4"/>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4"/>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4"/>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4"/>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4"/>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4"/>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4"/>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4"/>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4"/>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4"/>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4"/>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4"/>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4"/>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4"/>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4"/>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4"/>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4"/>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4"/>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4"/>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4"/>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4"/>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4"/>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4"/>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4"/>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4"/>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4"/>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4"/>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4"/>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4"/>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4"/>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4"/>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369" name="Shape 4369"/>
        <p:cNvGrpSpPr/>
        <p:nvPr/>
      </p:nvGrpSpPr>
      <p:grpSpPr>
        <a:xfrm>
          <a:off x="0" y="0"/>
          <a:ext cx="0" cy="0"/>
          <a:chOff x="0" y="0"/>
          <a:chExt cx="0" cy="0"/>
        </a:xfrm>
      </p:grpSpPr>
      <p:sp>
        <p:nvSpPr>
          <p:cNvPr id="4370" name="Google Shape;437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71" name="Google Shape;4371;p45"/>
          <p:cNvSpPr txBox="1"/>
          <p:nvPr>
            <p:ph idx="1" type="subTitle"/>
          </p:nvPr>
        </p:nvSpPr>
        <p:spPr>
          <a:xfrm>
            <a:off x="713225" y="1559627"/>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2" name="Google Shape;4372;p45"/>
          <p:cNvSpPr txBox="1"/>
          <p:nvPr>
            <p:ph idx="2" type="subTitle"/>
          </p:nvPr>
        </p:nvSpPr>
        <p:spPr>
          <a:xfrm>
            <a:off x="3871066" y="1559632"/>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3" name="Google Shape;4373;p45"/>
          <p:cNvSpPr txBox="1"/>
          <p:nvPr>
            <p:ph idx="3" type="subTitle"/>
          </p:nvPr>
        </p:nvSpPr>
        <p:spPr>
          <a:xfrm>
            <a:off x="3871066" y="272407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4" name="Google Shape;4374;p45"/>
          <p:cNvSpPr txBox="1"/>
          <p:nvPr>
            <p:ph idx="4" type="subTitle"/>
          </p:nvPr>
        </p:nvSpPr>
        <p:spPr>
          <a:xfrm>
            <a:off x="713225" y="3888500"/>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5" name="Google Shape;4375;p45"/>
          <p:cNvSpPr txBox="1"/>
          <p:nvPr>
            <p:ph idx="5" type="subTitle"/>
          </p:nvPr>
        </p:nvSpPr>
        <p:spPr>
          <a:xfrm>
            <a:off x="713225" y="2725324"/>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6" name="Google Shape;4376;p45"/>
          <p:cNvSpPr txBox="1"/>
          <p:nvPr>
            <p:ph idx="6" type="subTitle"/>
          </p:nvPr>
        </p:nvSpPr>
        <p:spPr>
          <a:xfrm>
            <a:off x="3871066" y="3888503"/>
            <a:ext cx="2808000" cy="7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377" name="Google Shape;4377;p45"/>
          <p:cNvSpPr txBox="1"/>
          <p:nvPr>
            <p:ph idx="7" type="subTitle"/>
          </p:nvPr>
        </p:nvSpPr>
        <p:spPr>
          <a:xfrm>
            <a:off x="713225" y="118205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8" name="Google Shape;4378;p45"/>
          <p:cNvSpPr txBox="1"/>
          <p:nvPr>
            <p:ph idx="8" type="subTitle"/>
          </p:nvPr>
        </p:nvSpPr>
        <p:spPr>
          <a:xfrm>
            <a:off x="3871066" y="1182050"/>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79" name="Google Shape;4379;p45"/>
          <p:cNvSpPr txBox="1"/>
          <p:nvPr>
            <p:ph idx="9" type="subTitle"/>
          </p:nvPr>
        </p:nvSpPr>
        <p:spPr>
          <a:xfrm>
            <a:off x="713225" y="2347743"/>
            <a:ext cx="28062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0" name="Google Shape;4380;p45"/>
          <p:cNvSpPr txBox="1"/>
          <p:nvPr>
            <p:ph idx="13" type="subTitle"/>
          </p:nvPr>
        </p:nvSpPr>
        <p:spPr>
          <a:xfrm>
            <a:off x="3871066" y="2349000"/>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1" name="Google Shape;4381;p45"/>
          <p:cNvSpPr txBox="1"/>
          <p:nvPr>
            <p:ph idx="14" type="subTitle"/>
          </p:nvPr>
        </p:nvSpPr>
        <p:spPr>
          <a:xfrm>
            <a:off x="713225" y="3513425"/>
            <a:ext cx="28044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2" name="Google Shape;4382;p45"/>
          <p:cNvSpPr txBox="1"/>
          <p:nvPr>
            <p:ph idx="15" type="subTitle"/>
          </p:nvPr>
        </p:nvSpPr>
        <p:spPr>
          <a:xfrm>
            <a:off x="3871066" y="3513426"/>
            <a:ext cx="2808000" cy="4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Be Vietnam Pro"/>
                <a:ea typeface="Be Vietnam Pro"/>
                <a:cs typeface="Be Vietnam Pro"/>
                <a:sym typeface="Be Vietnam Pro"/>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83" name="Google Shape;4383;p45"/>
          <p:cNvGrpSpPr/>
          <p:nvPr/>
        </p:nvGrpSpPr>
        <p:grpSpPr>
          <a:xfrm>
            <a:off x="-153687" y="218725"/>
            <a:ext cx="9326825" cy="185600"/>
            <a:chOff x="-124" y="218725"/>
            <a:chExt cx="9326825" cy="185600"/>
          </a:xfrm>
        </p:grpSpPr>
        <p:sp>
          <p:nvSpPr>
            <p:cNvPr id="4384" name="Google Shape;4384;p45"/>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5"/>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5"/>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5"/>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5"/>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9" name="Google Shape;4389;p45"/>
          <p:cNvGrpSpPr/>
          <p:nvPr/>
        </p:nvGrpSpPr>
        <p:grpSpPr>
          <a:xfrm flipH="1" rot="2700000">
            <a:off x="-1368416" y="3364508"/>
            <a:ext cx="2200508" cy="2534014"/>
            <a:chOff x="2166075" y="959650"/>
            <a:chExt cx="3498975" cy="4029275"/>
          </a:xfrm>
        </p:grpSpPr>
        <p:sp>
          <p:nvSpPr>
            <p:cNvPr id="4390" name="Google Shape;4390;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2" name="Google Shape;4452;p45"/>
          <p:cNvGrpSpPr/>
          <p:nvPr/>
        </p:nvGrpSpPr>
        <p:grpSpPr>
          <a:xfrm rot="-2700000">
            <a:off x="7141381" y="1086663"/>
            <a:ext cx="2959082" cy="3407557"/>
            <a:chOff x="2166075" y="959650"/>
            <a:chExt cx="3498975" cy="4029275"/>
          </a:xfrm>
        </p:grpSpPr>
        <p:sp>
          <p:nvSpPr>
            <p:cNvPr id="4453" name="Google Shape;4453;p45"/>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5"/>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5"/>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5"/>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5"/>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5"/>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5"/>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5"/>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5"/>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5"/>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5"/>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5"/>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5"/>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5"/>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5"/>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5"/>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5"/>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5"/>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5"/>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5"/>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5"/>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5"/>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5"/>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5"/>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5"/>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5"/>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5"/>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5"/>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5"/>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5"/>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5"/>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5"/>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5"/>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5"/>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5"/>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5"/>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5"/>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5"/>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5"/>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5"/>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5"/>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5"/>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5"/>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5"/>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5"/>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5"/>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5"/>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5"/>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5"/>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5"/>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5"/>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5"/>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5"/>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5"/>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5"/>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5"/>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5"/>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5"/>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5"/>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5"/>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5"/>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5"/>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15" name="Shape 4515"/>
        <p:cNvGrpSpPr/>
        <p:nvPr/>
      </p:nvGrpSpPr>
      <p:grpSpPr>
        <a:xfrm>
          <a:off x="0" y="0"/>
          <a:ext cx="0" cy="0"/>
          <a:chOff x="0" y="0"/>
          <a:chExt cx="0" cy="0"/>
        </a:xfrm>
      </p:grpSpPr>
      <p:sp>
        <p:nvSpPr>
          <p:cNvPr id="4516" name="Google Shape;4516;p46"/>
          <p:cNvSpPr txBox="1"/>
          <p:nvPr/>
        </p:nvSpPr>
        <p:spPr>
          <a:xfrm>
            <a:off x="4831775" y="3615225"/>
            <a:ext cx="35994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
        <p:nvSpPr>
          <p:cNvPr id="4517" name="Google Shape;4517;p46"/>
          <p:cNvSpPr txBox="1"/>
          <p:nvPr>
            <p:ph type="title"/>
          </p:nvPr>
        </p:nvSpPr>
        <p:spPr>
          <a:xfrm>
            <a:off x="4571975" y="539500"/>
            <a:ext cx="38592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18" name="Google Shape;4518;p46"/>
          <p:cNvSpPr txBox="1"/>
          <p:nvPr>
            <p:ph idx="1" type="subTitle"/>
          </p:nvPr>
        </p:nvSpPr>
        <p:spPr>
          <a:xfrm>
            <a:off x="4571975" y="1788425"/>
            <a:ext cx="38592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4519" name="Google Shape;4519;p46"/>
          <p:cNvGrpSpPr/>
          <p:nvPr/>
        </p:nvGrpSpPr>
        <p:grpSpPr>
          <a:xfrm>
            <a:off x="-153687" y="218725"/>
            <a:ext cx="9326825" cy="185600"/>
            <a:chOff x="-124" y="218725"/>
            <a:chExt cx="9326825" cy="185600"/>
          </a:xfrm>
        </p:grpSpPr>
        <p:sp>
          <p:nvSpPr>
            <p:cNvPr id="4520" name="Google Shape;4520;p4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5" name="Google Shape;4525;p46"/>
          <p:cNvGrpSpPr/>
          <p:nvPr/>
        </p:nvGrpSpPr>
        <p:grpSpPr>
          <a:xfrm flipH="1" rot="2700000">
            <a:off x="-1036378" y="1773520"/>
            <a:ext cx="3225301" cy="3714123"/>
            <a:chOff x="2166075" y="959650"/>
            <a:chExt cx="3498975" cy="4029275"/>
          </a:xfrm>
        </p:grpSpPr>
        <p:sp>
          <p:nvSpPr>
            <p:cNvPr id="4526" name="Google Shape;4526;p4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4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88" name="Shape 4588"/>
        <p:cNvGrpSpPr/>
        <p:nvPr/>
      </p:nvGrpSpPr>
      <p:grpSpPr>
        <a:xfrm>
          <a:off x="0" y="0"/>
          <a:ext cx="0" cy="0"/>
          <a:chOff x="0" y="0"/>
          <a:chExt cx="0" cy="0"/>
        </a:xfrm>
      </p:grpSpPr>
      <p:grpSp>
        <p:nvGrpSpPr>
          <p:cNvPr id="4589" name="Google Shape;4589;p47"/>
          <p:cNvGrpSpPr/>
          <p:nvPr/>
        </p:nvGrpSpPr>
        <p:grpSpPr>
          <a:xfrm>
            <a:off x="-153687" y="218725"/>
            <a:ext cx="9326825" cy="185600"/>
            <a:chOff x="-124" y="218725"/>
            <a:chExt cx="9326825" cy="185600"/>
          </a:xfrm>
        </p:grpSpPr>
        <p:sp>
          <p:nvSpPr>
            <p:cNvPr id="4590" name="Google Shape;4590;p4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5" name="Google Shape;4595;p47"/>
          <p:cNvGrpSpPr/>
          <p:nvPr/>
        </p:nvGrpSpPr>
        <p:grpSpPr>
          <a:xfrm>
            <a:off x="8424001" y="218732"/>
            <a:ext cx="4089250" cy="2392691"/>
            <a:chOff x="5490925" y="397700"/>
            <a:chExt cx="3012783" cy="1762831"/>
          </a:xfrm>
        </p:grpSpPr>
        <p:sp>
          <p:nvSpPr>
            <p:cNvPr id="4596" name="Google Shape;4596;p47"/>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7"/>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7"/>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7"/>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7"/>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7"/>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7"/>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7"/>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7"/>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7"/>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7"/>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7"/>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7"/>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7"/>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7"/>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7"/>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7"/>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7"/>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7"/>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7"/>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7"/>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7"/>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7"/>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7"/>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7"/>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7"/>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7"/>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7"/>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7"/>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7"/>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7"/>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7"/>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7"/>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7"/>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7"/>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47"/>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47"/>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7"/>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7"/>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7"/>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7"/>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7"/>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7"/>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7"/>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7"/>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7"/>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7"/>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7"/>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7"/>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7"/>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7"/>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7"/>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7"/>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7"/>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7"/>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7"/>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7"/>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7"/>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7"/>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7"/>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7"/>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7"/>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7"/>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7"/>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7"/>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7"/>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7"/>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7"/>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7"/>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7"/>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7"/>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7"/>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7"/>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7"/>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7"/>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7"/>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7"/>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7"/>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7"/>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7"/>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7"/>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7"/>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7"/>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7"/>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7"/>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7"/>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7"/>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7"/>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7"/>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7"/>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7"/>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7"/>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7"/>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7"/>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7"/>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7"/>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7"/>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7"/>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4" name="Google Shape;4694;p47"/>
          <p:cNvGrpSpPr/>
          <p:nvPr/>
        </p:nvGrpSpPr>
        <p:grpSpPr>
          <a:xfrm>
            <a:off x="-1942069" y="2957609"/>
            <a:ext cx="13017963" cy="3347813"/>
            <a:chOff x="-1942069" y="2957609"/>
            <a:chExt cx="13017963" cy="3347813"/>
          </a:xfrm>
        </p:grpSpPr>
        <p:grpSp>
          <p:nvGrpSpPr>
            <p:cNvPr id="4695" name="Google Shape;4695;p47"/>
            <p:cNvGrpSpPr/>
            <p:nvPr/>
          </p:nvGrpSpPr>
          <p:grpSpPr>
            <a:xfrm rot="-2700000">
              <a:off x="8301734" y="3364508"/>
              <a:ext cx="2200508" cy="2534014"/>
              <a:chOff x="2166075" y="959650"/>
              <a:chExt cx="3498975" cy="4029275"/>
            </a:xfrm>
          </p:grpSpPr>
          <p:sp>
            <p:nvSpPr>
              <p:cNvPr id="4696" name="Google Shape;4696;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8" name="Google Shape;4758;p47"/>
            <p:cNvGrpSpPr/>
            <p:nvPr/>
          </p:nvGrpSpPr>
          <p:grpSpPr>
            <a:xfrm flipH="1" rot="2700000">
              <a:off x="-1368416" y="3364508"/>
              <a:ext cx="2200508" cy="2534014"/>
              <a:chOff x="2166075" y="959650"/>
              <a:chExt cx="3498975" cy="4029275"/>
            </a:xfrm>
          </p:grpSpPr>
          <p:sp>
            <p:nvSpPr>
              <p:cNvPr id="4759" name="Google Shape;4759;p4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4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4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4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4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821" name="Shape 4821"/>
        <p:cNvGrpSpPr/>
        <p:nvPr/>
      </p:nvGrpSpPr>
      <p:grpSpPr>
        <a:xfrm>
          <a:off x="0" y="0"/>
          <a:ext cx="0" cy="0"/>
          <a:chOff x="0" y="0"/>
          <a:chExt cx="0" cy="0"/>
        </a:xfrm>
      </p:grpSpPr>
      <p:grpSp>
        <p:nvGrpSpPr>
          <p:cNvPr id="4822" name="Google Shape;4822;p48"/>
          <p:cNvGrpSpPr/>
          <p:nvPr/>
        </p:nvGrpSpPr>
        <p:grpSpPr>
          <a:xfrm>
            <a:off x="-153687" y="218725"/>
            <a:ext cx="9326825" cy="185600"/>
            <a:chOff x="-124" y="218725"/>
            <a:chExt cx="9326825" cy="185600"/>
          </a:xfrm>
        </p:grpSpPr>
        <p:sp>
          <p:nvSpPr>
            <p:cNvPr id="4823" name="Google Shape;4823;p48"/>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8"/>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8"/>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8"/>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8"/>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8" name="Google Shape;4828;p48"/>
          <p:cNvGrpSpPr/>
          <p:nvPr/>
        </p:nvGrpSpPr>
        <p:grpSpPr>
          <a:xfrm rot="-2700000">
            <a:off x="8301734" y="3364508"/>
            <a:ext cx="2200508" cy="2534014"/>
            <a:chOff x="2166075" y="959650"/>
            <a:chExt cx="3498975" cy="4029275"/>
          </a:xfrm>
        </p:grpSpPr>
        <p:sp>
          <p:nvSpPr>
            <p:cNvPr id="4829" name="Google Shape;4829;p48"/>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8"/>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8"/>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8"/>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8"/>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8"/>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8"/>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8"/>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8"/>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8"/>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8"/>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8"/>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8"/>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8"/>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8"/>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8"/>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8"/>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8"/>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8"/>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8"/>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8"/>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8"/>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8"/>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8"/>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8"/>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48"/>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8"/>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8"/>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48"/>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48"/>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8"/>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8"/>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8"/>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8"/>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8"/>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8"/>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48"/>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48"/>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48"/>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48"/>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48"/>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48"/>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48"/>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48"/>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48"/>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48"/>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48"/>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48"/>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48"/>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48"/>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48"/>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48"/>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48"/>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48"/>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48"/>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48"/>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8"/>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8"/>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8"/>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8"/>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48"/>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48"/>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5" name="Shape 485"/>
        <p:cNvGrpSpPr/>
        <p:nvPr/>
      </p:nvGrpSpPr>
      <p:grpSpPr>
        <a:xfrm>
          <a:off x="0" y="0"/>
          <a:ext cx="0" cy="0"/>
          <a:chOff x="0" y="0"/>
          <a:chExt cx="0" cy="0"/>
        </a:xfrm>
      </p:grpSpPr>
      <p:sp>
        <p:nvSpPr>
          <p:cNvPr id="486" name="Google Shape;48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87" name="Google Shape;487;p6"/>
          <p:cNvGrpSpPr/>
          <p:nvPr/>
        </p:nvGrpSpPr>
        <p:grpSpPr>
          <a:xfrm flipH="1" rot="-8100000">
            <a:off x="8573484" y="364095"/>
            <a:ext cx="2200508" cy="2534014"/>
            <a:chOff x="2166075" y="959650"/>
            <a:chExt cx="3498975" cy="4029275"/>
          </a:xfrm>
        </p:grpSpPr>
        <p:sp>
          <p:nvSpPr>
            <p:cNvPr id="488" name="Google Shape;488;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6"/>
          <p:cNvGrpSpPr/>
          <p:nvPr/>
        </p:nvGrpSpPr>
        <p:grpSpPr>
          <a:xfrm>
            <a:off x="-153687" y="218725"/>
            <a:ext cx="9326825" cy="185600"/>
            <a:chOff x="-124" y="218725"/>
            <a:chExt cx="9326825" cy="185600"/>
          </a:xfrm>
        </p:grpSpPr>
        <p:sp>
          <p:nvSpPr>
            <p:cNvPr id="551" name="Google Shape;551;p6"/>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6"/>
          <p:cNvGrpSpPr/>
          <p:nvPr/>
        </p:nvGrpSpPr>
        <p:grpSpPr>
          <a:xfrm flipH="1" rot="2700000">
            <a:off x="-1368416" y="3364508"/>
            <a:ext cx="2200508" cy="2534014"/>
            <a:chOff x="2166075" y="959650"/>
            <a:chExt cx="3498975" cy="4029275"/>
          </a:xfrm>
        </p:grpSpPr>
        <p:sp>
          <p:nvSpPr>
            <p:cNvPr id="557" name="Google Shape;557;p6"/>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9" name="Shape 619"/>
        <p:cNvGrpSpPr/>
        <p:nvPr/>
      </p:nvGrpSpPr>
      <p:grpSpPr>
        <a:xfrm>
          <a:off x="0" y="0"/>
          <a:ext cx="0" cy="0"/>
          <a:chOff x="0" y="0"/>
          <a:chExt cx="0" cy="0"/>
        </a:xfrm>
      </p:grpSpPr>
      <p:grpSp>
        <p:nvGrpSpPr>
          <p:cNvPr id="620" name="Google Shape;620;p7"/>
          <p:cNvGrpSpPr/>
          <p:nvPr/>
        </p:nvGrpSpPr>
        <p:grpSpPr>
          <a:xfrm rot="8100000">
            <a:off x="-2003303" y="1842595"/>
            <a:ext cx="3225301" cy="3714123"/>
            <a:chOff x="2166075" y="959650"/>
            <a:chExt cx="3498975" cy="4029275"/>
          </a:xfrm>
        </p:grpSpPr>
        <p:sp>
          <p:nvSpPr>
            <p:cNvPr id="621" name="Google Shape;621;p7"/>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7"/>
          <p:cNvGrpSpPr/>
          <p:nvPr/>
        </p:nvGrpSpPr>
        <p:grpSpPr>
          <a:xfrm>
            <a:off x="-153687" y="218725"/>
            <a:ext cx="9326825" cy="185600"/>
            <a:chOff x="-124" y="218725"/>
            <a:chExt cx="9326825" cy="185600"/>
          </a:xfrm>
        </p:grpSpPr>
        <p:sp>
          <p:nvSpPr>
            <p:cNvPr id="684" name="Google Shape;684;p7"/>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7"/>
          <p:cNvSpPr txBox="1"/>
          <p:nvPr>
            <p:ph type="title"/>
          </p:nvPr>
        </p:nvSpPr>
        <p:spPr>
          <a:xfrm>
            <a:off x="713225" y="948150"/>
            <a:ext cx="4642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0" name="Google Shape;690;p7"/>
          <p:cNvSpPr txBox="1"/>
          <p:nvPr>
            <p:ph idx="1" type="subTitle"/>
          </p:nvPr>
        </p:nvSpPr>
        <p:spPr>
          <a:xfrm>
            <a:off x="713225" y="152085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91" name="Google Shape;691;p7"/>
          <p:cNvSpPr/>
          <p:nvPr>
            <p:ph idx="2" type="pic"/>
          </p:nvPr>
        </p:nvSpPr>
        <p:spPr>
          <a:xfrm>
            <a:off x="5617143" y="0"/>
            <a:ext cx="352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2" name="Shape 692"/>
        <p:cNvGrpSpPr/>
        <p:nvPr/>
      </p:nvGrpSpPr>
      <p:grpSpPr>
        <a:xfrm>
          <a:off x="0" y="0"/>
          <a:ext cx="0" cy="0"/>
          <a:chOff x="0" y="0"/>
          <a:chExt cx="0" cy="0"/>
        </a:xfrm>
      </p:grpSpPr>
      <p:sp>
        <p:nvSpPr>
          <p:cNvPr id="693" name="Google Shape;69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4" name="Shape 694"/>
        <p:cNvGrpSpPr/>
        <p:nvPr/>
      </p:nvGrpSpPr>
      <p:grpSpPr>
        <a:xfrm>
          <a:off x="0" y="0"/>
          <a:ext cx="0" cy="0"/>
          <a:chOff x="0" y="0"/>
          <a:chExt cx="0" cy="0"/>
        </a:xfrm>
      </p:grpSpPr>
      <p:sp>
        <p:nvSpPr>
          <p:cNvPr id="695" name="Google Shape;69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96" name="Google Shape;69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7" name="Shape 697"/>
        <p:cNvGrpSpPr/>
        <p:nvPr/>
      </p:nvGrpSpPr>
      <p:grpSpPr>
        <a:xfrm>
          <a:off x="0" y="0"/>
          <a:ext cx="0" cy="0"/>
          <a:chOff x="0" y="0"/>
          <a:chExt cx="0" cy="0"/>
        </a:xfrm>
      </p:grpSpPr>
      <p:sp>
        <p:nvSpPr>
          <p:cNvPr id="698" name="Google Shape;698;p10"/>
          <p:cNvSpPr/>
          <p:nvPr>
            <p:ph idx="2" type="pic"/>
          </p:nvPr>
        </p:nvSpPr>
        <p:spPr>
          <a:xfrm>
            <a:off x="0" y="-14875"/>
            <a:ext cx="9144000" cy="5158500"/>
          </a:xfrm>
          <a:prstGeom prst="rect">
            <a:avLst/>
          </a:prstGeom>
          <a:noFill/>
          <a:ln>
            <a:noFill/>
          </a:ln>
        </p:spPr>
      </p:sp>
      <p:sp>
        <p:nvSpPr>
          <p:cNvPr id="699" name="Google Shape;699;p10"/>
          <p:cNvSpPr txBox="1"/>
          <p:nvPr>
            <p:ph type="title"/>
          </p:nvPr>
        </p:nvSpPr>
        <p:spPr>
          <a:xfrm>
            <a:off x="713225" y="3937000"/>
            <a:ext cx="4191600" cy="6501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00" name="Google Shape;700;p10"/>
          <p:cNvGrpSpPr/>
          <p:nvPr/>
        </p:nvGrpSpPr>
        <p:grpSpPr>
          <a:xfrm>
            <a:off x="-153687" y="218725"/>
            <a:ext cx="9326825" cy="185600"/>
            <a:chOff x="-124" y="218725"/>
            <a:chExt cx="9326825" cy="185600"/>
          </a:xfrm>
        </p:grpSpPr>
        <p:sp>
          <p:nvSpPr>
            <p:cNvPr id="701" name="Google Shape;701;p10"/>
            <p:cNvSpPr/>
            <p:nvPr/>
          </p:nvSpPr>
          <p:spPr>
            <a:xfrm>
              <a:off x="-124" y="229166"/>
              <a:ext cx="9264083" cy="175159"/>
            </a:xfrm>
            <a:custGeom>
              <a:rect b="b" l="l" r="r" t="t"/>
              <a:pathLst>
                <a:path extrusionOk="0" h="2550" w="134868">
                  <a:moveTo>
                    <a:pt x="18262" y="0"/>
                  </a:moveTo>
                  <a:cubicBezTo>
                    <a:pt x="13811" y="0"/>
                    <a:pt x="2284" y="1370"/>
                    <a:pt x="1" y="1636"/>
                  </a:cubicBezTo>
                  <a:lnTo>
                    <a:pt x="1" y="1941"/>
                  </a:lnTo>
                  <a:cubicBezTo>
                    <a:pt x="2169" y="1674"/>
                    <a:pt x="13811" y="305"/>
                    <a:pt x="18262" y="305"/>
                  </a:cubicBezTo>
                  <a:cubicBezTo>
                    <a:pt x="20431" y="305"/>
                    <a:pt x="25376" y="723"/>
                    <a:pt x="31083" y="1218"/>
                  </a:cubicBezTo>
                  <a:cubicBezTo>
                    <a:pt x="38502" y="1826"/>
                    <a:pt x="46909" y="2549"/>
                    <a:pt x="51703" y="2549"/>
                  </a:cubicBezTo>
                  <a:cubicBezTo>
                    <a:pt x="56268" y="2549"/>
                    <a:pt x="61404" y="1941"/>
                    <a:pt x="66388" y="1370"/>
                  </a:cubicBezTo>
                  <a:cubicBezTo>
                    <a:pt x="70459" y="913"/>
                    <a:pt x="74301" y="495"/>
                    <a:pt x="77231" y="457"/>
                  </a:cubicBezTo>
                  <a:cubicBezTo>
                    <a:pt x="80464" y="457"/>
                    <a:pt x="85524" y="989"/>
                    <a:pt x="90432" y="1522"/>
                  </a:cubicBezTo>
                  <a:cubicBezTo>
                    <a:pt x="95111" y="2055"/>
                    <a:pt x="99487" y="2549"/>
                    <a:pt x="102302" y="2549"/>
                  </a:cubicBezTo>
                  <a:cubicBezTo>
                    <a:pt x="108046" y="2549"/>
                    <a:pt x="134601" y="495"/>
                    <a:pt x="134868" y="457"/>
                  </a:cubicBezTo>
                  <a:lnTo>
                    <a:pt x="134868" y="152"/>
                  </a:lnTo>
                  <a:cubicBezTo>
                    <a:pt x="134563" y="191"/>
                    <a:pt x="108046" y="2245"/>
                    <a:pt x="102302" y="2245"/>
                  </a:cubicBezTo>
                  <a:cubicBezTo>
                    <a:pt x="99525" y="2245"/>
                    <a:pt x="95111" y="1750"/>
                    <a:pt x="90470" y="1256"/>
                  </a:cubicBezTo>
                  <a:cubicBezTo>
                    <a:pt x="85562" y="685"/>
                    <a:pt x="80502" y="152"/>
                    <a:pt x="77231" y="152"/>
                  </a:cubicBezTo>
                  <a:cubicBezTo>
                    <a:pt x="74301" y="191"/>
                    <a:pt x="70421" y="609"/>
                    <a:pt x="66350" y="1104"/>
                  </a:cubicBezTo>
                  <a:cubicBezTo>
                    <a:pt x="61404" y="1674"/>
                    <a:pt x="56268" y="2245"/>
                    <a:pt x="51703" y="2245"/>
                  </a:cubicBezTo>
                  <a:cubicBezTo>
                    <a:pt x="46909" y="2245"/>
                    <a:pt x="38540" y="1522"/>
                    <a:pt x="31121" y="913"/>
                  </a:cubicBezTo>
                  <a:cubicBezTo>
                    <a:pt x="25376" y="419"/>
                    <a:pt x="20469" y="0"/>
                    <a:pt x="182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
            <p:cNvSpPr/>
            <p:nvPr/>
          </p:nvSpPr>
          <p:spPr>
            <a:xfrm>
              <a:off x="-124" y="244827"/>
              <a:ext cx="9326797" cy="73224"/>
            </a:xfrm>
            <a:custGeom>
              <a:rect b="b" l="l" r="r" t="t"/>
              <a:pathLst>
                <a:path extrusionOk="0" h="1066" w="135781">
                  <a:moveTo>
                    <a:pt x="1" y="1"/>
                  </a:moveTo>
                  <a:lnTo>
                    <a:pt x="1" y="305"/>
                  </a:lnTo>
                  <a:lnTo>
                    <a:pt x="18072" y="305"/>
                  </a:lnTo>
                  <a:cubicBezTo>
                    <a:pt x="18186" y="305"/>
                    <a:pt x="30322" y="1066"/>
                    <a:pt x="34165" y="1066"/>
                  </a:cubicBezTo>
                  <a:cubicBezTo>
                    <a:pt x="44893" y="1066"/>
                    <a:pt x="76774" y="305"/>
                    <a:pt x="77078" y="305"/>
                  </a:cubicBezTo>
                  <a:cubicBezTo>
                    <a:pt x="77231" y="305"/>
                    <a:pt x="90736" y="1066"/>
                    <a:pt x="94769" y="1066"/>
                  </a:cubicBezTo>
                  <a:cubicBezTo>
                    <a:pt x="105231" y="1066"/>
                    <a:pt x="135476" y="305"/>
                    <a:pt x="135781" y="305"/>
                  </a:cubicBezTo>
                  <a:lnTo>
                    <a:pt x="135781" y="1"/>
                  </a:lnTo>
                  <a:cubicBezTo>
                    <a:pt x="135476" y="1"/>
                    <a:pt x="105231" y="761"/>
                    <a:pt x="94769" y="761"/>
                  </a:cubicBezTo>
                  <a:cubicBezTo>
                    <a:pt x="90736" y="761"/>
                    <a:pt x="77231" y="1"/>
                    <a:pt x="77078" y="1"/>
                  </a:cubicBezTo>
                  <a:cubicBezTo>
                    <a:pt x="76774" y="1"/>
                    <a:pt x="44893" y="761"/>
                    <a:pt x="34165" y="761"/>
                  </a:cubicBezTo>
                  <a:cubicBezTo>
                    <a:pt x="30322" y="761"/>
                    <a:pt x="18224" y="1"/>
                    <a:pt x="18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242107"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1175852"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
            <p:cNvSpPr/>
            <p:nvPr/>
          </p:nvSpPr>
          <p:spPr>
            <a:xfrm>
              <a:off x="9201204" y="218725"/>
              <a:ext cx="125497" cy="62783"/>
            </a:xfrm>
            <a:custGeom>
              <a:rect b="b" l="l" r="r" t="t"/>
              <a:pathLst>
                <a:path extrusionOk="0" h="914" w="1827">
                  <a:moveTo>
                    <a:pt x="1" y="0"/>
                  </a:moveTo>
                  <a:lnTo>
                    <a:pt x="1" y="913"/>
                  </a:lnTo>
                  <a:lnTo>
                    <a:pt x="1827" y="913"/>
                  </a:lnTo>
                  <a:lnTo>
                    <a:pt x="1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10"/>
          <p:cNvGrpSpPr/>
          <p:nvPr/>
        </p:nvGrpSpPr>
        <p:grpSpPr>
          <a:xfrm rot="-2700000">
            <a:off x="7073922" y="1882496"/>
            <a:ext cx="3071409" cy="3536907"/>
            <a:chOff x="2166075" y="959650"/>
            <a:chExt cx="3498975" cy="4029275"/>
          </a:xfrm>
        </p:grpSpPr>
        <p:sp>
          <p:nvSpPr>
            <p:cNvPr id="707" name="Google Shape;707;p10"/>
            <p:cNvSpPr/>
            <p:nvPr/>
          </p:nvSpPr>
          <p:spPr>
            <a:xfrm>
              <a:off x="2234900" y="3538475"/>
              <a:ext cx="562100" cy="1450450"/>
            </a:xfrm>
            <a:custGeom>
              <a:rect b="b" l="l" r="r" t="t"/>
              <a:pathLst>
                <a:path extrusionOk="0" h="58018" w="22484">
                  <a:moveTo>
                    <a:pt x="771" y="0"/>
                  </a:moveTo>
                  <a:lnTo>
                    <a:pt x="1" y="671"/>
                  </a:lnTo>
                  <a:lnTo>
                    <a:pt x="6763" y="8502"/>
                  </a:lnTo>
                  <a:lnTo>
                    <a:pt x="6763" y="19772"/>
                  </a:lnTo>
                  <a:lnTo>
                    <a:pt x="21456" y="36776"/>
                  </a:lnTo>
                  <a:lnTo>
                    <a:pt x="21456" y="58017"/>
                  </a:lnTo>
                  <a:lnTo>
                    <a:pt x="22483" y="58017"/>
                  </a:lnTo>
                  <a:lnTo>
                    <a:pt x="22483" y="36391"/>
                  </a:lnTo>
                  <a:lnTo>
                    <a:pt x="7790" y="19401"/>
                  </a:lnTo>
                  <a:lnTo>
                    <a:pt x="7790" y="8117"/>
                  </a:lnTo>
                  <a:lnTo>
                    <a:pt x="771"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2671425" y="3032400"/>
              <a:ext cx="271425" cy="1956525"/>
            </a:xfrm>
            <a:custGeom>
              <a:rect b="b" l="l" r="r" t="t"/>
              <a:pathLst>
                <a:path extrusionOk="0" h="78261" w="10857">
                  <a:moveTo>
                    <a:pt x="4808" y="1"/>
                  </a:moveTo>
                  <a:lnTo>
                    <a:pt x="1" y="5550"/>
                  </a:lnTo>
                  <a:lnTo>
                    <a:pt x="1" y="37376"/>
                  </a:lnTo>
                  <a:lnTo>
                    <a:pt x="9430" y="48274"/>
                  </a:lnTo>
                  <a:lnTo>
                    <a:pt x="9430" y="78260"/>
                  </a:lnTo>
                  <a:lnTo>
                    <a:pt x="10857" y="78260"/>
                  </a:lnTo>
                  <a:lnTo>
                    <a:pt x="10857" y="47747"/>
                  </a:lnTo>
                  <a:lnTo>
                    <a:pt x="1427" y="36848"/>
                  </a:lnTo>
                  <a:lnTo>
                    <a:pt x="1427" y="6092"/>
                  </a:lnTo>
                  <a:lnTo>
                    <a:pt x="5892" y="928"/>
                  </a:lnTo>
                  <a:lnTo>
                    <a:pt x="4808"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
            <p:cNvSpPr/>
            <p:nvPr/>
          </p:nvSpPr>
          <p:spPr>
            <a:xfrm>
              <a:off x="2960650" y="1836250"/>
              <a:ext cx="134500" cy="3152675"/>
            </a:xfrm>
            <a:custGeom>
              <a:rect b="b" l="l" r="r" t="t"/>
              <a:pathLst>
                <a:path extrusionOk="0" h="126107" w="5380">
                  <a:moveTo>
                    <a:pt x="1171" y="1"/>
                  </a:moveTo>
                  <a:lnTo>
                    <a:pt x="1171" y="23410"/>
                  </a:lnTo>
                  <a:lnTo>
                    <a:pt x="4766" y="27561"/>
                  </a:lnTo>
                  <a:lnTo>
                    <a:pt x="4766" y="73225"/>
                  </a:lnTo>
                  <a:lnTo>
                    <a:pt x="1" y="78745"/>
                  </a:lnTo>
                  <a:lnTo>
                    <a:pt x="1" y="86149"/>
                  </a:lnTo>
                  <a:lnTo>
                    <a:pt x="3895" y="90671"/>
                  </a:lnTo>
                  <a:lnTo>
                    <a:pt x="3895" y="126106"/>
                  </a:lnTo>
                  <a:lnTo>
                    <a:pt x="4509" y="126106"/>
                  </a:lnTo>
                  <a:lnTo>
                    <a:pt x="4509" y="90443"/>
                  </a:lnTo>
                  <a:lnTo>
                    <a:pt x="600" y="85921"/>
                  </a:lnTo>
                  <a:lnTo>
                    <a:pt x="600" y="78974"/>
                  </a:lnTo>
                  <a:lnTo>
                    <a:pt x="5379" y="73453"/>
                  </a:lnTo>
                  <a:lnTo>
                    <a:pt x="5379" y="27333"/>
                  </a:lnTo>
                  <a:lnTo>
                    <a:pt x="1784" y="23182"/>
                  </a:lnTo>
                  <a:lnTo>
                    <a:pt x="178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
            <p:cNvSpPr/>
            <p:nvPr/>
          </p:nvSpPr>
          <p:spPr>
            <a:xfrm>
              <a:off x="3114725" y="2673625"/>
              <a:ext cx="107725" cy="2162300"/>
            </a:xfrm>
            <a:custGeom>
              <a:rect b="b" l="l" r="r" t="t"/>
              <a:pathLst>
                <a:path extrusionOk="0" h="86492" w="4309">
                  <a:moveTo>
                    <a:pt x="3282" y="1"/>
                  </a:moveTo>
                  <a:lnTo>
                    <a:pt x="3282" y="26948"/>
                  </a:lnTo>
                  <a:lnTo>
                    <a:pt x="1" y="30757"/>
                  </a:lnTo>
                  <a:lnTo>
                    <a:pt x="1" y="67704"/>
                  </a:lnTo>
                  <a:lnTo>
                    <a:pt x="3168" y="71370"/>
                  </a:lnTo>
                  <a:lnTo>
                    <a:pt x="3168" y="86491"/>
                  </a:lnTo>
                  <a:lnTo>
                    <a:pt x="4180" y="86491"/>
                  </a:lnTo>
                  <a:lnTo>
                    <a:pt x="4180" y="70985"/>
                  </a:lnTo>
                  <a:lnTo>
                    <a:pt x="1013" y="67333"/>
                  </a:lnTo>
                  <a:lnTo>
                    <a:pt x="1013" y="31128"/>
                  </a:lnTo>
                  <a:lnTo>
                    <a:pt x="4309" y="27319"/>
                  </a:lnTo>
                  <a:lnTo>
                    <a:pt x="43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3276650" y="1260650"/>
              <a:ext cx="141250" cy="3575275"/>
            </a:xfrm>
            <a:custGeom>
              <a:rect b="b" l="l" r="r" t="t"/>
              <a:pathLst>
                <a:path extrusionOk="0" h="143011" w="5650">
                  <a:moveTo>
                    <a:pt x="5036" y="1"/>
                  </a:moveTo>
                  <a:lnTo>
                    <a:pt x="5036" y="33610"/>
                  </a:lnTo>
                  <a:lnTo>
                    <a:pt x="0" y="39430"/>
                  </a:lnTo>
                  <a:lnTo>
                    <a:pt x="0" y="91641"/>
                  </a:lnTo>
                  <a:lnTo>
                    <a:pt x="2525" y="94551"/>
                  </a:lnTo>
                  <a:lnTo>
                    <a:pt x="2525" y="143010"/>
                  </a:lnTo>
                  <a:lnTo>
                    <a:pt x="3124" y="143010"/>
                  </a:lnTo>
                  <a:lnTo>
                    <a:pt x="3124" y="94323"/>
                  </a:lnTo>
                  <a:lnTo>
                    <a:pt x="614" y="91413"/>
                  </a:lnTo>
                  <a:lnTo>
                    <a:pt x="614" y="39658"/>
                  </a:lnTo>
                  <a:lnTo>
                    <a:pt x="5649" y="33838"/>
                  </a:lnTo>
                  <a:lnTo>
                    <a:pt x="56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3387200" y="2411850"/>
              <a:ext cx="108450" cy="2424075"/>
            </a:xfrm>
            <a:custGeom>
              <a:rect b="b" l="l" r="r" t="t"/>
              <a:pathLst>
                <a:path extrusionOk="0" h="96963" w="4338">
                  <a:moveTo>
                    <a:pt x="0" y="1"/>
                  </a:moveTo>
                  <a:lnTo>
                    <a:pt x="0" y="62340"/>
                  </a:lnTo>
                  <a:lnTo>
                    <a:pt x="3724" y="66649"/>
                  </a:lnTo>
                  <a:lnTo>
                    <a:pt x="3724" y="96962"/>
                  </a:lnTo>
                  <a:lnTo>
                    <a:pt x="4337" y="96962"/>
                  </a:lnTo>
                  <a:lnTo>
                    <a:pt x="4337" y="66420"/>
                  </a:lnTo>
                  <a:lnTo>
                    <a:pt x="614" y="62112"/>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
            <p:cNvSpPr/>
            <p:nvPr/>
          </p:nvSpPr>
          <p:spPr>
            <a:xfrm>
              <a:off x="3616150" y="3464275"/>
              <a:ext cx="25350" cy="1371650"/>
            </a:xfrm>
            <a:custGeom>
              <a:rect b="b" l="l" r="r" t="t"/>
              <a:pathLst>
                <a:path extrusionOk="0" h="54866" w="1014">
                  <a:moveTo>
                    <a:pt x="1" y="1"/>
                  </a:moveTo>
                  <a:lnTo>
                    <a:pt x="1" y="54865"/>
                  </a:lnTo>
                  <a:lnTo>
                    <a:pt x="1014" y="54865"/>
                  </a:lnTo>
                  <a:lnTo>
                    <a:pt x="10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a:off x="3513100" y="1784200"/>
              <a:ext cx="128400" cy="2074900"/>
            </a:xfrm>
            <a:custGeom>
              <a:rect b="b" l="l" r="r" t="t"/>
              <a:pathLst>
                <a:path extrusionOk="0" h="82996" w="5136">
                  <a:moveTo>
                    <a:pt x="4522" y="0"/>
                  </a:moveTo>
                  <a:lnTo>
                    <a:pt x="4522" y="13481"/>
                  </a:lnTo>
                  <a:lnTo>
                    <a:pt x="0" y="18716"/>
                  </a:lnTo>
                  <a:lnTo>
                    <a:pt x="0" y="77917"/>
                  </a:lnTo>
                  <a:lnTo>
                    <a:pt x="4394" y="82996"/>
                  </a:lnTo>
                  <a:lnTo>
                    <a:pt x="4865" y="82596"/>
                  </a:lnTo>
                  <a:lnTo>
                    <a:pt x="613" y="77689"/>
                  </a:lnTo>
                  <a:lnTo>
                    <a:pt x="613" y="18944"/>
                  </a:lnTo>
                  <a:lnTo>
                    <a:pt x="5136" y="13709"/>
                  </a:lnTo>
                  <a:lnTo>
                    <a:pt x="5136"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2683550" y="2582325"/>
              <a:ext cx="256800" cy="997525"/>
            </a:xfrm>
            <a:custGeom>
              <a:rect b="b" l="l" r="r" t="t"/>
              <a:pathLst>
                <a:path extrusionOk="0" h="39901" w="10272">
                  <a:moveTo>
                    <a:pt x="3396" y="1"/>
                  </a:moveTo>
                  <a:lnTo>
                    <a:pt x="2939" y="400"/>
                  </a:lnTo>
                  <a:lnTo>
                    <a:pt x="9673" y="8189"/>
                  </a:lnTo>
                  <a:lnTo>
                    <a:pt x="9673" y="28317"/>
                  </a:lnTo>
                  <a:lnTo>
                    <a:pt x="1" y="39501"/>
                  </a:lnTo>
                  <a:lnTo>
                    <a:pt x="472" y="39901"/>
                  </a:lnTo>
                  <a:lnTo>
                    <a:pt x="10272" y="28546"/>
                  </a:lnTo>
                  <a:lnTo>
                    <a:pt x="10272" y="7961"/>
                  </a:lnTo>
                  <a:lnTo>
                    <a:pt x="3396"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2548025" y="2778475"/>
              <a:ext cx="15375" cy="1410525"/>
            </a:xfrm>
            <a:custGeom>
              <a:rect b="b" l="l" r="r" t="t"/>
              <a:pathLst>
                <a:path extrusionOk="0" h="56421" w="615">
                  <a:moveTo>
                    <a:pt x="1" y="1"/>
                  </a:moveTo>
                  <a:lnTo>
                    <a:pt x="1" y="56420"/>
                  </a:lnTo>
                  <a:lnTo>
                    <a:pt x="614" y="56420"/>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34925" y="3305950"/>
              <a:ext cx="562075" cy="1682975"/>
            </a:xfrm>
            <a:custGeom>
              <a:rect b="b" l="l" r="r" t="t"/>
              <a:pathLst>
                <a:path extrusionOk="0" h="67319" w="22483">
                  <a:moveTo>
                    <a:pt x="21712" y="0"/>
                  </a:moveTo>
                  <a:lnTo>
                    <a:pt x="14708" y="8117"/>
                  </a:lnTo>
                  <a:lnTo>
                    <a:pt x="14708" y="28702"/>
                  </a:lnTo>
                  <a:lnTo>
                    <a:pt x="0" y="45692"/>
                  </a:lnTo>
                  <a:lnTo>
                    <a:pt x="0" y="67318"/>
                  </a:lnTo>
                  <a:lnTo>
                    <a:pt x="1027" y="67318"/>
                  </a:lnTo>
                  <a:lnTo>
                    <a:pt x="1027" y="46077"/>
                  </a:lnTo>
                  <a:lnTo>
                    <a:pt x="15721" y="29073"/>
                  </a:lnTo>
                  <a:lnTo>
                    <a:pt x="15721" y="8488"/>
                  </a:lnTo>
                  <a:lnTo>
                    <a:pt x="22483" y="671"/>
                  </a:lnTo>
                  <a:lnTo>
                    <a:pt x="2171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589050" y="3148675"/>
              <a:ext cx="271425" cy="1840250"/>
            </a:xfrm>
            <a:custGeom>
              <a:rect b="b" l="l" r="r" t="t"/>
              <a:pathLst>
                <a:path extrusionOk="0" h="73610" w="10857">
                  <a:moveTo>
                    <a:pt x="6049" y="0"/>
                  </a:moveTo>
                  <a:lnTo>
                    <a:pt x="4979" y="927"/>
                  </a:lnTo>
                  <a:lnTo>
                    <a:pt x="9430" y="6091"/>
                  </a:lnTo>
                  <a:lnTo>
                    <a:pt x="9430" y="32197"/>
                  </a:lnTo>
                  <a:lnTo>
                    <a:pt x="1" y="43096"/>
                  </a:lnTo>
                  <a:lnTo>
                    <a:pt x="1" y="73609"/>
                  </a:lnTo>
                  <a:lnTo>
                    <a:pt x="1442" y="73609"/>
                  </a:lnTo>
                  <a:lnTo>
                    <a:pt x="1442" y="43623"/>
                  </a:lnTo>
                  <a:lnTo>
                    <a:pt x="10857" y="32725"/>
                  </a:lnTo>
                  <a:lnTo>
                    <a:pt x="10857" y="5549"/>
                  </a:lnTo>
                  <a:lnTo>
                    <a:pt x="60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436775" y="2034550"/>
              <a:ext cx="134825" cy="2954375"/>
            </a:xfrm>
            <a:custGeom>
              <a:rect b="b" l="l" r="r" t="t"/>
              <a:pathLst>
                <a:path extrusionOk="0" h="118175" w="5393">
                  <a:moveTo>
                    <a:pt x="3610" y="0"/>
                  </a:moveTo>
                  <a:lnTo>
                    <a:pt x="3610" y="25007"/>
                  </a:lnTo>
                  <a:lnTo>
                    <a:pt x="0" y="29173"/>
                  </a:lnTo>
                  <a:lnTo>
                    <a:pt x="0" y="55992"/>
                  </a:lnTo>
                  <a:lnTo>
                    <a:pt x="4779" y="61512"/>
                  </a:lnTo>
                  <a:lnTo>
                    <a:pt x="4779" y="77989"/>
                  </a:lnTo>
                  <a:lnTo>
                    <a:pt x="871" y="82511"/>
                  </a:lnTo>
                  <a:lnTo>
                    <a:pt x="871" y="118174"/>
                  </a:lnTo>
                  <a:lnTo>
                    <a:pt x="1484" y="118174"/>
                  </a:lnTo>
                  <a:lnTo>
                    <a:pt x="1484" y="82739"/>
                  </a:lnTo>
                  <a:lnTo>
                    <a:pt x="5393" y="78217"/>
                  </a:lnTo>
                  <a:lnTo>
                    <a:pt x="5393" y="61284"/>
                  </a:lnTo>
                  <a:lnTo>
                    <a:pt x="614" y="55763"/>
                  </a:lnTo>
                  <a:lnTo>
                    <a:pt x="614" y="29401"/>
                  </a:lnTo>
                  <a:lnTo>
                    <a:pt x="4209" y="25236"/>
                  </a:lnTo>
                  <a:lnTo>
                    <a:pt x="420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a:off x="4314800" y="1700375"/>
              <a:ext cx="1350250" cy="3135550"/>
            </a:xfrm>
            <a:custGeom>
              <a:rect b="b" l="l" r="r" t="t"/>
              <a:pathLst>
                <a:path extrusionOk="0" h="125422" w="54010">
                  <a:moveTo>
                    <a:pt x="4594" y="1"/>
                  </a:moveTo>
                  <a:lnTo>
                    <a:pt x="1" y="4594"/>
                  </a:lnTo>
                  <a:lnTo>
                    <a:pt x="1" y="66177"/>
                  </a:lnTo>
                  <a:lnTo>
                    <a:pt x="3296" y="69986"/>
                  </a:lnTo>
                  <a:lnTo>
                    <a:pt x="3296" y="106334"/>
                  </a:lnTo>
                  <a:lnTo>
                    <a:pt x="129" y="110001"/>
                  </a:lnTo>
                  <a:lnTo>
                    <a:pt x="129" y="125421"/>
                  </a:lnTo>
                  <a:lnTo>
                    <a:pt x="742" y="125421"/>
                  </a:lnTo>
                  <a:lnTo>
                    <a:pt x="742" y="110229"/>
                  </a:lnTo>
                  <a:lnTo>
                    <a:pt x="3909" y="106563"/>
                  </a:lnTo>
                  <a:lnTo>
                    <a:pt x="3909" y="69758"/>
                  </a:lnTo>
                  <a:lnTo>
                    <a:pt x="614" y="65949"/>
                  </a:lnTo>
                  <a:lnTo>
                    <a:pt x="614" y="4851"/>
                  </a:lnTo>
                  <a:lnTo>
                    <a:pt x="4851" y="600"/>
                  </a:lnTo>
                  <a:lnTo>
                    <a:pt x="54009" y="600"/>
                  </a:lnTo>
                  <a:lnTo>
                    <a:pt x="5400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a:off x="4106525" y="1636550"/>
              <a:ext cx="156600" cy="3199375"/>
            </a:xfrm>
            <a:custGeom>
              <a:rect b="b" l="l" r="r" t="t"/>
              <a:pathLst>
                <a:path extrusionOk="0" h="127975" w="6264">
                  <a:moveTo>
                    <a:pt x="1" y="0"/>
                  </a:moveTo>
                  <a:lnTo>
                    <a:pt x="1" y="24736"/>
                  </a:lnTo>
                  <a:lnTo>
                    <a:pt x="5036" y="30557"/>
                  </a:lnTo>
                  <a:lnTo>
                    <a:pt x="5036" y="76263"/>
                  </a:lnTo>
                  <a:lnTo>
                    <a:pt x="2526" y="79173"/>
                  </a:lnTo>
                  <a:lnTo>
                    <a:pt x="2526" y="127974"/>
                  </a:lnTo>
                  <a:lnTo>
                    <a:pt x="3738" y="127974"/>
                  </a:lnTo>
                  <a:lnTo>
                    <a:pt x="3738" y="79629"/>
                  </a:lnTo>
                  <a:lnTo>
                    <a:pt x="6263" y="76719"/>
                  </a:lnTo>
                  <a:lnTo>
                    <a:pt x="6263" y="30100"/>
                  </a:lnTo>
                  <a:lnTo>
                    <a:pt x="1228" y="24280"/>
                  </a:lnTo>
                  <a:lnTo>
                    <a:pt x="12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036275" y="2481750"/>
              <a:ext cx="108450" cy="2354175"/>
            </a:xfrm>
            <a:custGeom>
              <a:rect b="b" l="l" r="r" t="t"/>
              <a:pathLst>
                <a:path extrusionOk="0" h="94167" w="4338">
                  <a:moveTo>
                    <a:pt x="3724" y="1"/>
                  </a:moveTo>
                  <a:lnTo>
                    <a:pt x="3724" y="59316"/>
                  </a:lnTo>
                  <a:lnTo>
                    <a:pt x="0" y="63624"/>
                  </a:lnTo>
                  <a:lnTo>
                    <a:pt x="0" y="94166"/>
                  </a:lnTo>
                  <a:lnTo>
                    <a:pt x="614" y="94166"/>
                  </a:lnTo>
                  <a:lnTo>
                    <a:pt x="614" y="63853"/>
                  </a:lnTo>
                  <a:lnTo>
                    <a:pt x="4337" y="59544"/>
                  </a:lnTo>
                  <a:lnTo>
                    <a:pt x="4337"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3895750" y="3348375"/>
              <a:ext cx="15000" cy="1487550"/>
            </a:xfrm>
            <a:custGeom>
              <a:rect b="b" l="l" r="r" t="t"/>
              <a:pathLst>
                <a:path extrusionOk="0" h="59502" w="600">
                  <a:moveTo>
                    <a:pt x="1" y="1"/>
                  </a:moveTo>
                  <a:lnTo>
                    <a:pt x="1" y="59501"/>
                  </a:lnTo>
                  <a:lnTo>
                    <a:pt x="600" y="59501"/>
                  </a:lnTo>
                  <a:lnTo>
                    <a:pt x="600"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a:off x="3890400" y="959650"/>
              <a:ext cx="128775" cy="2899450"/>
            </a:xfrm>
            <a:custGeom>
              <a:rect b="b" l="l" r="r" t="t"/>
              <a:pathLst>
                <a:path extrusionOk="0" h="115978" w="5151">
                  <a:moveTo>
                    <a:pt x="1" y="1"/>
                  </a:moveTo>
                  <a:lnTo>
                    <a:pt x="1" y="46691"/>
                  </a:lnTo>
                  <a:lnTo>
                    <a:pt x="4537" y="51926"/>
                  </a:lnTo>
                  <a:lnTo>
                    <a:pt x="4537" y="110671"/>
                  </a:lnTo>
                  <a:lnTo>
                    <a:pt x="286" y="115578"/>
                  </a:lnTo>
                  <a:lnTo>
                    <a:pt x="743" y="115978"/>
                  </a:lnTo>
                  <a:lnTo>
                    <a:pt x="5151" y="110899"/>
                  </a:lnTo>
                  <a:lnTo>
                    <a:pt x="5151" y="51698"/>
                  </a:lnTo>
                  <a:lnTo>
                    <a:pt x="614" y="46463"/>
                  </a:lnTo>
                  <a:lnTo>
                    <a:pt x="614"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a:off x="4591550" y="2284550"/>
              <a:ext cx="256800" cy="1295300"/>
            </a:xfrm>
            <a:custGeom>
              <a:rect b="b" l="l" r="r" t="t"/>
              <a:pathLst>
                <a:path extrusionOk="0" h="51812" w="10272">
                  <a:moveTo>
                    <a:pt x="6092" y="0"/>
                  </a:moveTo>
                  <a:lnTo>
                    <a:pt x="1" y="6077"/>
                  </a:lnTo>
                  <a:lnTo>
                    <a:pt x="1" y="40457"/>
                  </a:lnTo>
                  <a:lnTo>
                    <a:pt x="9815" y="51812"/>
                  </a:lnTo>
                  <a:lnTo>
                    <a:pt x="10272" y="51412"/>
                  </a:lnTo>
                  <a:lnTo>
                    <a:pt x="614" y="40228"/>
                  </a:lnTo>
                  <a:lnTo>
                    <a:pt x="614" y="6334"/>
                  </a:lnTo>
                  <a:lnTo>
                    <a:pt x="6520" y="428"/>
                  </a:lnTo>
                  <a:lnTo>
                    <a:pt x="6092"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4820875" y="2861225"/>
              <a:ext cx="163000" cy="1327775"/>
            </a:xfrm>
            <a:custGeom>
              <a:rect b="b" l="l" r="r" t="t"/>
              <a:pathLst>
                <a:path extrusionOk="0" h="53111" w="6520">
                  <a:moveTo>
                    <a:pt x="428" y="0"/>
                  </a:moveTo>
                  <a:lnTo>
                    <a:pt x="0" y="443"/>
                  </a:lnTo>
                  <a:lnTo>
                    <a:pt x="5906" y="6348"/>
                  </a:lnTo>
                  <a:lnTo>
                    <a:pt x="5906" y="53110"/>
                  </a:lnTo>
                  <a:lnTo>
                    <a:pt x="6520" y="53110"/>
                  </a:lnTo>
                  <a:lnTo>
                    <a:pt x="6520" y="6092"/>
                  </a:lnTo>
                  <a:lnTo>
                    <a:pt x="428"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625075" y="959650"/>
              <a:ext cx="158725" cy="3876275"/>
            </a:xfrm>
            <a:custGeom>
              <a:rect b="b" l="l" r="r" t="t"/>
              <a:pathLst>
                <a:path extrusionOk="0" h="155051" w="6349">
                  <a:moveTo>
                    <a:pt x="4922" y="1"/>
                  </a:moveTo>
                  <a:lnTo>
                    <a:pt x="4922" y="63396"/>
                  </a:lnTo>
                  <a:lnTo>
                    <a:pt x="0" y="69244"/>
                  </a:lnTo>
                  <a:lnTo>
                    <a:pt x="0" y="86734"/>
                  </a:lnTo>
                  <a:lnTo>
                    <a:pt x="4922" y="92426"/>
                  </a:lnTo>
                  <a:lnTo>
                    <a:pt x="4922" y="155050"/>
                  </a:lnTo>
                  <a:lnTo>
                    <a:pt x="6349" y="155050"/>
                  </a:lnTo>
                  <a:lnTo>
                    <a:pt x="6349" y="91898"/>
                  </a:lnTo>
                  <a:lnTo>
                    <a:pt x="1427" y="86206"/>
                  </a:lnTo>
                  <a:lnTo>
                    <a:pt x="1427" y="69772"/>
                  </a:lnTo>
                  <a:lnTo>
                    <a:pt x="6349" y="63909"/>
                  </a:lnTo>
                  <a:lnTo>
                    <a:pt x="6349" y="1"/>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a:off x="3748100" y="2802025"/>
              <a:ext cx="158750" cy="2033900"/>
            </a:xfrm>
            <a:custGeom>
              <a:rect b="b" l="l" r="r" t="t"/>
              <a:pathLst>
                <a:path extrusionOk="0" h="81356" w="6350">
                  <a:moveTo>
                    <a:pt x="4923" y="0"/>
                  </a:moveTo>
                  <a:lnTo>
                    <a:pt x="4923" y="12511"/>
                  </a:lnTo>
                  <a:lnTo>
                    <a:pt x="1" y="18203"/>
                  </a:lnTo>
                  <a:lnTo>
                    <a:pt x="1" y="81355"/>
                  </a:lnTo>
                  <a:lnTo>
                    <a:pt x="1428" y="81355"/>
                  </a:lnTo>
                  <a:lnTo>
                    <a:pt x="1428" y="18731"/>
                  </a:lnTo>
                  <a:lnTo>
                    <a:pt x="6349" y="13039"/>
                  </a:lnTo>
                  <a:lnTo>
                    <a:pt x="6349"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2829425" y="3651875"/>
              <a:ext cx="144450" cy="160875"/>
            </a:xfrm>
            <a:custGeom>
              <a:rect b="b" l="l" r="r" t="t"/>
              <a:pathLst>
                <a:path extrusionOk="0" h="6435" w="5778">
                  <a:moveTo>
                    <a:pt x="457" y="0"/>
                  </a:moveTo>
                  <a:lnTo>
                    <a:pt x="0" y="414"/>
                  </a:lnTo>
                  <a:lnTo>
                    <a:pt x="5321" y="6434"/>
                  </a:lnTo>
                  <a:lnTo>
                    <a:pt x="5778" y="6035"/>
                  </a:lnTo>
                  <a:lnTo>
                    <a:pt x="457" y="0"/>
                  </a:ln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2178550" y="3481050"/>
              <a:ext cx="132000" cy="131975"/>
            </a:xfrm>
            <a:custGeom>
              <a:rect b="b" l="l" r="r" t="t"/>
              <a:pathLst>
                <a:path extrusionOk="0" h="5279" w="5280">
                  <a:moveTo>
                    <a:pt x="2640" y="0"/>
                  </a:moveTo>
                  <a:cubicBezTo>
                    <a:pt x="1185" y="0"/>
                    <a:pt x="1" y="1184"/>
                    <a:pt x="1" y="2639"/>
                  </a:cubicBezTo>
                  <a:cubicBezTo>
                    <a:pt x="1" y="4095"/>
                    <a:pt x="1185" y="5279"/>
                    <a:pt x="2640" y="5279"/>
                  </a:cubicBezTo>
                  <a:cubicBezTo>
                    <a:pt x="4095" y="5279"/>
                    <a:pt x="5279" y="4095"/>
                    <a:pt x="5279" y="2639"/>
                  </a:cubicBezTo>
                  <a:cubicBezTo>
                    <a:pt x="5279" y="1184"/>
                    <a:pt x="4095" y="0"/>
                    <a:pt x="264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2166075" y="3468200"/>
              <a:ext cx="157300" cy="157300"/>
            </a:xfrm>
            <a:custGeom>
              <a:rect b="b" l="l" r="r" t="t"/>
              <a:pathLst>
                <a:path extrusionOk="0" h="6292" w="6292">
                  <a:moveTo>
                    <a:pt x="3139" y="1028"/>
                  </a:moveTo>
                  <a:cubicBezTo>
                    <a:pt x="4309" y="1028"/>
                    <a:pt x="5265" y="1969"/>
                    <a:pt x="5265" y="3153"/>
                  </a:cubicBezTo>
                  <a:cubicBezTo>
                    <a:pt x="5265" y="4323"/>
                    <a:pt x="4309" y="5279"/>
                    <a:pt x="3139" y="5279"/>
                  </a:cubicBezTo>
                  <a:cubicBezTo>
                    <a:pt x="1969" y="5279"/>
                    <a:pt x="1014" y="4323"/>
                    <a:pt x="1014" y="3153"/>
                  </a:cubicBezTo>
                  <a:cubicBezTo>
                    <a:pt x="1014" y="1969"/>
                    <a:pt x="1969" y="1028"/>
                    <a:pt x="3139" y="1028"/>
                  </a:cubicBezTo>
                  <a:close/>
                  <a:moveTo>
                    <a:pt x="3139" y="1"/>
                  </a:moveTo>
                  <a:cubicBezTo>
                    <a:pt x="1399" y="1"/>
                    <a:pt x="1" y="1413"/>
                    <a:pt x="1" y="3153"/>
                  </a:cubicBezTo>
                  <a:cubicBezTo>
                    <a:pt x="1" y="4880"/>
                    <a:pt x="1399" y="6292"/>
                    <a:pt x="3139" y="6292"/>
                  </a:cubicBezTo>
                  <a:cubicBezTo>
                    <a:pt x="4879" y="6292"/>
                    <a:pt x="6292" y="4880"/>
                    <a:pt x="6292" y="3153"/>
                  </a:cubicBezTo>
                  <a:cubicBezTo>
                    <a:pt x="6292" y="1413"/>
                    <a:pt x="4879" y="1"/>
                    <a:pt x="31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212450" y="3514925"/>
              <a:ext cx="64200" cy="63875"/>
            </a:xfrm>
            <a:custGeom>
              <a:rect b="b" l="l" r="r" t="t"/>
              <a:pathLst>
                <a:path extrusionOk="0" h="2555" w="2568">
                  <a:moveTo>
                    <a:pt x="1284" y="1"/>
                  </a:moveTo>
                  <a:cubicBezTo>
                    <a:pt x="585" y="1"/>
                    <a:pt x="0" y="571"/>
                    <a:pt x="0" y="1284"/>
                  </a:cubicBezTo>
                  <a:cubicBezTo>
                    <a:pt x="0" y="1983"/>
                    <a:pt x="585" y="2554"/>
                    <a:pt x="1284" y="2554"/>
                  </a:cubicBezTo>
                  <a:cubicBezTo>
                    <a:pt x="1997" y="2554"/>
                    <a:pt x="2568" y="1983"/>
                    <a:pt x="2568" y="1284"/>
                  </a:cubicBezTo>
                  <a:cubicBezTo>
                    <a:pt x="2568" y="571"/>
                    <a:pt x="1997" y="1"/>
                    <a:pt x="128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514500" y="2737100"/>
              <a:ext cx="82425" cy="82775"/>
            </a:xfrm>
            <a:custGeom>
              <a:rect b="b" l="l" r="r" t="t"/>
              <a:pathLst>
                <a:path extrusionOk="0" h="3311" w="3297">
                  <a:moveTo>
                    <a:pt x="1656" y="1"/>
                  </a:moveTo>
                  <a:cubicBezTo>
                    <a:pt x="743" y="1"/>
                    <a:pt x="1" y="743"/>
                    <a:pt x="1" y="1656"/>
                  </a:cubicBezTo>
                  <a:cubicBezTo>
                    <a:pt x="1" y="2569"/>
                    <a:pt x="743" y="3311"/>
                    <a:pt x="1656" y="3311"/>
                  </a:cubicBezTo>
                  <a:cubicBezTo>
                    <a:pt x="2569" y="3311"/>
                    <a:pt x="3296" y="2569"/>
                    <a:pt x="3296" y="1656"/>
                  </a:cubicBezTo>
                  <a:cubicBezTo>
                    <a:pt x="3296" y="743"/>
                    <a:pt x="2569" y="1"/>
                    <a:pt x="165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4100100" y="2444675"/>
              <a:ext cx="73850" cy="74200"/>
            </a:xfrm>
            <a:custGeom>
              <a:rect b="b" l="l" r="r" t="t"/>
              <a:pathLst>
                <a:path extrusionOk="0" h="2968" w="2954">
                  <a:moveTo>
                    <a:pt x="1470" y="0"/>
                  </a:moveTo>
                  <a:cubicBezTo>
                    <a:pt x="657" y="0"/>
                    <a:pt x="1" y="671"/>
                    <a:pt x="1" y="1484"/>
                  </a:cubicBezTo>
                  <a:cubicBezTo>
                    <a:pt x="1" y="2311"/>
                    <a:pt x="657" y="2968"/>
                    <a:pt x="1470" y="2968"/>
                  </a:cubicBezTo>
                  <a:cubicBezTo>
                    <a:pt x="2298" y="2968"/>
                    <a:pt x="2954" y="2311"/>
                    <a:pt x="2954" y="1484"/>
                  </a:cubicBezTo>
                  <a:cubicBezTo>
                    <a:pt x="2954" y="671"/>
                    <a:pt x="2298" y="0"/>
                    <a:pt x="147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3865450" y="3310225"/>
              <a:ext cx="75625" cy="75975"/>
            </a:xfrm>
            <a:custGeom>
              <a:rect b="b" l="l" r="r" t="t"/>
              <a:pathLst>
                <a:path extrusionOk="0" h="3039" w="3025">
                  <a:moveTo>
                    <a:pt x="1512" y="0"/>
                  </a:moveTo>
                  <a:cubicBezTo>
                    <a:pt x="671" y="0"/>
                    <a:pt x="0" y="685"/>
                    <a:pt x="0" y="1527"/>
                  </a:cubicBezTo>
                  <a:cubicBezTo>
                    <a:pt x="0" y="2354"/>
                    <a:pt x="671" y="3039"/>
                    <a:pt x="1512" y="3039"/>
                  </a:cubicBezTo>
                  <a:cubicBezTo>
                    <a:pt x="2354" y="3039"/>
                    <a:pt x="3025" y="2354"/>
                    <a:pt x="3025" y="1527"/>
                  </a:cubicBezTo>
                  <a:cubicBezTo>
                    <a:pt x="3025" y="685"/>
                    <a:pt x="2354" y="0"/>
                    <a:pt x="151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4774150" y="2814500"/>
              <a:ext cx="104150" cy="104525"/>
            </a:xfrm>
            <a:custGeom>
              <a:rect b="b" l="l" r="r" t="t"/>
              <a:pathLst>
                <a:path extrusionOk="0" h="4181" w="4166">
                  <a:moveTo>
                    <a:pt x="2083" y="1"/>
                  </a:moveTo>
                  <a:cubicBezTo>
                    <a:pt x="928" y="1"/>
                    <a:pt x="0" y="942"/>
                    <a:pt x="0" y="2083"/>
                  </a:cubicBezTo>
                  <a:cubicBezTo>
                    <a:pt x="0" y="3239"/>
                    <a:pt x="928" y="4180"/>
                    <a:pt x="2083" y="4180"/>
                  </a:cubicBezTo>
                  <a:cubicBezTo>
                    <a:pt x="3239" y="4180"/>
                    <a:pt x="4166" y="3239"/>
                    <a:pt x="4166" y="2083"/>
                  </a:cubicBezTo>
                  <a:cubicBezTo>
                    <a:pt x="4166" y="942"/>
                    <a:pt x="3239" y="1"/>
                    <a:pt x="2083"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3601900" y="1752100"/>
              <a:ext cx="63850" cy="63850"/>
            </a:xfrm>
            <a:custGeom>
              <a:rect b="b" l="l" r="r" t="t"/>
              <a:pathLst>
                <a:path extrusionOk="0" h="2554" w="2554">
                  <a:moveTo>
                    <a:pt x="1284" y="0"/>
                  </a:moveTo>
                  <a:cubicBezTo>
                    <a:pt x="571" y="0"/>
                    <a:pt x="0" y="571"/>
                    <a:pt x="0" y="1284"/>
                  </a:cubicBezTo>
                  <a:cubicBezTo>
                    <a:pt x="0" y="1983"/>
                    <a:pt x="571" y="2554"/>
                    <a:pt x="1284" y="2554"/>
                  </a:cubicBezTo>
                  <a:cubicBezTo>
                    <a:pt x="1983" y="2554"/>
                    <a:pt x="2554" y="1983"/>
                    <a:pt x="2554" y="1284"/>
                  </a:cubicBezTo>
                  <a:cubicBezTo>
                    <a:pt x="2554" y="571"/>
                    <a:pt x="1983" y="0"/>
                    <a:pt x="128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3594050" y="1744250"/>
              <a:ext cx="79550" cy="79550"/>
            </a:xfrm>
            <a:custGeom>
              <a:rect b="b" l="l" r="r" t="t"/>
              <a:pathLst>
                <a:path extrusionOk="0" h="3182" w="3182">
                  <a:moveTo>
                    <a:pt x="1598" y="614"/>
                  </a:moveTo>
                  <a:cubicBezTo>
                    <a:pt x="2126" y="614"/>
                    <a:pt x="2568" y="1056"/>
                    <a:pt x="2568" y="1584"/>
                  </a:cubicBezTo>
                  <a:cubicBezTo>
                    <a:pt x="2568" y="2126"/>
                    <a:pt x="2126" y="2568"/>
                    <a:pt x="1598" y="2568"/>
                  </a:cubicBezTo>
                  <a:cubicBezTo>
                    <a:pt x="1056" y="2568"/>
                    <a:pt x="614" y="2126"/>
                    <a:pt x="614" y="1584"/>
                  </a:cubicBezTo>
                  <a:cubicBezTo>
                    <a:pt x="614" y="1056"/>
                    <a:pt x="1056" y="614"/>
                    <a:pt x="1598" y="614"/>
                  </a:cubicBezTo>
                  <a:close/>
                  <a:moveTo>
                    <a:pt x="1598" y="0"/>
                  </a:moveTo>
                  <a:cubicBezTo>
                    <a:pt x="714" y="0"/>
                    <a:pt x="0" y="714"/>
                    <a:pt x="0" y="1584"/>
                  </a:cubicBezTo>
                  <a:cubicBezTo>
                    <a:pt x="0" y="2468"/>
                    <a:pt x="714" y="3181"/>
                    <a:pt x="1598" y="3181"/>
                  </a:cubicBezTo>
                  <a:cubicBezTo>
                    <a:pt x="2468" y="3181"/>
                    <a:pt x="3181" y="2468"/>
                    <a:pt x="3181" y="1584"/>
                  </a:cubicBezTo>
                  <a:cubicBezTo>
                    <a:pt x="3181" y="714"/>
                    <a:pt x="2468" y="0"/>
                    <a:pt x="159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4685350" y="2226425"/>
              <a:ext cx="127350" cy="127325"/>
            </a:xfrm>
            <a:custGeom>
              <a:rect b="b" l="l" r="r" t="t"/>
              <a:pathLst>
                <a:path extrusionOk="0" h="5093" w="5094">
                  <a:moveTo>
                    <a:pt x="2554" y="0"/>
                  </a:moveTo>
                  <a:cubicBezTo>
                    <a:pt x="1142" y="0"/>
                    <a:pt x="0" y="1141"/>
                    <a:pt x="0" y="2539"/>
                  </a:cubicBezTo>
                  <a:cubicBezTo>
                    <a:pt x="0" y="3952"/>
                    <a:pt x="1142" y="5093"/>
                    <a:pt x="2554" y="5093"/>
                  </a:cubicBezTo>
                  <a:cubicBezTo>
                    <a:pt x="3952" y="5093"/>
                    <a:pt x="5093" y="3952"/>
                    <a:pt x="5093" y="2539"/>
                  </a:cubicBezTo>
                  <a:cubicBezTo>
                    <a:pt x="5093" y="1141"/>
                    <a:pt x="3952" y="0"/>
                    <a:pt x="25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4677850" y="2218575"/>
              <a:ext cx="142675" cy="142675"/>
            </a:xfrm>
            <a:custGeom>
              <a:rect b="b" l="l" r="r" t="t"/>
              <a:pathLst>
                <a:path extrusionOk="0" h="5707" w="5707">
                  <a:moveTo>
                    <a:pt x="2854" y="614"/>
                  </a:moveTo>
                  <a:cubicBezTo>
                    <a:pt x="4081" y="614"/>
                    <a:pt x="5094" y="1626"/>
                    <a:pt x="5094" y="2853"/>
                  </a:cubicBezTo>
                  <a:cubicBezTo>
                    <a:pt x="5094" y="4094"/>
                    <a:pt x="4081" y="5093"/>
                    <a:pt x="2854" y="5093"/>
                  </a:cubicBezTo>
                  <a:cubicBezTo>
                    <a:pt x="1613" y="5093"/>
                    <a:pt x="614" y="4094"/>
                    <a:pt x="614" y="2853"/>
                  </a:cubicBezTo>
                  <a:cubicBezTo>
                    <a:pt x="614" y="1626"/>
                    <a:pt x="1613" y="614"/>
                    <a:pt x="2854" y="614"/>
                  </a:cubicBezTo>
                  <a:close/>
                  <a:moveTo>
                    <a:pt x="2854" y="0"/>
                  </a:moveTo>
                  <a:cubicBezTo>
                    <a:pt x="1270" y="0"/>
                    <a:pt x="1" y="1284"/>
                    <a:pt x="1" y="2853"/>
                  </a:cubicBezTo>
                  <a:cubicBezTo>
                    <a:pt x="1" y="4422"/>
                    <a:pt x="1270" y="5706"/>
                    <a:pt x="2854" y="5706"/>
                  </a:cubicBezTo>
                  <a:cubicBezTo>
                    <a:pt x="4423" y="5706"/>
                    <a:pt x="5707" y="4422"/>
                    <a:pt x="5707" y="2853"/>
                  </a:cubicBezTo>
                  <a:cubicBezTo>
                    <a:pt x="5707" y="1284"/>
                    <a:pt x="4423" y="0"/>
                    <a:pt x="28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5243850" y="3270625"/>
              <a:ext cx="87400" cy="87400"/>
            </a:xfrm>
            <a:custGeom>
              <a:rect b="b" l="l" r="r" t="t"/>
              <a:pathLst>
                <a:path extrusionOk="0" h="3496" w="3496">
                  <a:moveTo>
                    <a:pt x="1740" y="1"/>
                  </a:moveTo>
                  <a:cubicBezTo>
                    <a:pt x="785" y="1"/>
                    <a:pt x="0" y="785"/>
                    <a:pt x="0" y="1741"/>
                  </a:cubicBezTo>
                  <a:cubicBezTo>
                    <a:pt x="0" y="2711"/>
                    <a:pt x="785" y="3496"/>
                    <a:pt x="1740" y="3496"/>
                  </a:cubicBezTo>
                  <a:cubicBezTo>
                    <a:pt x="2710" y="3496"/>
                    <a:pt x="3495" y="2711"/>
                    <a:pt x="3495" y="1741"/>
                  </a:cubicBezTo>
                  <a:cubicBezTo>
                    <a:pt x="3495" y="785"/>
                    <a:pt x="2710" y="1"/>
                    <a:pt x="17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5231000" y="3257800"/>
              <a:ext cx="112725" cy="113075"/>
            </a:xfrm>
            <a:custGeom>
              <a:rect b="b" l="l" r="r" t="t"/>
              <a:pathLst>
                <a:path extrusionOk="0" h="4523" w="4509">
                  <a:moveTo>
                    <a:pt x="2254" y="1027"/>
                  </a:moveTo>
                  <a:cubicBezTo>
                    <a:pt x="2939" y="1027"/>
                    <a:pt x="3495" y="1584"/>
                    <a:pt x="3495" y="2254"/>
                  </a:cubicBezTo>
                  <a:cubicBezTo>
                    <a:pt x="3495" y="2939"/>
                    <a:pt x="2939" y="3495"/>
                    <a:pt x="2254" y="3495"/>
                  </a:cubicBezTo>
                  <a:cubicBezTo>
                    <a:pt x="1584" y="3495"/>
                    <a:pt x="1028" y="2939"/>
                    <a:pt x="1028" y="2254"/>
                  </a:cubicBezTo>
                  <a:cubicBezTo>
                    <a:pt x="1028" y="1584"/>
                    <a:pt x="1584" y="1027"/>
                    <a:pt x="2254" y="1027"/>
                  </a:cubicBezTo>
                  <a:close/>
                  <a:moveTo>
                    <a:pt x="2254" y="0"/>
                  </a:moveTo>
                  <a:cubicBezTo>
                    <a:pt x="1013" y="0"/>
                    <a:pt x="0" y="1013"/>
                    <a:pt x="0" y="2254"/>
                  </a:cubicBezTo>
                  <a:cubicBezTo>
                    <a:pt x="0" y="3510"/>
                    <a:pt x="1013" y="4522"/>
                    <a:pt x="2254" y="4522"/>
                  </a:cubicBezTo>
                  <a:cubicBezTo>
                    <a:pt x="3495" y="4522"/>
                    <a:pt x="4508" y="3510"/>
                    <a:pt x="4508" y="2254"/>
                  </a:cubicBezTo>
                  <a:cubicBezTo>
                    <a:pt x="4508" y="1013"/>
                    <a:pt x="3495" y="0"/>
                    <a:pt x="22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4662875" y="3096250"/>
              <a:ext cx="128050" cy="128050"/>
            </a:xfrm>
            <a:custGeom>
              <a:rect b="b" l="l" r="r" t="t"/>
              <a:pathLst>
                <a:path extrusionOk="0" h="5122" w="5122">
                  <a:moveTo>
                    <a:pt x="2568" y="0"/>
                  </a:moveTo>
                  <a:cubicBezTo>
                    <a:pt x="1142" y="0"/>
                    <a:pt x="1" y="1156"/>
                    <a:pt x="1" y="2568"/>
                  </a:cubicBezTo>
                  <a:cubicBezTo>
                    <a:pt x="1" y="3980"/>
                    <a:pt x="1142" y="5121"/>
                    <a:pt x="2568" y="5121"/>
                  </a:cubicBezTo>
                  <a:cubicBezTo>
                    <a:pt x="3981" y="5121"/>
                    <a:pt x="5122" y="3980"/>
                    <a:pt x="5122" y="2568"/>
                  </a:cubicBezTo>
                  <a:cubicBezTo>
                    <a:pt x="5122" y="1156"/>
                    <a:pt x="3981" y="0"/>
                    <a:pt x="2568"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4645050" y="3078400"/>
              <a:ext cx="163725" cy="163725"/>
            </a:xfrm>
            <a:custGeom>
              <a:rect b="b" l="l" r="r" t="t"/>
              <a:pathLst>
                <a:path extrusionOk="0" h="6549" w="6549">
                  <a:moveTo>
                    <a:pt x="3281" y="1427"/>
                  </a:moveTo>
                  <a:cubicBezTo>
                    <a:pt x="4294" y="1427"/>
                    <a:pt x="5122" y="2255"/>
                    <a:pt x="5122" y="3282"/>
                  </a:cubicBezTo>
                  <a:cubicBezTo>
                    <a:pt x="5122" y="4295"/>
                    <a:pt x="4294" y="5122"/>
                    <a:pt x="3281" y="5122"/>
                  </a:cubicBezTo>
                  <a:cubicBezTo>
                    <a:pt x="2254" y="5122"/>
                    <a:pt x="1427" y="4295"/>
                    <a:pt x="1427" y="3282"/>
                  </a:cubicBezTo>
                  <a:cubicBezTo>
                    <a:pt x="1427" y="2255"/>
                    <a:pt x="2254" y="1427"/>
                    <a:pt x="3281" y="1427"/>
                  </a:cubicBezTo>
                  <a:close/>
                  <a:moveTo>
                    <a:pt x="3281" y="1"/>
                  </a:moveTo>
                  <a:cubicBezTo>
                    <a:pt x="1470" y="1"/>
                    <a:pt x="0" y="1470"/>
                    <a:pt x="0" y="3282"/>
                  </a:cubicBezTo>
                  <a:cubicBezTo>
                    <a:pt x="0" y="5079"/>
                    <a:pt x="1470" y="6549"/>
                    <a:pt x="3281" y="6549"/>
                  </a:cubicBezTo>
                  <a:cubicBezTo>
                    <a:pt x="5079" y="6549"/>
                    <a:pt x="6548" y="5079"/>
                    <a:pt x="6548" y="3282"/>
                  </a:cubicBezTo>
                  <a:cubicBezTo>
                    <a:pt x="6548" y="1470"/>
                    <a:pt x="5079" y="1"/>
                    <a:pt x="328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4459600" y="1959650"/>
              <a:ext cx="149800" cy="150175"/>
            </a:xfrm>
            <a:custGeom>
              <a:rect b="b" l="l" r="r" t="t"/>
              <a:pathLst>
                <a:path extrusionOk="0" h="6007" w="5992">
                  <a:moveTo>
                    <a:pt x="2996" y="1"/>
                  </a:moveTo>
                  <a:cubicBezTo>
                    <a:pt x="1341" y="1"/>
                    <a:pt x="0" y="1342"/>
                    <a:pt x="0" y="2996"/>
                  </a:cubicBezTo>
                  <a:cubicBezTo>
                    <a:pt x="0" y="4651"/>
                    <a:pt x="1341" y="6006"/>
                    <a:pt x="2996" y="6006"/>
                  </a:cubicBezTo>
                  <a:cubicBezTo>
                    <a:pt x="4651" y="6006"/>
                    <a:pt x="5992" y="4651"/>
                    <a:pt x="5992" y="2996"/>
                  </a:cubicBezTo>
                  <a:cubicBezTo>
                    <a:pt x="5992" y="1342"/>
                    <a:pt x="4651" y="1"/>
                    <a:pt x="29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4451750" y="1952175"/>
              <a:ext cx="165500" cy="165125"/>
            </a:xfrm>
            <a:custGeom>
              <a:rect b="b" l="l" r="r" t="t"/>
              <a:pathLst>
                <a:path extrusionOk="0" h="6605" w="6620">
                  <a:moveTo>
                    <a:pt x="3310" y="599"/>
                  </a:moveTo>
                  <a:cubicBezTo>
                    <a:pt x="4794" y="599"/>
                    <a:pt x="6006" y="1812"/>
                    <a:pt x="6006" y="3295"/>
                  </a:cubicBezTo>
                  <a:cubicBezTo>
                    <a:pt x="6006" y="4779"/>
                    <a:pt x="4794" y="5991"/>
                    <a:pt x="3310" y="5991"/>
                  </a:cubicBezTo>
                  <a:cubicBezTo>
                    <a:pt x="1827" y="5991"/>
                    <a:pt x="614" y="4779"/>
                    <a:pt x="614" y="3295"/>
                  </a:cubicBezTo>
                  <a:cubicBezTo>
                    <a:pt x="614" y="1812"/>
                    <a:pt x="1827" y="599"/>
                    <a:pt x="3310" y="599"/>
                  </a:cubicBezTo>
                  <a:close/>
                  <a:moveTo>
                    <a:pt x="3310" y="0"/>
                  </a:moveTo>
                  <a:cubicBezTo>
                    <a:pt x="1484" y="0"/>
                    <a:pt x="1" y="1484"/>
                    <a:pt x="1" y="3295"/>
                  </a:cubicBezTo>
                  <a:cubicBezTo>
                    <a:pt x="1" y="5121"/>
                    <a:pt x="1484" y="6605"/>
                    <a:pt x="3310" y="6605"/>
                  </a:cubicBezTo>
                  <a:cubicBezTo>
                    <a:pt x="5136" y="6605"/>
                    <a:pt x="6620" y="5121"/>
                    <a:pt x="6620" y="3295"/>
                  </a:cubicBezTo>
                  <a:cubicBezTo>
                    <a:pt x="6620" y="1484"/>
                    <a:pt x="5136" y="0"/>
                    <a:pt x="3310"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4498125" y="1998525"/>
              <a:ext cx="72775" cy="72425"/>
            </a:xfrm>
            <a:custGeom>
              <a:rect b="b" l="l" r="r" t="t"/>
              <a:pathLst>
                <a:path extrusionOk="0" h="2897" w="2911">
                  <a:moveTo>
                    <a:pt x="1455" y="0"/>
                  </a:moveTo>
                  <a:cubicBezTo>
                    <a:pt x="656" y="0"/>
                    <a:pt x="0" y="642"/>
                    <a:pt x="0" y="1441"/>
                  </a:cubicBezTo>
                  <a:cubicBezTo>
                    <a:pt x="0" y="2240"/>
                    <a:pt x="656" y="2896"/>
                    <a:pt x="1455" y="2896"/>
                  </a:cubicBezTo>
                  <a:cubicBezTo>
                    <a:pt x="2254" y="2896"/>
                    <a:pt x="2910" y="2240"/>
                    <a:pt x="2910" y="1441"/>
                  </a:cubicBezTo>
                  <a:cubicBezTo>
                    <a:pt x="2910" y="642"/>
                    <a:pt x="2254"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4490625" y="1990675"/>
              <a:ext cx="87750" cy="87750"/>
            </a:xfrm>
            <a:custGeom>
              <a:rect b="b" l="l" r="r" t="t"/>
              <a:pathLst>
                <a:path extrusionOk="0" h="3510" w="3510">
                  <a:moveTo>
                    <a:pt x="1755" y="614"/>
                  </a:moveTo>
                  <a:cubicBezTo>
                    <a:pt x="2383" y="614"/>
                    <a:pt x="2896" y="1128"/>
                    <a:pt x="2896" y="1755"/>
                  </a:cubicBezTo>
                  <a:cubicBezTo>
                    <a:pt x="2896" y="2383"/>
                    <a:pt x="2383" y="2897"/>
                    <a:pt x="1755" y="2897"/>
                  </a:cubicBezTo>
                  <a:cubicBezTo>
                    <a:pt x="1127" y="2897"/>
                    <a:pt x="614" y="2383"/>
                    <a:pt x="614" y="1755"/>
                  </a:cubicBezTo>
                  <a:cubicBezTo>
                    <a:pt x="614" y="1128"/>
                    <a:pt x="1127" y="614"/>
                    <a:pt x="1755" y="614"/>
                  </a:cubicBezTo>
                  <a:close/>
                  <a:moveTo>
                    <a:pt x="1755" y="1"/>
                  </a:moveTo>
                  <a:cubicBezTo>
                    <a:pt x="785" y="1"/>
                    <a:pt x="1" y="785"/>
                    <a:pt x="1" y="1755"/>
                  </a:cubicBezTo>
                  <a:cubicBezTo>
                    <a:pt x="1" y="2725"/>
                    <a:pt x="785" y="3510"/>
                    <a:pt x="1755" y="3510"/>
                  </a:cubicBezTo>
                  <a:cubicBezTo>
                    <a:pt x="2725" y="3510"/>
                    <a:pt x="3510" y="2725"/>
                    <a:pt x="3510" y="1755"/>
                  </a:cubicBezTo>
                  <a:cubicBezTo>
                    <a:pt x="3510" y="785"/>
                    <a:pt x="2725" y="1"/>
                    <a:pt x="1755"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2921425" y="1760300"/>
              <a:ext cx="152325" cy="152300"/>
            </a:xfrm>
            <a:custGeom>
              <a:rect b="b" l="l" r="r" t="t"/>
              <a:pathLst>
                <a:path extrusionOk="0" h="6092" w="6093">
                  <a:moveTo>
                    <a:pt x="3039" y="0"/>
                  </a:moveTo>
                  <a:cubicBezTo>
                    <a:pt x="1356" y="0"/>
                    <a:pt x="1" y="1355"/>
                    <a:pt x="1" y="3039"/>
                  </a:cubicBezTo>
                  <a:cubicBezTo>
                    <a:pt x="1" y="4722"/>
                    <a:pt x="1356" y="6092"/>
                    <a:pt x="3039" y="6092"/>
                  </a:cubicBezTo>
                  <a:cubicBezTo>
                    <a:pt x="4723" y="6092"/>
                    <a:pt x="6092" y="4722"/>
                    <a:pt x="6092" y="3039"/>
                  </a:cubicBezTo>
                  <a:cubicBezTo>
                    <a:pt x="6092" y="1355"/>
                    <a:pt x="4723" y="0"/>
                    <a:pt x="30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2913575" y="1752450"/>
              <a:ext cx="168000" cy="167650"/>
            </a:xfrm>
            <a:custGeom>
              <a:rect b="b" l="l" r="r" t="t"/>
              <a:pathLst>
                <a:path extrusionOk="0" h="6706" w="6720">
                  <a:moveTo>
                    <a:pt x="3353" y="614"/>
                  </a:moveTo>
                  <a:cubicBezTo>
                    <a:pt x="4865" y="614"/>
                    <a:pt x="6107" y="1841"/>
                    <a:pt x="6107" y="3353"/>
                  </a:cubicBezTo>
                  <a:cubicBezTo>
                    <a:pt x="6107" y="4865"/>
                    <a:pt x="4865" y="6092"/>
                    <a:pt x="3353" y="6092"/>
                  </a:cubicBezTo>
                  <a:cubicBezTo>
                    <a:pt x="1841" y="6092"/>
                    <a:pt x="614" y="4865"/>
                    <a:pt x="614" y="3353"/>
                  </a:cubicBezTo>
                  <a:cubicBezTo>
                    <a:pt x="614" y="1841"/>
                    <a:pt x="1841" y="614"/>
                    <a:pt x="3353" y="614"/>
                  </a:cubicBezTo>
                  <a:close/>
                  <a:moveTo>
                    <a:pt x="3353" y="0"/>
                  </a:moveTo>
                  <a:cubicBezTo>
                    <a:pt x="1513" y="0"/>
                    <a:pt x="1" y="1513"/>
                    <a:pt x="1" y="3353"/>
                  </a:cubicBezTo>
                  <a:cubicBezTo>
                    <a:pt x="1" y="5207"/>
                    <a:pt x="1513" y="6705"/>
                    <a:pt x="3353" y="6705"/>
                  </a:cubicBezTo>
                  <a:cubicBezTo>
                    <a:pt x="5208" y="6705"/>
                    <a:pt x="6720" y="5207"/>
                    <a:pt x="6720" y="3353"/>
                  </a:cubicBezTo>
                  <a:cubicBezTo>
                    <a:pt x="6720" y="1513"/>
                    <a:pt x="5208" y="0"/>
                    <a:pt x="335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2951400" y="1790250"/>
              <a:ext cx="92375" cy="92400"/>
            </a:xfrm>
            <a:custGeom>
              <a:rect b="b" l="l" r="r" t="t"/>
              <a:pathLst>
                <a:path extrusionOk="0" h="3696" w="3695">
                  <a:moveTo>
                    <a:pt x="1840" y="1013"/>
                  </a:moveTo>
                  <a:cubicBezTo>
                    <a:pt x="2311" y="1013"/>
                    <a:pt x="2682" y="1384"/>
                    <a:pt x="2682" y="1841"/>
                  </a:cubicBezTo>
                  <a:cubicBezTo>
                    <a:pt x="2682" y="2297"/>
                    <a:pt x="2311" y="2668"/>
                    <a:pt x="1840" y="2668"/>
                  </a:cubicBezTo>
                  <a:cubicBezTo>
                    <a:pt x="1384" y="2668"/>
                    <a:pt x="1013" y="2297"/>
                    <a:pt x="1013" y="1841"/>
                  </a:cubicBezTo>
                  <a:cubicBezTo>
                    <a:pt x="1013" y="1384"/>
                    <a:pt x="1384" y="1013"/>
                    <a:pt x="1840" y="1013"/>
                  </a:cubicBezTo>
                  <a:close/>
                  <a:moveTo>
                    <a:pt x="1840" y="1"/>
                  </a:moveTo>
                  <a:cubicBezTo>
                    <a:pt x="827" y="1"/>
                    <a:pt x="0" y="828"/>
                    <a:pt x="0" y="1841"/>
                  </a:cubicBezTo>
                  <a:cubicBezTo>
                    <a:pt x="0" y="2868"/>
                    <a:pt x="827" y="3695"/>
                    <a:pt x="1840" y="3695"/>
                  </a:cubicBezTo>
                  <a:cubicBezTo>
                    <a:pt x="2867" y="3695"/>
                    <a:pt x="3695" y="2868"/>
                    <a:pt x="3695" y="1841"/>
                  </a:cubicBezTo>
                  <a:cubicBezTo>
                    <a:pt x="3695" y="828"/>
                    <a:pt x="2867" y="1"/>
                    <a:pt x="1840"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3576225" y="3411500"/>
              <a:ext cx="105225" cy="105600"/>
            </a:xfrm>
            <a:custGeom>
              <a:rect b="b" l="l" r="r" t="t"/>
              <a:pathLst>
                <a:path extrusionOk="0" h="4224" w="4209">
                  <a:moveTo>
                    <a:pt x="2097" y="1"/>
                  </a:moveTo>
                  <a:cubicBezTo>
                    <a:pt x="942" y="1"/>
                    <a:pt x="0" y="942"/>
                    <a:pt x="0" y="2112"/>
                  </a:cubicBezTo>
                  <a:cubicBezTo>
                    <a:pt x="0" y="3267"/>
                    <a:pt x="942" y="4223"/>
                    <a:pt x="2097" y="4223"/>
                  </a:cubicBezTo>
                  <a:cubicBezTo>
                    <a:pt x="3267" y="4223"/>
                    <a:pt x="4208" y="3267"/>
                    <a:pt x="4208" y="2112"/>
                  </a:cubicBezTo>
                  <a:cubicBezTo>
                    <a:pt x="4208" y="942"/>
                    <a:pt x="3267" y="1"/>
                    <a:pt x="2097"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3563375" y="3398675"/>
              <a:ext cx="130900" cy="130900"/>
            </a:xfrm>
            <a:custGeom>
              <a:rect b="b" l="l" r="r" t="t"/>
              <a:pathLst>
                <a:path extrusionOk="0" h="5236" w="5236">
                  <a:moveTo>
                    <a:pt x="2611" y="1027"/>
                  </a:moveTo>
                  <a:cubicBezTo>
                    <a:pt x="3496" y="1027"/>
                    <a:pt x="4209" y="1740"/>
                    <a:pt x="4209" y="2625"/>
                  </a:cubicBezTo>
                  <a:cubicBezTo>
                    <a:pt x="4209" y="3509"/>
                    <a:pt x="3496" y="4223"/>
                    <a:pt x="2611" y="4223"/>
                  </a:cubicBezTo>
                  <a:cubicBezTo>
                    <a:pt x="1741" y="4223"/>
                    <a:pt x="1013" y="3509"/>
                    <a:pt x="1013" y="2625"/>
                  </a:cubicBezTo>
                  <a:cubicBezTo>
                    <a:pt x="1013" y="1740"/>
                    <a:pt x="1741" y="1027"/>
                    <a:pt x="2611" y="1027"/>
                  </a:cubicBezTo>
                  <a:close/>
                  <a:moveTo>
                    <a:pt x="2611" y="0"/>
                  </a:moveTo>
                  <a:cubicBezTo>
                    <a:pt x="1170" y="0"/>
                    <a:pt x="0" y="1184"/>
                    <a:pt x="0" y="2625"/>
                  </a:cubicBezTo>
                  <a:cubicBezTo>
                    <a:pt x="0" y="4066"/>
                    <a:pt x="1170" y="5235"/>
                    <a:pt x="2611" y="5235"/>
                  </a:cubicBezTo>
                  <a:cubicBezTo>
                    <a:pt x="4066" y="5235"/>
                    <a:pt x="5236" y="4066"/>
                    <a:pt x="5236" y="2625"/>
                  </a:cubicBezTo>
                  <a:cubicBezTo>
                    <a:pt x="5236" y="1184"/>
                    <a:pt x="4066" y="0"/>
                    <a:pt x="261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3351525" y="2368350"/>
              <a:ext cx="87050" cy="87400"/>
            </a:xfrm>
            <a:custGeom>
              <a:rect b="b" l="l" r="r" t="t"/>
              <a:pathLst>
                <a:path extrusionOk="0" h="3496" w="3482">
                  <a:moveTo>
                    <a:pt x="1741" y="1"/>
                  </a:moveTo>
                  <a:cubicBezTo>
                    <a:pt x="771" y="1"/>
                    <a:pt x="1" y="785"/>
                    <a:pt x="1" y="1741"/>
                  </a:cubicBezTo>
                  <a:cubicBezTo>
                    <a:pt x="1" y="2711"/>
                    <a:pt x="771" y="3496"/>
                    <a:pt x="1741" y="3496"/>
                  </a:cubicBezTo>
                  <a:cubicBezTo>
                    <a:pt x="2697" y="3496"/>
                    <a:pt x="3482" y="2711"/>
                    <a:pt x="3482" y="1741"/>
                  </a:cubicBezTo>
                  <a:cubicBezTo>
                    <a:pt x="3482" y="785"/>
                    <a:pt x="2697" y="1"/>
                    <a:pt x="1741"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3343700" y="2360875"/>
              <a:ext cx="102725" cy="102375"/>
            </a:xfrm>
            <a:custGeom>
              <a:rect b="b" l="l" r="r" t="t"/>
              <a:pathLst>
                <a:path extrusionOk="0" h="4095" w="4109">
                  <a:moveTo>
                    <a:pt x="2054" y="613"/>
                  </a:moveTo>
                  <a:cubicBezTo>
                    <a:pt x="2853" y="613"/>
                    <a:pt x="3495" y="1255"/>
                    <a:pt x="3495" y="2040"/>
                  </a:cubicBezTo>
                  <a:cubicBezTo>
                    <a:pt x="3495" y="2839"/>
                    <a:pt x="2853" y="3481"/>
                    <a:pt x="2054" y="3481"/>
                  </a:cubicBezTo>
                  <a:cubicBezTo>
                    <a:pt x="1255" y="3481"/>
                    <a:pt x="613" y="2839"/>
                    <a:pt x="613" y="2040"/>
                  </a:cubicBezTo>
                  <a:cubicBezTo>
                    <a:pt x="613" y="1255"/>
                    <a:pt x="1255" y="613"/>
                    <a:pt x="2054" y="613"/>
                  </a:cubicBezTo>
                  <a:close/>
                  <a:moveTo>
                    <a:pt x="2054" y="0"/>
                  </a:moveTo>
                  <a:cubicBezTo>
                    <a:pt x="927" y="0"/>
                    <a:pt x="0" y="913"/>
                    <a:pt x="0" y="2040"/>
                  </a:cubicBezTo>
                  <a:cubicBezTo>
                    <a:pt x="0" y="3181"/>
                    <a:pt x="927" y="4094"/>
                    <a:pt x="2054" y="4094"/>
                  </a:cubicBezTo>
                  <a:cubicBezTo>
                    <a:pt x="3181" y="4094"/>
                    <a:pt x="4108" y="3181"/>
                    <a:pt x="4108" y="2040"/>
                  </a:cubicBezTo>
                  <a:cubicBezTo>
                    <a:pt x="4108" y="913"/>
                    <a:pt x="3181" y="0"/>
                    <a:pt x="2054"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2758450" y="2997450"/>
              <a:ext cx="93100" cy="93100"/>
            </a:xfrm>
            <a:custGeom>
              <a:rect b="b" l="l" r="r" t="t"/>
              <a:pathLst>
                <a:path extrusionOk="0" h="3724" w="3724">
                  <a:moveTo>
                    <a:pt x="1869" y="1"/>
                  </a:moveTo>
                  <a:cubicBezTo>
                    <a:pt x="842" y="1"/>
                    <a:pt x="1" y="828"/>
                    <a:pt x="1" y="1855"/>
                  </a:cubicBezTo>
                  <a:cubicBezTo>
                    <a:pt x="1" y="2896"/>
                    <a:pt x="842" y="3724"/>
                    <a:pt x="1869" y="3724"/>
                  </a:cubicBezTo>
                  <a:cubicBezTo>
                    <a:pt x="2896" y="3724"/>
                    <a:pt x="3724" y="2896"/>
                    <a:pt x="3724" y="1855"/>
                  </a:cubicBezTo>
                  <a:cubicBezTo>
                    <a:pt x="3724" y="828"/>
                    <a:pt x="2896" y="1"/>
                    <a:pt x="186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2740625" y="2979625"/>
              <a:ext cx="128775" cy="128775"/>
            </a:xfrm>
            <a:custGeom>
              <a:rect b="b" l="l" r="r" t="t"/>
              <a:pathLst>
                <a:path extrusionOk="0" h="5151" w="5151">
                  <a:moveTo>
                    <a:pt x="2582" y="1427"/>
                  </a:moveTo>
                  <a:cubicBezTo>
                    <a:pt x="3210" y="1427"/>
                    <a:pt x="3724" y="1940"/>
                    <a:pt x="3724" y="2568"/>
                  </a:cubicBezTo>
                  <a:cubicBezTo>
                    <a:pt x="3724" y="3210"/>
                    <a:pt x="3210" y="3724"/>
                    <a:pt x="2582" y="3724"/>
                  </a:cubicBezTo>
                  <a:cubicBezTo>
                    <a:pt x="1955" y="3724"/>
                    <a:pt x="1441" y="3210"/>
                    <a:pt x="1441" y="2568"/>
                  </a:cubicBezTo>
                  <a:cubicBezTo>
                    <a:pt x="1441" y="1940"/>
                    <a:pt x="1955" y="1427"/>
                    <a:pt x="2582" y="1427"/>
                  </a:cubicBezTo>
                  <a:close/>
                  <a:moveTo>
                    <a:pt x="2582" y="0"/>
                  </a:moveTo>
                  <a:cubicBezTo>
                    <a:pt x="1156" y="0"/>
                    <a:pt x="0" y="1156"/>
                    <a:pt x="0" y="2568"/>
                  </a:cubicBezTo>
                  <a:cubicBezTo>
                    <a:pt x="0" y="3995"/>
                    <a:pt x="1156" y="5150"/>
                    <a:pt x="2582" y="5150"/>
                  </a:cubicBezTo>
                  <a:cubicBezTo>
                    <a:pt x="3995" y="5150"/>
                    <a:pt x="5150" y="3995"/>
                    <a:pt x="5150" y="2568"/>
                  </a:cubicBezTo>
                  <a:cubicBezTo>
                    <a:pt x="5150" y="1156"/>
                    <a:pt x="3995" y="0"/>
                    <a:pt x="2582"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2787350" y="3609075"/>
              <a:ext cx="95600" cy="95975"/>
            </a:xfrm>
            <a:custGeom>
              <a:rect b="b" l="l" r="r" t="t"/>
              <a:pathLst>
                <a:path extrusionOk="0" h="3839" w="3824">
                  <a:moveTo>
                    <a:pt x="1912" y="1"/>
                  </a:moveTo>
                  <a:cubicBezTo>
                    <a:pt x="856" y="1"/>
                    <a:pt x="0" y="857"/>
                    <a:pt x="0" y="1926"/>
                  </a:cubicBezTo>
                  <a:cubicBezTo>
                    <a:pt x="0" y="2982"/>
                    <a:pt x="856" y="3838"/>
                    <a:pt x="1912" y="3838"/>
                  </a:cubicBezTo>
                  <a:cubicBezTo>
                    <a:pt x="2967" y="3838"/>
                    <a:pt x="3823" y="2982"/>
                    <a:pt x="3823" y="1926"/>
                  </a:cubicBezTo>
                  <a:cubicBezTo>
                    <a:pt x="3823" y="857"/>
                    <a:pt x="2967" y="1"/>
                    <a:pt x="1912"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2779500" y="3601600"/>
              <a:ext cx="110925" cy="110925"/>
            </a:xfrm>
            <a:custGeom>
              <a:rect b="b" l="l" r="r" t="t"/>
              <a:pathLst>
                <a:path extrusionOk="0" h="4437" w="4437">
                  <a:moveTo>
                    <a:pt x="2226" y="613"/>
                  </a:moveTo>
                  <a:cubicBezTo>
                    <a:pt x="3110" y="613"/>
                    <a:pt x="3823" y="1327"/>
                    <a:pt x="3823" y="2225"/>
                  </a:cubicBezTo>
                  <a:cubicBezTo>
                    <a:pt x="3823" y="3110"/>
                    <a:pt x="3110" y="3823"/>
                    <a:pt x="2226" y="3823"/>
                  </a:cubicBezTo>
                  <a:cubicBezTo>
                    <a:pt x="1341" y="3823"/>
                    <a:pt x="614" y="3110"/>
                    <a:pt x="614" y="2225"/>
                  </a:cubicBezTo>
                  <a:cubicBezTo>
                    <a:pt x="614" y="1327"/>
                    <a:pt x="1341" y="613"/>
                    <a:pt x="2226" y="613"/>
                  </a:cubicBezTo>
                  <a:close/>
                  <a:moveTo>
                    <a:pt x="2226" y="0"/>
                  </a:moveTo>
                  <a:cubicBezTo>
                    <a:pt x="999" y="0"/>
                    <a:pt x="0" y="999"/>
                    <a:pt x="0" y="2225"/>
                  </a:cubicBezTo>
                  <a:cubicBezTo>
                    <a:pt x="0" y="3438"/>
                    <a:pt x="999" y="4437"/>
                    <a:pt x="2226" y="4437"/>
                  </a:cubicBezTo>
                  <a:cubicBezTo>
                    <a:pt x="3438" y="4437"/>
                    <a:pt x="4437" y="3438"/>
                    <a:pt x="4437" y="2225"/>
                  </a:cubicBezTo>
                  <a:cubicBezTo>
                    <a:pt x="4437" y="999"/>
                    <a:pt x="3438" y="0"/>
                    <a:pt x="2226"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4073350" y="1588050"/>
              <a:ext cx="97050" cy="97025"/>
            </a:xfrm>
            <a:custGeom>
              <a:rect b="b" l="l" r="r" t="t"/>
              <a:pathLst>
                <a:path extrusionOk="0" h="3881" w="3882">
                  <a:moveTo>
                    <a:pt x="1941" y="0"/>
                  </a:moveTo>
                  <a:cubicBezTo>
                    <a:pt x="871" y="0"/>
                    <a:pt x="1" y="870"/>
                    <a:pt x="1" y="1940"/>
                  </a:cubicBezTo>
                  <a:cubicBezTo>
                    <a:pt x="1" y="3010"/>
                    <a:pt x="871" y="3880"/>
                    <a:pt x="1941" y="3880"/>
                  </a:cubicBezTo>
                  <a:cubicBezTo>
                    <a:pt x="3011" y="3880"/>
                    <a:pt x="3881" y="3010"/>
                    <a:pt x="3881" y="1940"/>
                  </a:cubicBezTo>
                  <a:cubicBezTo>
                    <a:pt x="3881" y="870"/>
                    <a:pt x="3011" y="0"/>
                    <a:pt x="19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3824425" y="2737475"/>
              <a:ext cx="129125" cy="129125"/>
            </a:xfrm>
            <a:custGeom>
              <a:rect b="b" l="l" r="r" t="t"/>
              <a:pathLst>
                <a:path extrusionOk="0" h="5165" w="5165">
                  <a:moveTo>
                    <a:pt x="2583" y="0"/>
                  </a:moveTo>
                  <a:cubicBezTo>
                    <a:pt x="1156" y="0"/>
                    <a:pt x="1" y="1156"/>
                    <a:pt x="1" y="2582"/>
                  </a:cubicBezTo>
                  <a:cubicBezTo>
                    <a:pt x="1" y="4009"/>
                    <a:pt x="1156" y="5164"/>
                    <a:pt x="2583" y="5164"/>
                  </a:cubicBezTo>
                  <a:cubicBezTo>
                    <a:pt x="4009" y="5164"/>
                    <a:pt x="5165" y="4009"/>
                    <a:pt x="5165" y="2582"/>
                  </a:cubicBezTo>
                  <a:cubicBezTo>
                    <a:pt x="5165" y="1156"/>
                    <a:pt x="4009" y="0"/>
                    <a:pt x="2583"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3806600" y="2719625"/>
              <a:ext cx="164800" cy="164800"/>
            </a:xfrm>
            <a:custGeom>
              <a:rect b="b" l="l" r="r" t="t"/>
              <a:pathLst>
                <a:path extrusionOk="0" h="6592" w="6592">
                  <a:moveTo>
                    <a:pt x="3296" y="1427"/>
                  </a:moveTo>
                  <a:cubicBezTo>
                    <a:pt x="4323" y="1427"/>
                    <a:pt x="5165" y="2269"/>
                    <a:pt x="5165" y="3296"/>
                  </a:cubicBezTo>
                  <a:cubicBezTo>
                    <a:pt x="5165" y="4323"/>
                    <a:pt x="4323" y="5165"/>
                    <a:pt x="3296" y="5165"/>
                  </a:cubicBezTo>
                  <a:cubicBezTo>
                    <a:pt x="2269" y="5165"/>
                    <a:pt x="1427" y="4323"/>
                    <a:pt x="1427" y="3296"/>
                  </a:cubicBezTo>
                  <a:cubicBezTo>
                    <a:pt x="1427" y="2269"/>
                    <a:pt x="2269" y="1427"/>
                    <a:pt x="3296" y="1427"/>
                  </a:cubicBezTo>
                  <a:close/>
                  <a:moveTo>
                    <a:pt x="3296" y="1"/>
                  </a:moveTo>
                  <a:cubicBezTo>
                    <a:pt x="1484" y="1"/>
                    <a:pt x="0" y="1485"/>
                    <a:pt x="0" y="3296"/>
                  </a:cubicBezTo>
                  <a:cubicBezTo>
                    <a:pt x="0" y="5122"/>
                    <a:pt x="1484" y="6592"/>
                    <a:pt x="3296" y="6592"/>
                  </a:cubicBezTo>
                  <a:cubicBezTo>
                    <a:pt x="5122" y="6592"/>
                    <a:pt x="6591" y="5122"/>
                    <a:pt x="6591" y="3296"/>
                  </a:cubicBezTo>
                  <a:cubicBezTo>
                    <a:pt x="6591" y="1485"/>
                    <a:pt x="5122" y="1"/>
                    <a:pt x="3296"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3168575" y="2632625"/>
              <a:ext cx="82400" cy="82400"/>
            </a:xfrm>
            <a:custGeom>
              <a:rect b="b" l="l" r="r" t="t"/>
              <a:pathLst>
                <a:path extrusionOk="0" h="3296" w="3296">
                  <a:moveTo>
                    <a:pt x="1641" y="0"/>
                  </a:moveTo>
                  <a:cubicBezTo>
                    <a:pt x="728" y="0"/>
                    <a:pt x="1" y="728"/>
                    <a:pt x="1" y="1641"/>
                  </a:cubicBezTo>
                  <a:cubicBezTo>
                    <a:pt x="1" y="2554"/>
                    <a:pt x="728" y="3296"/>
                    <a:pt x="1641" y="3296"/>
                  </a:cubicBezTo>
                  <a:cubicBezTo>
                    <a:pt x="2554" y="3296"/>
                    <a:pt x="3296" y="2554"/>
                    <a:pt x="3296" y="1641"/>
                  </a:cubicBezTo>
                  <a:cubicBezTo>
                    <a:pt x="3296" y="728"/>
                    <a:pt x="2554" y="0"/>
                    <a:pt x="1641"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3155750" y="2619775"/>
              <a:ext cx="107725" cy="107725"/>
            </a:xfrm>
            <a:custGeom>
              <a:rect b="b" l="l" r="r" t="t"/>
              <a:pathLst>
                <a:path extrusionOk="0" h="4309" w="4309">
                  <a:moveTo>
                    <a:pt x="2154" y="1028"/>
                  </a:moveTo>
                  <a:cubicBezTo>
                    <a:pt x="2782" y="1028"/>
                    <a:pt x="3295" y="1527"/>
                    <a:pt x="3295" y="2155"/>
                  </a:cubicBezTo>
                  <a:cubicBezTo>
                    <a:pt x="3295" y="2782"/>
                    <a:pt x="2782" y="3296"/>
                    <a:pt x="2154" y="3296"/>
                  </a:cubicBezTo>
                  <a:cubicBezTo>
                    <a:pt x="1527" y="3296"/>
                    <a:pt x="1013" y="2782"/>
                    <a:pt x="1013" y="2155"/>
                  </a:cubicBezTo>
                  <a:cubicBezTo>
                    <a:pt x="1013" y="1527"/>
                    <a:pt x="1527" y="1028"/>
                    <a:pt x="2154" y="1028"/>
                  </a:cubicBezTo>
                  <a:close/>
                  <a:moveTo>
                    <a:pt x="2154" y="1"/>
                  </a:moveTo>
                  <a:cubicBezTo>
                    <a:pt x="970" y="1"/>
                    <a:pt x="0" y="971"/>
                    <a:pt x="0" y="2155"/>
                  </a:cubicBezTo>
                  <a:cubicBezTo>
                    <a:pt x="0" y="3353"/>
                    <a:pt x="970" y="4309"/>
                    <a:pt x="2154" y="4309"/>
                  </a:cubicBezTo>
                  <a:cubicBezTo>
                    <a:pt x="3338" y="4309"/>
                    <a:pt x="4308" y="3353"/>
                    <a:pt x="4308" y="2155"/>
                  </a:cubicBezTo>
                  <a:cubicBezTo>
                    <a:pt x="4308" y="971"/>
                    <a:pt x="3338" y="1"/>
                    <a:pt x="2154"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689275" y="2513850"/>
              <a:ext cx="146950" cy="146975"/>
            </a:xfrm>
            <a:custGeom>
              <a:rect b="b" l="l" r="r" t="t"/>
              <a:pathLst>
                <a:path extrusionOk="0" h="5879" w="5878">
                  <a:moveTo>
                    <a:pt x="2939" y="1"/>
                  </a:moveTo>
                  <a:cubicBezTo>
                    <a:pt x="1312" y="1"/>
                    <a:pt x="0" y="1313"/>
                    <a:pt x="0" y="2940"/>
                  </a:cubicBezTo>
                  <a:cubicBezTo>
                    <a:pt x="0" y="4566"/>
                    <a:pt x="1312" y="5878"/>
                    <a:pt x="2939" y="5878"/>
                  </a:cubicBezTo>
                  <a:cubicBezTo>
                    <a:pt x="4565" y="5878"/>
                    <a:pt x="5877" y="4566"/>
                    <a:pt x="5877" y="2940"/>
                  </a:cubicBezTo>
                  <a:cubicBezTo>
                    <a:pt x="5877" y="1313"/>
                    <a:pt x="4565" y="1"/>
                    <a:pt x="293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81775" y="2506375"/>
              <a:ext cx="161925" cy="161925"/>
            </a:xfrm>
            <a:custGeom>
              <a:rect b="b" l="l" r="r" t="t"/>
              <a:pathLst>
                <a:path extrusionOk="0" h="6477" w="6477">
                  <a:moveTo>
                    <a:pt x="3239" y="614"/>
                  </a:moveTo>
                  <a:cubicBezTo>
                    <a:pt x="4694" y="614"/>
                    <a:pt x="5878" y="1783"/>
                    <a:pt x="5878" y="3239"/>
                  </a:cubicBezTo>
                  <a:cubicBezTo>
                    <a:pt x="5878" y="4694"/>
                    <a:pt x="4694" y="5878"/>
                    <a:pt x="3239" y="5878"/>
                  </a:cubicBezTo>
                  <a:cubicBezTo>
                    <a:pt x="1784" y="5878"/>
                    <a:pt x="614" y="4694"/>
                    <a:pt x="614" y="3239"/>
                  </a:cubicBezTo>
                  <a:cubicBezTo>
                    <a:pt x="614" y="1783"/>
                    <a:pt x="1784" y="614"/>
                    <a:pt x="3239" y="614"/>
                  </a:cubicBezTo>
                  <a:close/>
                  <a:moveTo>
                    <a:pt x="3239" y="0"/>
                  </a:moveTo>
                  <a:cubicBezTo>
                    <a:pt x="1456" y="0"/>
                    <a:pt x="0" y="1455"/>
                    <a:pt x="0" y="3239"/>
                  </a:cubicBezTo>
                  <a:cubicBezTo>
                    <a:pt x="0" y="5036"/>
                    <a:pt x="1456" y="6477"/>
                    <a:pt x="3239" y="6477"/>
                  </a:cubicBezTo>
                  <a:cubicBezTo>
                    <a:pt x="5036" y="6477"/>
                    <a:pt x="6477" y="5036"/>
                    <a:pt x="6477" y="3239"/>
                  </a:cubicBezTo>
                  <a:cubicBezTo>
                    <a:pt x="6477" y="1455"/>
                    <a:pt x="5036" y="0"/>
                    <a:pt x="3239"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2722775" y="2547375"/>
              <a:ext cx="79925" cy="79925"/>
            </a:xfrm>
            <a:custGeom>
              <a:rect b="b" l="l" r="r" t="t"/>
              <a:pathLst>
                <a:path extrusionOk="0" h="3197" w="3197">
                  <a:moveTo>
                    <a:pt x="1599" y="1"/>
                  </a:moveTo>
                  <a:cubicBezTo>
                    <a:pt x="714" y="1"/>
                    <a:pt x="1" y="714"/>
                    <a:pt x="1" y="1599"/>
                  </a:cubicBezTo>
                  <a:cubicBezTo>
                    <a:pt x="1" y="2483"/>
                    <a:pt x="714" y="3196"/>
                    <a:pt x="1599" y="3196"/>
                  </a:cubicBezTo>
                  <a:cubicBezTo>
                    <a:pt x="2483" y="3196"/>
                    <a:pt x="3196" y="2483"/>
                    <a:pt x="3196" y="1599"/>
                  </a:cubicBezTo>
                  <a:cubicBezTo>
                    <a:pt x="3196" y="714"/>
                    <a:pt x="2483" y="1"/>
                    <a:pt x="1599" y="1"/>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73650" y="1223925"/>
              <a:ext cx="73125" cy="73475"/>
            </a:xfrm>
            <a:custGeom>
              <a:rect b="b" l="l" r="r" t="t"/>
              <a:pathLst>
                <a:path extrusionOk="0" h="2939" w="2925">
                  <a:moveTo>
                    <a:pt x="1455" y="0"/>
                  </a:moveTo>
                  <a:cubicBezTo>
                    <a:pt x="657" y="0"/>
                    <a:pt x="0" y="656"/>
                    <a:pt x="0" y="1470"/>
                  </a:cubicBezTo>
                  <a:cubicBezTo>
                    <a:pt x="0" y="2283"/>
                    <a:pt x="657" y="2939"/>
                    <a:pt x="1455" y="2939"/>
                  </a:cubicBezTo>
                  <a:cubicBezTo>
                    <a:pt x="2269" y="2939"/>
                    <a:pt x="2925" y="2283"/>
                    <a:pt x="2925" y="1470"/>
                  </a:cubicBezTo>
                  <a:cubicBezTo>
                    <a:pt x="2925" y="656"/>
                    <a:pt x="2269" y="0"/>
                    <a:pt x="1455" y="0"/>
                  </a:cubicBezTo>
                  <a:close/>
                </a:path>
              </a:pathLst>
            </a:custGeom>
            <a:solidFill>
              <a:srgbClr val="FFD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3.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48" name="Shape 2448"/>
        <p:cNvGrpSpPr/>
        <p:nvPr/>
      </p:nvGrpSpPr>
      <p:grpSpPr>
        <a:xfrm>
          <a:off x="0" y="0"/>
          <a:ext cx="0" cy="0"/>
          <a:chOff x="0" y="0"/>
          <a:chExt cx="0" cy="0"/>
        </a:xfrm>
      </p:grpSpPr>
      <p:sp>
        <p:nvSpPr>
          <p:cNvPr id="2449" name="Google Shape;2449;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e Vietnam Pro"/>
              <a:buNone/>
              <a:defRPr b="1" sz="30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000"/>
              <a:buFont typeface="Hammersmith One"/>
              <a:buNone/>
              <a:defRPr b="1" sz="3000">
                <a:solidFill>
                  <a:schemeClr val="dk1"/>
                </a:solidFill>
                <a:latin typeface="Hammersmith One"/>
                <a:ea typeface="Hammersmith One"/>
                <a:cs typeface="Hammersmith One"/>
                <a:sym typeface="Hammersmith One"/>
              </a:defRPr>
            </a:lvl9pPr>
          </a:lstStyle>
          <a:p/>
        </p:txBody>
      </p:sp>
      <p:sp>
        <p:nvSpPr>
          <p:cNvPr id="2450" name="Google Shape;2450;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160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1600"/>
              </a:spcBef>
              <a:spcAft>
                <a:spcPts val="160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YBU02T0NinRvg8ttWoBMcT--CTpACrw1I7tLE-2fZiI/edit#gid=1667969601" TargetMode="External"/><Relationship Id="rId4" Type="http://schemas.openxmlformats.org/officeDocument/2006/relationships/hyperlink" Target="https://docs.google.com/spreadsheets/d/1YBU02T0NinRvg8ttWoBMcT--CTpACrw1I7tLE-2fZiI/edit#gid=16679696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4" name="Shape 4894"/>
        <p:cNvGrpSpPr/>
        <p:nvPr/>
      </p:nvGrpSpPr>
      <p:grpSpPr>
        <a:xfrm>
          <a:off x="0" y="0"/>
          <a:ext cx="0" cy="0"/>
          <a:chOff x="0" y="0"/>
          <a:chExt cx="0" cy="0"/>
        </a:xfrm>
      </p:grpSpPr>
      <p:sp>
        <p:nvSpPr>
          <p:cNvPr id="4895" name="Google Shape;4895;p49"/>
          <p:cNvSpPr txBox="1"/>
          <p:nvPr>
            <p:ph type="title"/>
          </p:nvPr>
        </p:nvSpPr>
        <p:spPr>
          <a:xfrm>
            <a:off x="210625" y="349475"/>
            <a:ext cx="6130200" cy="1041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700" u="sng">
                <a:latin typeface="Calibri"/>
                <a:ea typeface="Calibri"/>
                <a:cs typeface="Calibri"/>
                <a:sym typeface="Calibri"/>
              </a:rPr>
              <a:t>Project Introduction </a:t>
            </a:r>
            <a:r>
              <a:rPr b="0" lang="en" sz="1700">
                <a:latin typeface="Calibri"/>
                <a:ea typeface="Calibri"/>
                <a:cs typeface="Calibri"/>
                <a:sym typeface="Calibri"/>
              </a:rPr>
              <a:t>(Beta Demo)</a:t>
            </a:r>
            <a:endParaRPr b="0" sz="17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Residential Power Disagreggation</a:t>
            </a:r>
            <a:r>
              <a:rPr b="0" lang="en" sz="1600">
                <a:latin typeface="Calibri"/>
                <a:ea typeface="Calibri"/>
                <a:cs typeface="Calibri"/>
                <a:sym typeface="Calibri"/>
              </a:rPr>
              <a:t> - Team 50</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Team:</a:t>
            </a:r>
            <a:r>
              <a:rPr b="0" lang="en" sz="1600">
                <a:latin typeface="Calibri"/>
                <a:ea typeface="Calibri"/>
                <a:cs typeface="Calibri"/>
                <a:sym typeface="Calibri"/>
              </a:rPr>
              <a:t> Andrew Bailey, Ralph Cullom, Manny Harris, Labib Kasim</a:t>
            </a:r>
            <a:endParaRPr b="0" sz="1600">
              <a:latin typeface="Calibri"/>
              <a:ea typeface="Calibri"/>
              <a:cs typeface="Calibri"/>
              <a:sym typeface="Calibri"/>
            </a:endParaRPr>
          </a:p>
          <a:p>
            <a:pPr indent="0" lvl="0" marL="0" rtl="0" algn="l">
              <a:lnSpc>
                <a:spcPct val="90000"/>
              </a:lnSpc>
              <a:spcBef>
                <a:spcPts val="0"/>
              </a:spcBef>
              <a:spcAft>
                <a:spcPts val="0"/>
              </a:spcAft>
              <a:buNone/>
            </a:pPr>
            <a:r>
              <a:rPr lang="en" sz="1600">
                <a:latin typeface="Calibri"/>
                <a:ea typeface="Calibri"/>
                <a:cs typeface="Calibri"/>
                <a:sym typeface="Calibri"/>
              </a:rPr>
              <a:t>Sponsor:</a:t>
            </a:r>
            <a:r>
              <a:rPr b="0" lang="en" sz="1600">
                <a:latin typeface="Calibri"/>
                <a:ea typeface="Calibri"/>
                <a:cs typeface="Calibri"/>
                <a:sym typeface="Calibri"/>
              </a:rPr>
              <a:t> Huangjie Gong (ABB)</a:t>
            </a:r>
            <a:endParaRPr b="0" sz="1600">
              <a:latin typeface="Calibri"/>
              <a:ea typeface="Calibri"/>
              <a:cs typeface="Calibri"/>
              <a:sym typeface="Calibri"/>
            </a:endParaRPr>
          </a:p>
        </p:txBody>
      </p:sp>
      <p:sp>
        <p:nvSpPr>
          <p:cNvPr id="4896" name="Google Shape;4896;p49"/>
          <p:cNvSpPr txBox="1"/>
          <p:nvPr>
            <p:ph idx="1" type="body"/>
          </p:nvPr>
        </p:nvSpPr>
        <p:spPr>
          <a:xfrm>
            <a:off x="210625" y="1292875"/>
            <a:ext cx="3518100" cy="375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features: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Device measures lumped power usage of a household.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Data is wirelessly transmitted to a database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Weather data is added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Machine learning algorithm </a:t>
            </a:r>
            <a:r>
              <a:rPr lang="en" sz="1400">
                <a:solidFill>
                  <a:srgbClr val="000000"/>
                </a:solidFill>
                <a:latin typeface="Calibri"/>
                <a:ea typeface="Calibri"/>
                <a:cs typeface="Calibri"/>
                <a:sym typeface="Calibri"/>
              </a:rPr>
              <a:t>disaggregates</a:t>
            </a:r>
            <a:r>
              <a:rPr lang="en" sz="1400">
                <a:solidFill>
                  <a:srgbClr val="000000"/>
                </a:solidFill>
                <a:latin typeface="Calibri"/>
                <a:ea typeface="Calibri"/>
                <a:cs typeface="Calibri"/>
                <a:sym typeface="Calibri"/>
              </a:rPr>
              <a:t> loads</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Information is displayed to the user</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Key Requirements:</a:t>
            </a:r>
            <a:endParaRPr i="1"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Inexpensive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Size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User interface</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u="sng">
                <a:solidFill>
                  <a:srgbClr val="000000"/>
                </a:solidFill>
                <a:latin typeface="Calibri"/>
                <a:ea typeface="Calibri"/>
                <a:cs typeface="Calibri"/>
                <a:sym typeface="Calibri"/>
              </a:rPr>
              <a:t>Target Customers</a:t>
            </a:r>
            <a:endParaRPr sz="1400" u="sng">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Homeowners &amp; Property Managers</a:t>
            </a:r>
            <a:endParaRPr sz="1400">
              <a:solidFill>
                <a:srgbClr val="000000"/>
              </a:solidFill>
              <a:latin typeface="Calibri"/>
              <a:ea typeface="Calibri"/>
              <a:cs typeface="Calibri"/>
              <a:sym typeface="Calibri"/>
            </a:endParaRPr>
          </a:p>
        </p:txBody>
      </p:sp>
      <p:pic>
        <p:nvPicPr>
          <p:cNvPr id="4897" name="Google Shape;4897;p49"/>
          <p:cNvPicPr preferRelativeResize="0"/>
          <p:nvPr/>
        </p:nvPicPr>
        <p:blipFill>
          <a:blip r:embed="rId3">
            <a:alphaModFix/>
          </a:blip>
          <a:stretch>
            <a:fillRect/>
          </a:stretch>
        </p:blipFill>
        <p:spPr>
          <a:xfrm>
            <a:off x="5575827" y="411650"/>
            <a:ext cx="3471725" cy="4537626"/>
          </a:xfrm>
          <a:prstGeom prst="rect">
            <a:avLst/>
          </a:prstGeom>
          <a:noFill/>
          <a:ln>
            <a:noFill/>
          </a:ln>
        </p:spPr>
      </p:pic>
      <p:sp>
        <p:nvSpPr>
          <p:cNvPr id="4898" name="Google Shape;4898;p49"/>
          <p:cNvSpPr txBox="1"/>
          <p:nvPr/>
        </p:nvSpPr>
        <p:spPr>
          <a:xfrm>
            <a:off x="3468850" y="3504550"/>
            <a:ext cx="1970100" cy="11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191919"/>
                </a:solidFill>
                <a:latin typeface="Assistant"/>
                <a:ea typeface="Assistant"/>
                <a:cs typeface="Assistant"/>
                <a:sym typeface="Assistant"/>
              </a:rPr>
              <a:t>Design Challenges:</a:t>
            </a:r>
            <a:endParaRPr sz="1200" u="sng">
              <a:solidFill>
                <a:srgbClr val="191919"/>
              </a:solidFill>
              <a:latin typeface="Assistant"/>
              <a:ea typeface="Assistant"/>
              <a:cs typeface="Assistant"/>
              <a:sym typeface="Assistant"/>
            </a:endParaRPr>
          </a:p>
          <a:p>
            <a:pPr indent="-304800" lvl="0" marL="457200" rtl="0" algn="l">
              <a:spcBef>
                <a:spcPts val="0"/>
              </a:spcBef>
              <a:spcAft>
                <a:spcPts val="0"/>
              </a:spcAft>
              <a:buClr>
                <a:srgbClr val="191919"/>
              </a:buClr>
              <a:buSzPts val="1200"/>
              <a:buFont typeface="Assistant"/>
              <a:buChar char="●"/>
            </a:pPr>
            <a:r>
              <a:rPr lang="en" sz="1200">
                <a:solidFill>
                  <a:srgbClr val="191919"/>
                </a:solidFill>
                <a:latin typeface="Assistant"/>
                <a:ea typeface="Assistant"/>
                <a:cs typeface="Assistant"/>
                <a:sym typeface="Assistant"/>
              </a:rPr>
              <a:t>ESP32 Current Measurements</a:t>
            </a:r>
            <a:endParaRPr sz="1200">
              <a:solidFill>
                <a:srgbClr val="191919"/>
              </a:solidFill>
              <a:latin typeface="Assistant"/>
              <a:ea typeface="Assistant"/>
              <a:cs typeface="Assistant"/>
              <a:sym typeface="Assistant"/>
            </a:endParaRPr>
          </a:p>
          <a:p>
            <a:pPr indent="-304800" lvl="0" marL="457200" rtl="0" algn="l">
              <a:spcBef>
                <a:spcPts val="0"/>
              </a:spcBef>
              <a:spcAft>
                <a:spcPts val="0"/>
              </a:spcAft>
              <a:buClr>
                <a:srgbClr val="191919"/>
              </a:buClr>
              <a:buSzPts val="1200"/>
              <a:buFont typeface="Assistant"/>
              <a:buChar char="●"/>
            </a:pPr>
            <a:r>
              <a:rPr lang="en" sz="1200">
                <a:solidFill>
                  <a:srgbClr val="191919"/>
                </a:solidFill>
                <a:latin typeface="Assistant"/>
                <a:ea typeface="Assistant"/>
                <a:cs typeface="Assistant"/>
                <a:sym typeface="Assistant"/>
              </a:rPr>
              <a:t>Wifi connection</a:t>
            </a:r>
            <a:endParaRPr sz="1200">
              <a:solidFill>
                <a:srgbClr val="191919"/>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2" name="Shape 4902"/>
        <p:cNvGrpSpPr/>
        <p:nvPr/>
      </p:nvGrpSpPr>
      <p:grpSpPr>
        <a:xfrm>
          <a:off x="0" y="0"/>
          <a:ext cx="0" cy="0"/>
          <a:chOff x="0" y="0"/>
          <a:chExt cx="0" cy="0"/>
        </a:xfrm>
      </p:grpSpPr>
      <p:sp>
        <p:nvSpPr>
          <p:cNvPr id="4903" name="Google Shape;4903;p50"/>
          <p:cNvSpPr txBox="1"/>
          <p:nvPr>
            <p:ph idx="1" type="body"/>
          </p:nvPr>
        </p:nvSpPr>
        <p:spPr>
          <a:xfrm>
            <a:off x="68550" y="1396575"/>
            <a:ext cx="9006900" cy="30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rgbClr val="0000FF"/>
                </a:solidFill>
                <a:hlinkClick r:id="rId3">
                  <a:extLst>
                    <a:ext uri="{A12FA001-AC4F-418D-AE19-62706E023703}">
                      <ahyp:hlinkClr val="tx"/>
                    </a:ext>
                  </a:extLst>
                </a:hlinkClick>
              </a:rPr>
              <a:t>Product Requirements </a:t>
            </a:r>
            <a:endParaRPr/>
          </a:p>
          <a:p>
            <a:pPr indent="0" lvl="0" marL="0" rtl="0" algn="ctr">
              <a:spcBef>
                <a:spcPts val="0"/>
              </a:spcBef>
              <a:spcAft>
                <a:spcPts val="0"/>
              </a:spcAft>
              <a:buNone/>
            </a:pPr>
            <a:r>
              <a:rPr lang="en" sz="4800" u="sng">
                <a:solidFill>
                  <a:srgbClr val="0000FF"/>
                </a:solidFill>
                <a:hlinkClick r:id="rId4">
                  <a:extLst>
                    <a:ext uri="{A12FA001-AC4F-418D-AE19-62706E023703}">
                      <ahyp:hlinkClr val="tx"/>
                    </a:ext>
                  </a:extLst>
                </a:hlinkClick>
              </a:rPr>
              <a:t>Demo Plan</a:t>
            </a:r>
            <a:endParaRPr sz="4800">
              <a:solidFill>
                <a:srgbClr val="0000FF"/>
              </a:solidFill>
            </a:endParaRPr>
          </a:p>
          <a:p>
            <a:pPr indent="0" lvl="0" marL="0" rtl="0" algn="ctr">
              <a:spcBef>
                <a:spcPts val="0"/>
              </a:spcBef>
              <a:spcAft>
                <a:spcPts val="0"/>
              </a:spcAft>
              <a:buNone/>
            </a:pPr>
            <a:r>
              <a:t/>
            </a:r>
            <a:endParaRPr sz="2500"/>
          </a:p>
          <a:p>
            <a:pPr indent="0" lvl="0" marL="0" rtl="0" algn="l">
              <a:spcBef>
                <a:spcPts val="0"/>
              </a:spcBef>
              <a:spcAft>
                <a:spcPts val="0"/>
              </a:spcAft>
              <a:buNone/>
            </a:pPr>
            <a:r>
              <a:t/>
            </a:r>
            <a:endParaRPr sz="3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7" name="Shape 4907"/>
        <p:cNvGrpSpPr/>
        <p:nvPr/>
      </p:nvGrpSpPr>
      <p:grpSpPr>
        <a:xfrm>
          <a:off x="0" y="0"/>
          <a:ext cx="0" cy="0"/>
          <a:chOff x="0" y="0"/>
          <a:chExt cx="0" cy="0"/>
        </a:xfrm>
      </p:grpSpPr>
      <p:sp>
        <p:nvSpPr>
          <p:cNvPr id="4908" name="Google Shape;4908;p51"/>
          <p:cNvSpPr txBox="1"/>
          <p:nvPr>
            <p:ph type="title"/>
          </p:nvPr>
        </p:nvSpPr>
        <p:spPr>
          <a:xfrm>
            <a:off x="1417500" y="2087700"/>
            <a:ext cx="6309000" cy="9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Subsystem Demos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2" name="Shape 4912"/>
        <p:cNvGrpSpPr/>
        <p:nvPr/>
      </p:nvGrpSpPr>
      <p:grpSpPr>
        <a:xfrm>
          <a:off x="0" y="0"/>
          <a:ext cx="0" cy="0"/>
          <a:chOff x="0" y="0"/>
          <a:chExt cx="0" cy="0"/>
        </a:xfrm>
      </p:grpSpPr>
      <p:sp>
        <p:nvSpPr>
          <p:cNvPr id="4913" name="Google Shape;4913;p52"/>
          <p:cNvSpPr txBox="1"/>
          <p:nvPr>
            <p:ph type="title"/>
          </p:nvPr>
        </p:nvSpPr>
        <p:spPr>
          <a:xfrm>
            <a:off x="1494150" y="1828800"/>
            <a:ext cx="6155700" cy="148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Communication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Manny</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7" name="Shape 4917"/>
        <p:cNvGrpSpPr/>
        <p:nvPr/>
      </p:nvGrpSpPr>
      <p:grpSpPr>
        <a:xfrm>
          <a:off x="0" y="0"/>
          <a:ext cx="0" cy="0"/>
          <a:chOff x="0" y="0"/>
          <a:chExt cx="0" cy="0"/>
        </a:xfrm>
      </p:grpSpPr>
      <p:sp>
        <p:nvSpPr>
          <p:cNvPr id="4918" name="Google Shape;4918;p53"/>
          <p:cNvSpPr txBox="1"/>
          <p:nvPr>
            <p:ph type="title"/>
          </p:nvPr>
        </p:nvSpPr>
        <p:spPr>
          <a:xfrm>
            <a:off x="1374750" y="1488600"/>
            <a:ext cx="6394500" cy="216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Model &amp; Data Handling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Andrew</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2" name="Shape 4922"/>
        <p:cNvGrpSpPr/>
        <p:nvPr/>
      </p:nvGrpSpPr>
      <p:grpSpPr>
        <a:xfrm>
          <a:off x="0" y="0"/>
          <a:ext cx="0" cy="0"/>
          <a:chOff x="0" y="0"/>
          <a:chExt cx="0" cy="0"/>
        </a:xfrm>
      </p:grpSpPr>
      <p:sp>
        <p:nvSpPr>
          <p:cNvPr id="4923" name="Google Shape;4923;p54"/>
          <p:cNvSpPr txBox="1"/>
          <p:nvPr>
            <p:ph type="title"/>
          </p:nvPr>
        </p:nvSpPr>
        <p:spPr>
          <a:xfrm>
            <a:off x="2246100" y="1805850"/>
            <a:ext cx="4651800" cy="15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Website/UI</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600"/>
              <a:t>Ralph</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7" name="Shape 4927"/>
        <p:cNvGrpSpPr/>
        <p:nvPr/>
      </p:nvGrpSpPr>
      <p:grpSpPr>
        <a:xfrm>
          <a:off x="0" y="0"/>
          <a:ext cx="0" cy="0"/>
          <a:chOff x="0" y="0"/>
          <a:chExt cx="0" cy="0"/>
        </a:xfrm>
      </p:grpSpPr>
      <p:sp>
        <p:nvSpPr>
          <p:cNvPr id="4928" name="Google Shape;4928;p55"/>
          <p:cNvSpPr txBox="1"/>
          <p:nvPr>
            <p:ph type="title"/>
          </p:nvPr>
        </p:nvSpPr>
        <p:spPr>
          <a:xfrm>
            <a:off x="759600" y="1836000"/>
            <a:ext cx="7624800" cy="16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Weather API &amp; Data Preprocessing</a:t>
            </a:r>
            <a:endParaRPr/>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Labib</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2" name="Shape 4932"/>
        <p:cNvGrpSpPr/>
        <p:nvPr/>
      </p:nvGrpSpPr>
      <p:grpSpPr>
        <a:xfrm>
          <a:off x="0" y="0"/>
          <a:ext cx="0" cy="0"/>
          <a:chOff x="0" y="0"/>
          <a:chExt cx="0" cy="0"/>
        </a:xfrm>
      </p:grpSpPr>
      <p:grpSp>
        <p:nvGrpSpPr>
          <p:cNvPr id="4933" name="Google Shape;4933;p56"/>
          <p:cNvGrpSpPr/>
          <p:nvPr/>
        </p:nvGrpSpPr>
        <p:grpSpPr>
          <a:xfrm>
            <a:off x="5943501" y="285007"/>
            <a:ext cx="4089250" cy="2392691"/>
            <a:chOff x="5490925" y="397700"/>
            <a:chExt cx="3012783" cy="1762831"/>
          </a:xfrm>
        </p:grpSpPr>
        <p:sp>
          <p:nvSpPr>
            <p:cNvPr id="4934" name="Google Shape;4934;p56"/>
            <p:cNvSpPr/>
            <p:nvPr/>
          </p:nvSpPr>
          <p:spPr>
            <a:xfrm>
              <a:off x="5667179" y="397700"/>
              <a:ext cx="2836529" cy="764704"/>
            </a:xfrm>
            <a:custGeom>
              <a:rect b="b" l="l" r="r" t="t"/>
              <a:pathLst>
                <a:path extrusionOk="0" h="12708" w="47138">
                  <a:moveTo>
                    <a:pt x="22447" y="1"/>
                  </a:moveTo>
                  <a:cubicBezTo>
                    <a:pt x="21420" y="1"/>
                    <a:pt x="19822" y="115"/>
                    <a:pt x="17996" y="229"/>
                  </a:cubicBezTo>
                  <a:cubicBezTo>
                    <a:pt x="15443" y="389"/>
                    <a:pt x="12462" y="586"/>
                    <a:pt x="9833" y="586"/>
                  </a:cubicBezTo>
                  <a:cubicBezTo>
                    <a:pt x="8702" y="586"/>
                    <a:pt x="7635" y="549"/>
                    <a:pt x="6697" y="457"/>
                  </a:cubicBezTo>
                  <a:cubicBezTo>
                    <a:pt x="6123" y="410"/>
                    <a:pt x="5589" y="385"/>
                    <a:pt x="5094" y="385"/>
                  </a:cubicBezTo>
                  <a:cubicBezTo>
                    <a:pt x="3229" y="385"/>
                    <a:pt x="1924" y="733"/>
                    <a:pt x="1142" y="1485"/>
                  </a:cubicBezTo>
                  <a:cubicBezTo>
                    <a:pt x="1" y="2512"/>
                    <a:pt x="1" y="4072"/>
                    <a:pt x="1" y="5441"/>
                  </a:cubicBezTo>
                  <a:lnTo>
                    <a:pt x="1" y="12708"/>
                  </a:lnTo>
                  <a:lnTo>
                    <a:pt x="305" y="12708"/>
                  </a:lnTo>
                  <a:lnTo>
                    <a:pt x="305" y="5441"/>
                  </a:lnTo>
                  <a:cubicBezTo>
                    <a:pt x="305" y="4072"/>
                    <a:pt x="305" y="2626"/>
                    <a:pt x="1332" y="1713"/>
                  </a:cubicBezTo>
                  <a:cubicBezTo>
                    <a:pt x="2081" y="1024"/>
                    <a:pt x="3325" y="689"/>
                    <a:pt x="5102" y="689"/>
                  </a:cubicBezTo>
                  <a:cubicBezTo>
                    <a:pt x="5582" y="689"/>
                    <a:pt x="6100" y="713"/>
                    <a:pt x="6659" y="762"/>
                  </a:cubicBezTo>
                  <a:cubicBezTo>
                    <a:pt x="7609" y="853"/>
                    <a:pt x="8683" y="890"/>
                    <a:pt x="9820" y="890"/>
                  </a:cubicBezTo>
                  <a:cubicBezTo>
                    <a:pt x="12462" y="890"/>
                    <a:pt x="15443" y="693"/>
                    <a:pt x="17996" y="534"/>
                  </a:cubicBezTo>
                  <a:cubicBezTo>
                    <a:pt x="19860" y="419"/>
                    <a:pt x="21458" y="305"/>
                    <a:pt x="22447" y="305"/>
                  </a:cubicBezTo>
                  <a:cubicBezTo>
                    <a:pt x="28572" y="305"/>
                    <a:pt x="46947" y="762"/>
                    <a:pt x="47138" y="762"/>
                  </a:cubicBezTo>
                  <a:lnTo>
                    <a:pt x="47138" y="457"/>
                  </a:lnTo>
                  <a:cubicBezTo>
                    <a:pt x="46947" y="457"/>
                    <a:pt x="28572" y="1"/>
                    <a:pt x="2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56"/>
            <p:cNvSpPr/>
            <p:nvPr/>
          </p:nvSpPr>
          <p:spPr>
            <a:xfrm>
              <a:off x="5648885" y="677034"/>
              <a:ext cx="55000" cy="109940"/>
            </a:xfrm>
            <a:custGeom>
              <a:rect b="b" l="l" r="r" t="t"/>
              <a:pathLst>
                <a:path extrusionOk="0" h="1827" w="914">
                  <a:moveTo>
                    <a:pt x="1" y="0"/>
                  </a:moveTo>
                  <a:lnTo>
                    <a:pt x="1" y="1826"/>
                  </a:lnTo>
                  <a:lnTo>
                    <a:pt x="914" y="1826"/>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56"/>
            <p:cNvSpPr/>
            <p:nvPr/>
          </p:nvSpPr>
          <p:spPr>
            <a:xfrm>
              <a:off x="5619099" y="1162348"/>
              <a:ext cx="114573" cy="43567"/>
            </a:xfrm>
            <a:custGeom>
              <a:rect b="b" l="l" r="r" t="t"/>
              <a:pathLst>
                <a:path extrusionOk="0" h="724" w="1904">
                  <a:moveTo>
                    <a:pt x="1" y="1"/>
                  </a:moveTo>
                  <a:lnTo>
                    <a:pt x="1" y="723"/>
                  </a:lnTo>
                  <a:lnTo>
                    <a:pt x="1903" y="723"/>
                  </a:lnTo>
                  <a:lnTo>
                    <a:pt x="1903" y="1"/>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56"/>
            <p:cNvSpPr/>
            <p:nvPr/>
          </p:nvSpPr>
          <p:spPr>
            <a:xfrm>
              <a:off x="5490925" y="1205855"/>
              <a:ext cx="1000470" cy="954676"/>
            </a:xfrm>
            <a:custGeom>
              <a:rect b="b" l="l" r="r" t="t"/>
              <a:pathLst>
                <a:path extrusionOk="0" h="15865" w="16626">
                  <a:moveTo>
                    <a:pt x="0" y="0"/>
                  </a:moveTo>
                  <a:lnTo>
                    <a:pt x="0" y="15865"/>
                  </a:lnTo>
                  <a:lnTo>
                    <a:pt x="16626" y="15865"/>
                  </a:lnTo>
                  <a:lnTo>
                    <a:pt x="16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56"/>
            <p:cNvSpPr/>
            <p:nvPr/>
          </p:nvSpPr>
          <p:spPr>
            <a:xfrm>
              <a:off x="5543578" y="1253935"/>
              <a:ext cx="892877" cy="858517"/>
            </a:xfrm>
            <a:custGeom>
              <a:rect b="b" l="l" r="r" t="t"/>
              <a:pathLst>
                <a:path extrusionOk="0" h="14267" w="14838">
                  <a:moveTo>
                    <a:pt x="0" y="0"/>
                  </a:moveTo>
                  <a:lnTo>
                    <a:pt x="0" y="14267"/>
                  </a:lnTo>
                  <a:lnTo>
                    <a:pt x="14838" y="14267"/>
                  </a:lnTo>
                  <a:lnTo>
                    <a:pt x="148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56"/>
            <p:cNvSpPr/>
            <p:nvPr/>
          </p:nvSpPr>
          <p:spPr>
            <a:xfrm>
              <a:off x="5607665"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56"/>
            <p:cNvSpPr/>
            <p:nvPr/>
          </p:nvSpPr>
          <p:spPr>
            <a:xfrm>
              <a:off x="5694679"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56"/>
            <p:cNvSpPr/>
            <p:nvPr/>
          </p:nvSpPr>
          <p:spPr>
            <a:xfrm>
              <a:off x="5781692"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56"/>
            <p:cNvSpPr/>
            <p:nvPr/>
          </p:nvSpPr>
          <p:spPr>
            <a:xfrm>
              <a:off x="5868646" y="1279089"/>
              <a:ext cx="25274" cy="45853"/>
            </a:xfrm>
            <a:custGeom>
              <a:rect b="b" l="l" r="r" t="t"/>
              <a:pathLst>
                <a:path extrusionOk="0" h="762" w="420">
                  <a:moveTo>
                    <a:pt x="1" y="1"/>
                  </a:moveTo>
                  <a:lnTo>
                    <a:pt x="1"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56"/>
            <p:cNvSpPr/>
            <p:nvPr/>
          </p:nvSpPr>
          <p:spPr>
            <a:xfrm>
              <a:off x="5953373" y="1279089"/>
              <a:ext cx="27500" cy="45853"/>
            </a:xfrm>
            <a:custGeom>
              <a:rect b="b" l="l" r="r" t="t"/>
              <a:pathLst>
                <a:path extrusionOk="0" h="762" w="457">
                  <a:moveTo>
                    <a:pt x="0" y="1"/>
                  </a:moveTo>
                  <a:lnTo>
                    <a:pt x="0" y="762"/>
                  </a:lnTo>
                  <a:lnTo>
                    <a:pt x="457" y="762"/>
                  </a:lnTo>
                  <a:lnTo>
                    <a:pt x="4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56"/>
            <p:cNvSpPr/>
            <p:nvPr/>
          </p:nvSpPr>
          <p:spPr>
            <a:xfrm>
              <a:off x="6040386" y="1279089"/>
              <a:ext cx="25213" cy="45853"/>
            </a:xfrm>
            <a:custGeom>
              <a:rect b="b" l="l" r="r" t="t"/>
              <a:pathLst>
                <a:path extrusionOk="0" h="762" w="419">
                  <a:moveTo>
                    <a:pt x="0" y="1"/>
                  </a:moveTo>
                  <a:lnTo>
                    <a:pt x="0" y="762"/>
                  </a:lnTo>
                  <a:lnTo>
                    <a:pt x="419" y="762"/>
                  </a:lnTo>
                  <a:lnTo>
                    <a:pt x="4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56"/>
            <p:cNvSpPr/>
            <p:nvPr/>
          </p:nvSpPr>
          <p:spPr>
            <a:xfrm>
              <a:off x="5571018" y="1853703"/>
              <a:ext cx="57347" cy="185520"/>
            </a:xfrm>
            <a:custGeom>
              <a:rect b="b" l="l" r="r" t="t"/>
              <a:pathLst>
                <a:path extrusionOk="0" h="3083" w="953">
                  <a:moveTo>
                    <a:pt x="686" y="1"/>
                  </a:moveTo>
                  <a:cubicBezTo>
                    <a:pt x="686" y="1"/>
                    <a:pt x="724" y="838"/>
                    <a:pt x="419" y="1485"/>
                  </a:cubicBezTo>
                  <a:cubicBezTo>
                    <a:pt x="191" y="1979"/>
                    <a:pt x="39" y="2550"/>
                    <a:pt x="1" y="3083"/>
                  </a:cubicBezTo>
                  <a:lnTo>
                    <a:pt x="191" y="3083"/>
                  </a:lnTo>
                  <a:cubicBezTo>
                    <a:pt x="267" y="2588"/>
                    <a:pt x="381" y="2017"/>
                    <a:pt x="610" y="1561"/>
                  </a:cubicBezTo>
                  <a:cubicBezTo>
                    <a:pt x="952" y="876"/>
                    <a:pt x="914" y="39"/>
                    <a:pt x="9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56"/>
            <p:cNvSpPr/>
            <p:nvPr/>
          </p:nvSpPr>
          <p:spPr>
            <a:xfrm>
              <a:off x="5655745" y="1853703"/>
              <a:ext cx="71007" cy="185520"/>
            </a:xfrm>
            <a:custGeom>
              <a:rect b="b" l="l" r="r" t="t"/>
              <a:pathLst>
                <a:path extrusionOk="0" h="3083" w="1180">
                  <a:moveTo>
                    <a:pt x="191" y="1"/>
                  </a:moveTo>
                  <a:cubicBezTo>
                    <a:pt x="191" y="77"/>
                    <a:pt x="1" y="1903"/>
                    <a:pt x="647" y="2702"/>
                  </a:cubicBezTo>
                  <a:cubicBezTo>
                    <a:pt x="762" y="2816"/>
                    <a:pt x="876" y="2968"/>
                    <a:pt x="914" y="3083"/>
                  </a:cubicBezTo>
                  <a:lnTo>
                    <a:pt x="1180" y="3083"/>
                  </a:lnTo>
                  <a:cubicBezTo>
                    <a:pt x="1066" y="2930"/>
                    <a:pt x="952" y="2740"/>
                    <a:pt x="800" y="2588"/>
                  </a:cubicBezTo>
                  <a:cubicBezTo>
                    <a:pt x="191" y="1865"/>
                    <a:pt x="381" y="39"/>
                    <a:pt x="3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56"/>
            <p:cNvSpPr/>
            <p:nvPr/>
          </p:nvSpPr>
          <p:spPr>
            <a:xfrm>
              <a:off x="5655745" y="1858337"/>
              <a:ext cx="73353" cy="180886"/>
            </a:xfrm>
            <a:custGeom>
              <a:rect b="b" l="l" r="r" t="t"/>
              <a:pathLst>
                <a:path extrusionOk="0" h="3006" w="1219">
                  <a:moveTo>
                    <a:pt x="990" y="0"/>
                  </a:moveTo>
                  <a:cubicBezTo>
                    <a:pt x="990" y="0"/>
                    <a:pt x="1028" y="685"/>
                    <a:pt x="990" y="1332"/>
                  </a:cubicBezTo>
                  <a:cubicBezTo>
                    <a:pt x="990" y="1636"/>
                    <a:pt x="800" y="1864"/>
                    <a:pt x="571" y="2131"/>
                  </a:cubicBezTo>
                  <a:cubicBezTo>
                    <a:pt x="343" y="2397"/>
                    <a:pt x="77" y="2663"/>
                    <a:pt x="1" y="3006"/>
                  </a:cubicBezTo>
                  <a:lnTo>
                    <a:pt x="229" y="3006"/>
                  </a:lnTo>
                  <a:cubicBezTo>
                    <a:pt x="305" y="2739"/>
                    <a:pt x="495" y="2511"/>
                    <a:pt x="723" y="2283"/>
                  </a:cubicBezTo>
                  <a:cubicBezTo>
                    <a:pt x="952" y="1978"/>
                    <a:pt x="1218" y="1712"/>
                    <a:pt x="1218" y="1370"/>
                  </a:cubicBezTo>
                  <a:cubicBezTo>
                    <a:pt x="1218" y="685"/>
                    <a:pt x="1218" y="0"/>
                    <a:pt x="12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56"/>
            <p:cNvSpPr/>
            <p:nvPr/>
          </p:nvSpPr>
          <p:spPr>
            <a:xfrm>
              <a:off x="5763339" y="1858337"/>
              <a:ext cx="75640" cy="180886"/>
            </a:xfrm>
            <a:custGeom>
              <a:rect b="b" l="l" r="r" t="t"/>
              <a:pathLst>
                <a:path extrusionOk="0" h="3006" w="1257">
                  <a:moveTo>
                    <a:pt x="191" y="0"/>
                  </a:moveTo>
                  <a:cubicBezTo>
                    <a:pt x="191" y="38"/>
                    <a:pt x="1" y="1141"/>
                    <a:pt x="647" y="1940"/>
                  </a:cubicBezTo>
                  <a:cubicBezTo>
                    <a:pt x="838" y="2207"/>
                    <a:pt x="952" y="2587"/>
                    <a:pt x="1028" y="3006"/>
                  </a:cubicBezTo>
                  <a:lnTo>
                    <a:pt x="1256" y="3006"/>
                  </a:lnTo>
                  <a:cubicBezTo>
                    <a:pt x="1180" y="2549"/>
                    <a:pt x="1028" y="2092"/>
                    <a:pt x="800" y="1788"/>
                  </a:cubicBezTo>
                  <a:cubicBezTo>
                    <a:pt x="229" y="1103"/>
                    <a:pt x="381" y="38"/>
                    <a:pt x="381" y="38"/>
                  </a:cubicBezTo>
                  <a:lnTo>
                    <a:pt x="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56"/>
            <p:cNvSpPr/>
            <p:nvPr/>
          </p:nvSpPr>
          <p:spPr>
            <a:xfrm>
              <a:off x="5870932" y="1853703"/>
              <a:ext cx="25274" cy="185520"/>
            </a:xfrm>
            <a:custGeom>
              <a:rect b="b" l="l" r="r" t="t"/>
              <a:pathLst>
                <a:path extrusionOk="0" h="3083" w="420">
                  <a:moveTo>
                    <a:pt x="191" y="1"/>
                  </a:moveTo>
                  <a:cubicBezTo>
                    <a:pt x="191" y="1"/>
                    <a:pt x="153" y="914"/>
                    <a:pt x="115" y="1713"/>
                  </a:cubicBezTo>
                  <a:cubicBezTo>
                    <a:pt x="115" y="2131"/>
                    <a:pt x="39" y="2626"/>
                    <a:pt x="1" y="3083"/>
                  </a:cubicBezTo>
                  <a:lnTo>
                    <a:pt x="191" y="3083"/>
                  </a:lnTo>
                  <a:cubicBezTo>
                    <a:pt x="267" y="2626"/>
                    <a:pt x="305" y="2131"/>
                    <a:pt x="343" y="1713"/>
                  </a:cubicBezTo>
                  <a:cubicBezTo>
                    <a:pt x="343" y="914"/>
                    <a:pt x="41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56"/>
            <p:cNvSpPr/>
            <p:nvPr/>
          </p:nvSpPr>
          <p:spPr>
            <a:xfrm>
              <a:off x="5937366" y="1858337"/>
              <a:ext cx="73293" cy="180886"/>
            </a:xfrm>
            <a:custGeom>
              <a:rect b="b" l="l" r="r" t="t"/>
              <a:pathLst>
                <a:path extrusionOk="0" h="3006" w="1218">
                  <a:moveTo>
                    <a:pt x="76" y="0"/>
                  </a:moveTo>
                  <a:cubicBezTo>
                    <a:pt x="76" y="38"/>
                    <a:pt x="0" y="1256"/>
                    <a:pt x="76" y="1674"/>
                  </a:cubicBezTo>
                  <a:cubicBezTo>
                    <a:pt x="114" y="1826"/>
                    <a:pt x="266" y="2054"/>
                    <a:pt x="495" y="2283"/>
                  </a:cubicBezTo>
                  <a:cubicBezTo>
                    <a:pt x="685" y="2511"/>
                    <a:pt x="913" y="2739"/>
                    <a:pt x="1027" y="3006"/>
                  </a:cubicBezTo>
                  <a:lnTo>
                    <a:pt x="1217" y="3006"/>
                  </a:lnTo>
                  <a:cubicBezTo>
                    <a:pt x="1103" y="2701"/>
                    <a:pt x="837" y="2397"/>
                    <a:pt x="647" y="2131"/>
                  </a:cubicBezTo>
                  <a:cubicBezTo>
                    <a:pt x="457" y="1940"/>
                    <a:pt x="304" y="1750"/>
                    <a:pt x="266" y="1636"/>
                  </a:cubicBezTo>
                  <a:cubicBezTo>
                    <a:pt x="190" y="1256"/>
                    <a:pt x="266" y="38"/>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56"/>
            <p:cNvSpPr/>
            <p:nvPr/>
          </p:nvSpPr>
          <p:spPr>
            <a:xfrm>
              <a:off x="5941939" y="1858337"/>
              <a:ext cx="61860" cy="180886"/>
            </a:xfrm>
            <a:custGeom>
              <a:rect b="b" l="l" r="r" t="t"/>
              <a:pathLst>
                <a:path extrusionOk="0" h="3006" w="1028">
                  <a:moveTo>
                    <a:pt x="837" y="0"/>
                  </a:moveTo>
                  <a:cubicBezTo>
                    <a:pt x="837" y="0"/>
                    <a:pt x="837" y="1027"/>
                    <a:pt x="647" y="1484"/>
                  </a:cubicBezTo>
                  <a:cubicBezTo>
                    <a:pt x="571" y="1674"/>
                    <a:pt x="495" y="1902"/>
                    <a:pt x="381" y="2131"/>
                  </a:cubicBezTo>
                  <a:cubicBezTo>
                    <a:pt x="228" y="2435"/>
                    <a:pt x="76" y="2739"/>
                    <a:pt x="0" y="3006"/>
                  </a:cubicBezTo>
                  <a:lnTo>
                    <a:pt x="190" y="3006"/>
                  </a:lnTo>
                  <a:cubicBezTo>
                    <a:pt x="305" y="2777"/>
                    <a:pt x="419" y="2511"/>
                    <a:pt x="533" y="2245"/>
                  </a:cubicBezTo>
                  <a:cubicBezTo>
                    <a:pt x="647" y="1978"/>
                    <a:pt x="761" y="1750"/>
                    <a:pt x="837" y="1560"/>
                  </a:cubicBezTo>
                  <a:cubicBezTo>
                    <a:pt x="1027" y="1065"/>
                    <a:pt x="1027" y="38"/>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56"/>
            <p:cNvSpPr/>
            <p:nvPr/>
          </p:nvSpPr>
          <p:spPr>
            <a:xfrm>
              <a:off x="6035753" y="1858337"/>
              <a:ext cx="75640" cy="180886"/>
            </a:xfrm>
            <a:custGeom>
              <a:rect b="b" l="l" r="r" t="t"/>
              <a:pathLst>
                <a:path extrusionOk="0" h="3006" w="1257">
                  <a:moveTo>
                    <a:pt x="229" y="0"/>
                  </a:moveTo>
                  <a:lnTo>
                    <a:pt x="229" y="0"/>
                  </a:lnTo>
                  <a:cubicBezTo>
                    <a:pt x="191" y="38"/>
                    <a:pt x="1" y="1217"/>
                    <a:pt x="458" y="1788"/>
                  </a:cubicBezTo>
                  <a:cubicBezTo>
                    <a:pt x="686" y="2054"/>
                    <a:pt x="914" y="2511"/>
                    <a:pt x="1066" y="3006"/>
                  </a:cubicBezTo>
                  <a:lnTo>
                    <a:pt x="1256" y="3006"/>
                  </a:lnTo>
                  <a:cubicBezTo>
                    <a:pt x="1104" y="2473"/>
                    <a:pt x="876" y="1978"/>
                    <a:pt x="610" y="1674"/>
                  </a:cubicBezTo>
                  <a:cubicBezTo>
                    <a:pt x="191" y="1141"/>
                    <a:pt x="419" y="38"/>
                    <a:pt x="419" y="38"/>
                  </a:cubicBezTo>
                  <a:lnTo>
                    <a:pt x="2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56"/>
            <p:cNvSpPr/>
            <p:nvPr/>
          </p:nvSpPr>
          <p:spPr>
            <a:xfrm>
              <a:off x="5543578" y="2023157"/>
              <a:ext cx="892877" cy="34360"/>
            </a:xfrm>
            <a:custGeom>
              <a:rect b="b" l="l" r="r" t="t"/>
              <a:pathLst>
                <a:path extrusionOk="0" h="571" w="14838">
                  <a:moveTo>
                    <a:pt x="0" y="0"/>
                  </a:moveTo>
                  <a:lnTo>
                    <a:pt x="0" y="571"/>
                  </a:lnTo>
                  <a:lnTo>
                    <a:pt x="14838" y="571"/>
                  </a:lnTo>
                  <a:lnTo>
                    <a:pt x="14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56"/>
            <p:cNvSpPr/>
            <p:nvPr/>
          </p:nvSpPr>
          <p:spPr>
            <a:xfrm>
              <a:off x="5609952"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56"/>
            <p:cNvSpPr/>
            <p:nvPr/>
          </p:nvSpPr>
          <p:spPr>
            <a:xfrm>
              <a:off x="560537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56"/>
            <p:cNvSpPr/>
            <p:nvPr/>
          </p:nvSpPr>
          <p:spPr>
            <a:xfrm>
              <a:off x="560537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56"/>
            <p:cNvSpPr/>
            <p:nvPr/>
          </p:nvSpPr>
          <p:spPr>
            <a:xfrm>
              <a:off x="5614525" y="1785043"/>
              <a:ext cx="6920" cy="6920"/>
            </a:xfrm>
            <a:custGeom>
              <a:rect b="b" l="l" r="r" t="t"/>
              <a:pathLst>
                <a:path extrusionOk="0" h="115" w="115">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56"/>
            <p:cNvSpPr/>
            <p:nvPr/>
          </p:nvSpPr>
          <p:spPr>
            <a:xfrm>
              <a:off x="5664892" y="1734676"/>
              <a:ext cx="18414" cy="61860"/>
            </a:xfrm>
            <a:custGeom>
              <a:rect b="b" l="l" r="r" t="t"/>
              <a:pathLst>
                <a:path extrusionOk="0" h="1028" w="306">
                  <a:moveTo>
                    <a:pt x="1" y="1"/>
                  </a:moveTo>
                  <a:lnTo>
                    <a:pt x="1" y="1028"/>
                  </a:lnTo>
                  <a:lnTo>
                    <a:pt x="305" y="102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56"/>
            <p:cNvSpPr/>
            <p:nvPr/>
          </p:nvSpPr>
          <p:spPr>
            <a:xfrm>
              <a:off x="5660319"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56"/>
            <p:cNvSpPr/>
            <p:nvPr/>
          </p:nvSpPr>
          <p:spPr>
            <a:xfrm>
              <a:off x="5660319"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56"/>
            <p:cNvSpPr/>
            <p:nvPr/>
          </p:nvSpPr>
          <p:spPr>
            <a:xfrm>
              <a:off x="5669465"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56"/>
            <p:cNvSpPr/>
            <p:nvPr/>
          </p:nvSpPr>
          <p:spPr>
            <a:xfrm>
              <a:off x="5717545"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56"/>
            <p:cNvSpPr/>
            <p:nvPr/>
          </p:nvSpPr>
          <p:spPr>
            <a:xfrm>
              <a:off x="5710685"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56"/>
            <p:cNvSpPr/>
            <p:nvPr/>
          </p:nvSpPr>
          <p:spPr>
            <a:xfrm>
              <a:off x="5710685"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56"/>
            <p:cNvSpPr/>
            <p:nvPr/>
          </p:nvSpPr>
          <p:spPr>
            <a:xfrm>
              <a:off x="5722119" y="1785043"/>
              <a:ext cx="6980" cy="6920"/>
            </a:xfrm>
            <a:custGeom>
              <a:rect b="b" l="l" r="r" t="t"/>
              <a:pathLst>
                <a:path extrusionOk="0" h="115" w="116">
                  <a:moveTo>
                    <a:pt x="77" y="1"/>
                  </a:moveTo>
                  <a:cubicBezTo>
                    <a:pt x="39" y="1"/>
                    <a:pt x="1" y="39"/>
                    <a:pt x="1" y="77"/>
                  </a:cubicBezTo>
                  <a:cubicBezTo>
                    <a:pt x="1" y="77"/>
                    <a:pt x="39" y="115"/>
                    <a:pt x="77" y="115"/>
                  </a:cubicBezTo>
                  <a:cubicBezTo>
                    <a:pt x="77" y="115"/>
                    <a:pt x="115" y="77"/>
                    <a:pt x="115" y="77"/>
                  </a:cubicBezTo>
                  <a:cubicBezTo>
                    <a:pt x="115" y="39"/>
                    <a:pt x="77"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56"/>
            <p:cNvSpPr/>
            <p:nvPr/>
          </p:nvSpPr>
          <p:spPr>
            <a:xfrm>
              <a:off x="5772486" y="1734676"/>
              <a:ext cx="16127" cy="61860"/>
            </a:xfrm>
            <a:custGeom>
              <a:rect b="b" l="l" r="r" t="t"/>
              <a:pathLst>
                <a:path extrusionOk="0" h="1028" w="268">
                  <a:moveTo>
                    <a:pt x="1" y="1"/>
                  </a:moveTo>
                  <a:lnTo>
                    <a:pt x="1"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56"/>
            <p:cNvSpPr/>
            <p:nvPr/>
          </p:nvSpPr>
          <p:spPr>
            <a:xfrm>
              <a:off x="5767912" y="1782756"/>
              <a:ext cx="27560" cy="29847"/>
            </a:xfrm>
            <a:custGeom>
              <a:rect b="b" l="l" r="r" t="t"/>
              <a:pathLst>
                <a:path extrusionOk="0" h="496" w="458">
                  <a:moveTo>
                    <a:pt x="229" y="1"/>
                  </a:moveTo>
                  <a:cubicBezTo>
                    <a:pt x="77" y="1"/>
                    <a:pt x="1" y="77"/>
                    <a:pt x="1" y="229"/>
                  </a:cubicBezTo>
                  <a:lnTo>
                    <a:pt x="1" y="267"/>
                  </a:lnTo>
                  <a:cubicBezTo>
                    <a:pt x="1" y="381"/>
                    <a:pt x="77" y="495"/>
                    <a:pt x="229" y="495"/>
                  </a:cubicBezTo>
                  <a:cubicBezTo>
                    <a:pt x="343" y="495"/>
                    <a:pt x="457" y="381"/>
                    <a:pt x="457" y="267"/>
                  </a:cubicBezTo>
                  <a:lnTo>
                    <a:pt x="457" y="229"/>
                  </a:lnTo>
                  <a:cubicBezTo>
                    <a:pt x="457"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56"/>
            <p:cNvSpPr/>
            <p:nvPr/>
          </p:nvSpPr>
          <p:spPr>
            <a:xfrm>
              <a:off x="5767912" y="1796476"/>
              <a:ext cx="27560" cy="71067"/>
            </a:xfrm>
            <a:custGeom>
              <a:rect b="b" l="l" r="r" t="t"/>
              <a:pathLst>
                <a:path extrusionOk="0" h="1181" w="458">
                  <a:moveTo>
                    <a:pt x="1" y="1"/>
                  </a:moveTo>
                  <a:lnTo>
                    <a:pt x="1" y="952"/>
                  </a:lnTo>
                  <a:cubicBezTo>
                    <a:pt x="1" y="1066"/>
                    <a:pt x="77" y="1180"/>
                    <a:pt x="229" y="1180"/>
                  </a:cubicBezTo>
                  <a:cubicBezTo>
                    <a:pt x="343"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56"/>
            <p:cNvSpPr/>
            <p:nvPr/>
          </p:nvSpPr>
          <p:spPr>
            <a:xfrm>
              <a:off x="5777059" y="1785043"/>
              <a:ext cx="6980" cy="6920"/>
            </a:xfrm>
            <a:custGeom>
              <a:rect b="b" l="l" r="r" t="t"/>
              <a:pathLst>
                <a:path extrusionOk="0" h="115" w="116">
                  <a:moveTo>
                    <a:pt x="77" y="1"/>
                  </a:moveTo>
                  <a:cubicBezTo>
                    <a:pt x="39" y="1"/>
                    <a:pt x="1" y="39"/>
                    <a:pt x="1" y="77"/>
                  </a:cubicBezTo>
                  <a:cubicBezTo>
                    <a:pt x="1" y="77"/>
                    <a:pt x="39" y="115"/>
                    <a:pt x="77" y="115"/>
                  </a:cubicBezTo>
                  <a:cubicBezTo>
                    <a:pt x="115" y="115"/>
                    <a:pt x="115" y="77"/>
                    <a:pt x="115" y="77"/>
                  </a:cubicBezTo>
                  <a:cubicBezTo>
                    <a:pt x="115" y="39"/>
                    <a:pt x="115" y="1"/>
                    <a:pt x="77"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56"/>
            <p:cNvSpPr/>
            <p:nvPr/>
          </p:nvSpPr>
          <p:spPr>
            <a:xfrm>
              <a:off x="588471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56"/>
            <p:cNvSpPr/>
            <p:nvPr/>
          </p:nvSpPr>
          <p:spPr>
            <a:xfrm>
              <a:off x="5877792"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7" y="381"/>
                    <a:pt x="457" y="267"/>
                  </a:cubicBezTo>
                  <a:lnTo>
                    <a:pt x="457" y="229"/>
                  </a:lnTo>
                  <a:cubicBezTo>
                    <a:pt x="457"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56"/>
            <p:cNvSpPr/>
            <p:nvPr/>
          </p:nvSpPr>
          <p:spPr>
            <a:xfrm>
              <a:off x="5877792" y="1796476"/>
              <a:ext cx="27560" cy="71067"/>
            </a:xfrm>
            <a:custGeom>
              <a:rect b="b" l="l" r="r" t="t"/>
              <a:pathLst>
                <a:path extrusionOk="0" h="1181" w="458">
                  <a:moveTo>
                    <a:pt x="1" y="1"/>
                  </a:moveTo>
                  <a:lnTo>
                    <a:pt x="1" y="952"/>
                  </a:lnTo>
                  <a:cubicBezTo>
                    <a:pt x="1" y="1066"/>
                    <a:pt x="115" y="1180"/>
                    <a:pt x="229"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56"/>
            <p:cNvSpPr/>
            <p:nvPr/>
          </p:nvSpPr>
          <p:spPr>
            <a:xfrm>
              <a:off x="5889286"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56"/>
            <p:cNvSpPr/>
            <p:nvPr/>
          </p:nvSpPr>
          <p:spPr>
            <a:xfrm>
              <a:off x="5939653"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56"/>
            <p:cNvSpPr/>
            <p:nvPr/>
          </p:nvSpPr>
          <p:spPr>
            <a:xfrm>
              <a:off x="5932733"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81" y="495"/>
                    <a:pt x="458" y="381"/>
                    <a:pt x="458" y="267"/>
                  </a:cubicBezTo>
                  <a:lnTo>
                    <a:pt x="458" y="229"/>
                  </a:lnTo>
                  <a:cubicBezTo>
                    <a:pt x="458" y="77"/>
                    <a:pt x="381"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56"/>
            <p:cNvSpPr/>
            <p:nvPr/>
          </p:nvSpPr>
          <p:spPr>
            <a:xfrm>
              <a:off x="5932733" y="1796476"/>
              <a:ext cx="27560" cy="71067"/>
            </a:xfrm>
            <a:custGeom>
              <a:rect b="b" l="l" r="r" t="t"/>
              <a:pathLst>
                <a:path extrusionOk="0" h="1181" w="458">
                  <a:moveTo>
                    <a:pt x="1" y="1"/>
                  </a:moveTo>
                  <a:lnTo>
                    <a:pt x="1" y="952"/>
                  </a:lnTo>
                  <a:cubicBezTo>
                    <a:pt x="1" y="1066"/>
                    <a:pt x="115" y="1180"/>
                    <a:pt x="229" y="1180"/>
                  </a:cubicBezTo>
                  <a:cubicBezTo>
                    <a:pt x="381"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56"/>
            <p:cNvSpPr/>
            <p:nvPr/>
          </p:nvSpPr>
          <p:spPr>
            <a:xfrm>
              <a:off x="5944226" y="1785043"/>
              <a:ext cx="6920" cy="6920"/>
            </a:xfrm>
            <a:custGeom>
              <a:rect b="b" l="l" r="r" t="t"/>
              <a:pathLst>
                <a:path extrusionOk="0" h="115" w="115">
                  <a:moveTo>
                    <a:pt x="76" y="1"/>
                  </a:moveTo>
                  <a:cubicBezTo>
                    <a:pt x="38" y="1"/>
                    <a:pt x="0" y="39"/>
                    <a:pt x="0" y="77"/>
                  </a:cubicBezTo>
                  <a:cubicBezTo>
                    <a:pt x="0" y="77"/>
                    <a:pt x="38" y="115"/>
                    <a:pt x="76" y="115"/>
                  </a:cubicBezTo>
                  <a:cubicBezTo>
                    <a:pt x="76" y="115"/>
                    <a:pt x="114" y="77"/>
                    <a:pt x="114" y="77"/>
                  </a:cubicBezTo>
                  <a:cubicBezTo>
                    <a:pt x="114" y="39"/>
                    <a:pt x="76" y="1"/>
                    <a:pt x="76"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56"/>
            <p:cNvSpPr/>
            <p:nvPr/>
          </p:nvSpPr>
          <p:spPr>
            <a:xfrm>
              <a:off x="5992306" y="1734676"/>
              <a:ext cx="16067" cy="61860"/>
            </a:xfrm>
            <a:custGeom>
              <a:rect b="b" l="l" r="r" t="t"/>
              <a:pathLst>
                <a:path extrusionOk="0" h="1028" w="267">
                  <a:moveTo>
                    <a:pt x="0" y="1"/>
                  </a:moveTo>
                  <a:lnTo>
                    <a:pt x="0" y="1028"/>
                  </a:lnTo>
                  <a:lnTo>
                    <a:pt x="266" y="1028"/>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56"/>
            <p:cNvSpPr/>
            <p:nvPr/>
          </p:nvSpPr>
          <p:spPr>
            <a:xfrm>
              <a:off x="5985386" y="1782756"/>
              <a:ext cx="27560" cy="29847"/>
            </a:xfrm>
            <a:custGeom>
              <a:rect b="b" l="l" r="r" t="t"/>
              <a:pathLst>
                <a:path extrusionOk="0" h="496" w="458">
                  <a:moveTo>
                    <a:pt x="229" y="1"/>
                  </a:moveTo>
                  <a:cubicBezTo>
                    <a:pt x="115" y="1"/>
                    <a:pt x="1" y="77"/>
                    <a:pt x="1" y="229"/>
                  </a:cubicBezTo>
                  <a:lnTo>
                    <a:pt x="1" y="267"/>
                  </a:lnTo>
                  <a:cubicBezTo>
                    <a:pt x="1" y="381"/>
                    <a:pt x="115" y="495"/>
                    <a:pt x="229" y="495"/>
                  </a:cubicBezTo>
                  <a:cubicBezTo>
                    <a:pt x="343" y="495"/>
                    <a:pt x="458" y="381"/>
                    <a:pt x="458" y="267"/>
                  </a:cubicBezTo>
                  <a:lnTo>
                    <a:pt x="458" y="229"/>
                  </a:lnTo>
                  <a:cubicBezTo>
                    <a:pt x="458" y="77"/>
                    <a:pt x="343"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56"/>
            <p:cNvSpPr/>
            <p:nvPr/>
          </p:nvSpPr>
          <p:spPr>
            <a:xfrm>
              <a:off x="5985386" y="1796476"/>
              <a:ext cx="27560" cy="71067"/>
            </a:xfrm>
            <a:custGeom>
              <a:rect b="b" l="l" r="r" t="t"/>
              <a:pathLst>
                <a:path extrusionOk="0" h="1181" w="458">
                  <a:moveTo>
                    <a:pt x="1" y="1"/>
                  </a:moveTo>
                  <a:lnTo>
                    <a:pt x="1" y="952"/>
                  </a:lnTo>
                  <a:cubicBezTo>
                    <a:pt x="1" y="1066"/>
                    <a:pt x="115" y="1180"/>
                    <a:pt x="229" y="1180"/>
                  </a:cubicBezTo>
                  <a:cubicBezTo>
                    <a:pt x="343" y="1180"/>
                    <a:pt x="458" y="1066"/>
                    <a:pt x="458" y="952"/>
                  </a:cubicBezTo>
                  <a:lnTo>
                    <a:pt x="4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56"/>
            <p:cNvSpPr/>
            <p:nvPr/>
          </p:nvSpPr>
          <p:spPr>
            <a:xfrm>
              <a:off x="5996879" y="1785043"/>
              <a:ext cx="6920" cy="6920"/>
            </a:xfrm>
            <a:custGeom>
              <a:rect b="b" l="l" r="r" t="t"/>
              <a:pathLst>
                <a:path extrusionOk="0" h="115" w="115">
                  <a:moveTo>
                    <a:pt x="38" y="1"/>
                  </a:moveTo>
                  <a:cubicBezTo>
                    <a:pt x="0" y="1"/>
                    <a:pt x="0" y="39"/>
                    <a:pt x="0" y="77"/>
                  </a:cubicBezTo>
                  <a:cubicBezTo>
                    <a:pt x="0" y="77"/>
                    <a:pt x="0"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56"/>
            <p:cNvSpPr/>
            <p:nvPr/>
          </p:nvSpPr>
          <p:spPr>
            <a:xfrm>
              <a:off x="6047246" y="1734676"/>
              <a:ext cx="16067" cy="61860"/>
            </a:xfrm>
            <a:custGeom>
              <a:rect b="b" l="l" r="r" t="t"/>
              <a:pathLst>
                <a:path extrusionOk="0" h="1028" w="267">
                  <a:moveTo>
                    <a:pt x="0" y="1"/>
                  </a:moveTo>
                  <a:lnTo>
                    <a:pt x="0" y="1028"/>
                  </a:lnTo>
                  <a:lnTo>
                    <a:pt x="267" y="1028"/>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56"/>
            <p:cNvSpPr/>
            <p:nvPr/>
          </p:nvSpPr>
          <p:spPr>
            <a:xfrm>
              <a:off x="6040386" y="1782756"/>
              <a:ext cx="27500" cy="29847"/>
            </a:xfrm>
            <a:custGeom>
              <a:rect b="b" l="l" r="r" t="t"/>
              <a:pathLst>
                <a:path extrusionOk="0" h="496" w="457">
                  <a:moveTo>
                    <a:pt x="228" y="1"/>
                  </a:moveTo>
                  <a:cubicBezTo>
                    <a:pt x="114" y="1"/>
                    <a:pt x="0" y="77"/>
                    <a:pt x="0" y="229"/>
                  </a:cubicBezTo>
                  <a:lnTo>
                    <a:pt x="0" y="267"/>
                  </a:lnTo>
                  <a:cubicBezTo>
                    <a:pt x="0" y="381"/>
                    <a:pt x="114" y="495"/>
                    <a:pt x="228" y="495"/>
                  </a:cubicBezTo>
                  <a:cubicBezTo>
                    <a:pt x="381" y="495"/>
                    <a:pt x="457" y="381"/>
                    <a:pt x="457" y="267"/>
                  </a:cubicBezTo>
                  <a:lnTo>
                    <a:pt x="457" y="229"/>
                  </a:lnTo>
                  <a:cubicBezTo>
                    <a:pt x="457" y="77"/>
                    <a:pt x="381" y="1"/>
                    <a:pt x="2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56"/>
            <p:cNvSpPr/>
            <p:nvPr/>
          </p:nvSpPr>
          <p:spPr>
            <a:xfrm>
              <a:off x="6040386" y="1796476"/>
              <a:ext cx="27500" cy="71067"/>
            </a:xfrm>
            <a:custGeom>
              <a:rect b="b" l="l" r="r" t="t"/>
              <a:pathLst>
                <a:path extrusionOk="0" h="1181" w="457">
                  <a:moveTo>
                    <a:pt x="0" y="1"/>
                  </a:moveTo>
                  <a:lnTo>
                    <a:pt x="0" y="952"/>
                  </a:lnTo>
                  <a:cubicBezTo>
                    <a:pt x="0" y="1066"/>
                    <a:pt x="114" y="1180"/>
                    <a:pt x="228" y="1180"/>
                  </a:cubicBezTo>
                  <a:cubicBezTo>
                    <a:pt x="381" y="1180"/>
                    <a:pt x="457" y="1066"/>
                    <a:pt x="457" y="952"/>
                  </a:cubicBezTo>
                  <a:lnTo>
                    <a:pt x="4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56"/>
            <p:cNvSpPr/>
            <p:nvPr/>
          </p:nvSpPr>
          <p:spPr>
            <a:xfrm>
              <a:off x="6051820" y="1785043"/>
              <a:ext cx="6920" cy="6920"/>
            </a:xfrm>
            <a:custGeom>
              <a:rect b="b" l="l" r="r" t="t"/>
              <a:pathLst>
                <a:path extrusionOk="0" h="115" w="115">
                  <a:moveTo>
                    <a:pt x="38" y="1"/>
                  </a:moveTo>
                  <a:cubicBezTo>
                    <a:pt x="38" y="1"/>
                    <a:pt x="0" y="39"/>
                    <a:pt x="0" y="77"/>
                  </a:cubicBezTo>
                  <a:cubicBezTo>
                    <a:pt x="0" y="77"/>
                    <a:pt x="38" y="115"/>
                    <a:pt x="38" y="115"/>
                  </a:cubicBezTo>
                  <a:cubicBezTo>
                    <a:pt x="76" y="115"/>
                    <a:pt x="114" y="77"/>
                    <a:pt x="114" y="77"/>
                  </a:cubicBezTo>
                  <a:cubicBezTo>
                    <a:pt x="114" y="39"/>
                    <a:pt x="76" y="1"/>
                    <a:pt x="38" y="1"/>
                  </a:cubicBez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56"/>
            <p:cNvSpPr/>
            <p:nvPr/>
          </p:nvSpPr>
          <p:spPr>
            <a:xfrm>
              <a:off x="5639739"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56"/>
            <p:cNvSpPr/>
            <p:nvPr/>
          </p:nvSpPr>
          <p:spPr>
            <a:xfrm>
              <a:off x="5692392"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56"/>
            <p:cNvSpPr/>
            <p:nvPr/>
          </p:nvSpPr>
          <p:spPr>
            <a:xfrm>
              <a:off x="5745046" y="1537782"/>
              <a:ext cx="16067" cy="64207"/>
            </a:xfrm>
            <a:custGeom>
              <a:rect b="b" l="l" r="r" t="t"/>
              <a:pathLst>
                <a:path extrusionOk="0" h="1067" w="267">
                  <a:moveTo>
                    <a:pt x="0" y="1"/>
                  </a:moveTo>
                  <a:lnTo>
                    <a:pt x="0" y="1066"/>
                  </a:lnTo>
                  <a:lnTo>
                    <a:pt x="267" y="1066"/>
                  </a:lnTo>
                  <a:lnTo>
                    <a:pt x="2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56"/>
            <p:cNvSpPr/>
            <p:nvPr/>
          </p:nvSpPr>
          <p:spPr>
            <a:xfrm>
              <a:off x="5912153"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56"/>
            <p:cNvSpPr/>
            <p:nvPr/>
          </p:nvSpPr>
          <p:spPr>
            <a:xfrm>
              <a:off x="5964806"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56"/>
            <p:cNvSpPr/>
            <p:nvPr/>
          </p:nvSpPr>
          <p:spPr>
            <a:xfrm>
              <a:off x="6209780" y="1844556"/>
              <a:ext cx="18353" cy="178660"/>
            </a:xfrm>
            <a:custGeom>
              <a:rect b="b" l="l" r="r" t="t"/>
              <a:pathLst>
                <a:path extrusionOk="0" h="2969" w="305">
                  <a:moveTo>
                    <a:pt x="0" y="1"/>
                  </a:moveTo>
                  <a:lnTo>
                    <a:pt x="0" y="2968"/>
                  </a:lnTo>
                  <a:lnTo>
                    <a:pt x="305" y="2968"/>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56"/>
            <p:cNvSpPr/>
            <p:nvPr/>
          </p:nvSpPr>
          <p:spPr>
            <a:xfrm>
              <a:off x="6209780" y="2057457"/>
              <a:ext cx="18353" cy="55000"/>
            </a:xfrm>
            <a:custGeom>
              <a:rect b="b" l="l" r="r" t="t"/>
              <a:pathLst>
                <a:path extrusionOk="0" h="914" w="305">
                  <a:moveTo>
                    <a:pt x="0" y="1"/>
                  </a:moveTo>
                  <a:lnTo>
                    <a:pt x="0" y="914"/>
                  </a:lnTo>
                  <a:lnTo>
                    <a:pt x="305" y="914"/>
                  </a:lnTo>
                  <a:lnTo>
                    <a:pt x="305" y="1"/>
                  </a:lnTo>
                  <a:close/>
                </a:path>
              </a:pathLst>
            </a:custGeom>
            <a:solidFill>
              <a:srgbClr val="3C3C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56"/>
            <p:cNvSpPr/>
            <p:nvPr/>
          </p:nvSpPr>
          <p:spPr>
            <a:xfrm>
              <a:off x="6017459" y="1537782"/>
              <a:ext cx="18353" cy="64207"/>
            </a:xfrm>
            <a:custGeom>
              <a:rect b="b" l="l" r="r" t="t"/>
              <a:pathLst>
                <a:path extrusionOk="0" h="1067" w="305">
                  <a:moveTo>
                    <a:pt x="1" y="1"/>
                  </a:moveTo>
                  <a:lnTo>
                    <a:pt x="1" y="1066"/>
                  </a:lnTo>
                  <a:lnTo>
                    <a:pt x="305" y="1066"/>
                  </a:lnTo>
                  <a:lnTo>
                    <a:pt x="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56"/>
            <p:cNvSpPr/>
            <p:nvPr/>
          </p:nvSpPr>
          <p:spPr>
            <a:xfrm>
              <a:off x="5584799" y="1324882"/>
              <a:ext cx="506012" cy="212959"/>
            </a:xfrm>
            <a:custGeom>
              <a:rect b="b" l="l" r="r" t="t"/>
              <a:pathLst>
                <a:path extrusionOk="0" h="3539" w="8409">
                  <a:moveTo>
                    <a:pt x="0" y="1"/>
                  </a:moveTo>
                  <a:lnTo>
                    <a:pt x="0" y="3539"/>
                  </a:lnTo>
                  <a:lnTo>
                    <a:pt x="8408" y="3539"/>
                  </a:lnTo>
                  <a:lnTo>
                    <a:pt x="8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56"/>
            <p:cNvSpPr/>
            <p:nvPr/>
          </p:nvSpPr>
          <p:spPr>
            <a:xfrm>
              <a:off x="5616812" y="1345522"/>
              <a:ext cx="75640" cy="75580"/>
            </a:xfrm>
            <a:custGeom>
              <a:rect b="b" l="l" r="r" t="t"/>
              <a:pathLst>
                <a:path extrusionOk="0" h="1256" w="1257">
                  <a:moveTo>
                    <a:pt x="648" y="0"/>
                  </a:moveTo>
                  <a:cubicBezTo>
                    <a:pt x="305" y="0"/>
                    <a:pt x="1" y="305"/>
                    <a:pt x="1" y="647"/>
                  </a:cubicBezTo>
                  <a:cubicBezTo>
                    <a:pt x="1" y="989"/>
                    <a:pt x="305" y="1256"/>
                    <a:pt x="648" y="1256"/>
                  </a:cubicBezTo>
                  <a:cubicBezTo>
                    <a:pt x="990" y="1256"/>
                    <a:pt x="1256" y="989"/>
                    <a:pt x="1256" y="647"/>
                  </a:cubicBezTo>
                  <a:cubicBezTo>
                    <a:pt x="1256" y="305"/>
                    <a:pt x="990"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56"/>
            <p:cNvSpPr/>
            <p:nvPr/>
          </p:nvSpPr>
          <p:spPr>
            <a:xfrm>
              <a:off x="5799986" y="1345522"/>
              <a:ext cx="73293" cy="75580"/>
            </a:xfrm>
            <a:custGeom>
              <a:rect b="b" l="l" r="r" t="t"/>
              <a:pathLst>
                <a:path extrusionOk="0" h="1256" w="1218">
                  <a:moveTo>
                    <a:pt x="609" y="0"/>
                  </a:moveTo>
                  <a:cubicBezTo>
                    <a:pt x="267" y="0"/>
                    <a:pt x="0" y="305"/>
                    <a:pt x="0" y="647"/>
                  </a:cubicBezTo>
                  <a:cubicBezTo>
                    <a:pt x="0" y="989"/>
                    <a:pt x="267" y="1256"/>
                    <a:pt x="609" y="1256"/>
                  </a:cubicBezTo>
                  <a:cubicBezTo>
                    <a:pt x="952" y="1256"/>
                    <a:pt x="1218" y="989"/>
                    <a:pt x="1218" y="647"/>
                  </a:cubicBezTo>
                  <a:cubicBezTo>
                    <a:pt x="1218" y="305"/>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56"/>
            <p:cNvSpPr/>
            <p:nvPr/>
          </p:nvSpPr>
          <p:spPr>
            <a:xfrm>
              <a:off x="5978526" y="1345522"/>
              <a:ext cx="73353" cy="75580"/>
            </a:xfrm>
            <a:custGeom>
              <a:rect b="b" l="l" r="r" t="t"/>
              <a:pathLst>
                <a:path extrusionOk="0" h="1256" w="1219">
                  <a:moveTo>
                    <a:pt x="610" y="0"/>
                  </a:moveTo>
                  <a:cubicBezTo>
                    <a:pt x="267" y="0"/>
                    <a:pt x="1" y="305"/>
                    <a:pt x="1" y="647"/>
                  </a:cubicBezTo>
                  <a:cubicBezTo>
                    <a:pt x="1" y="989"/>
                    <a:pt x="267" y="1256"/>
                    <a:pt x="610" y="1256"/>
                  </a:cubicBezTo>
                  <a:cubicBezTo>
                    <a:pt x="952" y="1256"/>
                    <a:pt x="1218" y="989"/>
                    <a:pt x="1218" y="647"/>
                  </a:cubicBezTo>
                  <a:cubicBezTo>
                    <a:pt x="1218" y="305"/>
                    <a:pt x="95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56"/>
            <p:cNvSpPr/>
            <p:nvPr/>
          </p:nvSpPr>
          <p:spPr>
            <a:xfrm>
              <a:off x="5710685" y="1441682"/>
              <a:ext cx="75640" cy="73293"/>
            </a:xfrm>
            <a:custGeom>
              <a:rect b="b" l="l" r="r" t="t"/>
              <a:pathLst>
                <a:path extrusionOk="0" h="1218" w="1257">
                  <a:moveTo>
                    <a:pt x="609" y="0"/>
                  </a:moveTo>
                  <a:cubicBezTo>
                    <a:pt x="267" y="0"/>
                    <a:pt x="1" y="266"/>
                    <a:pt x="1" y="609"/>
                  </a:cubicBezTo>
                  <a:cubicBezTo>
                    <a:pt x="1" y="951"/>
                    <a:pt x="267" y="1217"/>
                    <a:pt x="609" y="1217"/>
                  </a:cubicBezTo>
                  <a:cubicBezTo>
                    <a:pt x="952" y="1217"/>
                    <a:pt x="1256" y="951"/>
                    <a:pt x="1256" y="609"/>
                  </a:cubicBezTo>
                  <a:cubicBezTo>
                    <a:pt x="1256" y="266"/>
                    <a:pt x="952"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56"/>
            <p:cNvSpPr/>
            <p:nvPr/>
          </p:nvSpPr>
          <p:spPr>
            <a:xfrm>
              <a:off x="5889286" y="1441682"/>
              <a:ext cx="73293" cy="73293"/>
            </a:xfrm>
            <a:custGeom>
              <a:rect b="b" l="l" r="r" t="t"/>
              <a:pathLst>
                <a:path extrusionOk="0" h="1218" w="1218">
                  <a:moveTo>
                    <a:pt x="609" y="0"/>
                  </a:moveTo>
                  <a:cubicBezTo>
                    <a:pt x="266" y="0"/>
                    <a:pt x="0" y="266"/>
                    <a:pt x="0" y="609"/>
                  </a:cubicBezTo>
                  <a:cubicBezTo>
                    <a:pt x="0" y="951"/>
                    <a:pt x="266" y="1217"/>
                    <a:pt x="609" y="1217"/>
                  </a:cubicBezTo>
                  <a:cubicBezTo>
                    <a:pt x="951" y="1217"/>
                    <a:pt x="1218" y="951"/>
                    <a:pt x="1218" y="609"/>
                  </a:cubicBezTo>
                  <a:cubicBezTo>
                    <a:pt x="1218" y="266"/>
                    <a:pt x="951"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56"/>
            <p:cNvSpPr/>
            <p:nvPr/>
          </p:nvSpPr>
          <p:spPr>
            <a:xfrm>
              <a:off x="5637452" y="1366102"/>
              <a:ext cx="34360" cy="34420"/>
            </a:xfrm>
            <a:custGeom>
              <a:rect b="b" l="l" r="r" t="t"/>
              <a:pathLst>
                <a:path extrusionOk="0" h="572" w="571">
                  <a:moveTo>
                    <a:pt x="305" y="1"/>
                  </a:moveTo>
                  <a:cubicBezTo>
                    <a:pt x="114" y="1"/>
                    <a:pt x="0" y="115"/>
                    <a:pt x="0" y="305"/>
                  </a:cubicBezTo>
                  <a:cubicBezTo>
                    <a:pt x="0" y="457"/>
                    <a:pt x="114" y="571"/>
                    <a:pt x="305" y="571"/>
                  </a:cubicBezTo>
                  <a:cubicBezTo>
                    <a:pt x="457" y="571"/>
                    <a:pt x="571" y="457"/>
                    <a:pt x="571" y="305"/>
                  </a:cubicBezTo>
                  <a:cubicBezTo>
                    <a:pt x="571"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56"/>
            <p:cNvSpPr/>
            <p:nvPr/>
          </p:nvSpPr>
          <p:spPr>
            <a:xfrm>
              <a:off x="5729039" y="1459976"/>
              <a:ext cx="36647" cy="36707"/>
            </a:xfrm>
            <a:custGeom>
              <a:rect b="b" l="l" r="r" t="t"/>
              <a:pathLst>
                <a:path extrusionOk="0" h="610" w="609">
                  <a:moveTo>
                    <a:pt x="304" y="0"/>
                  </a:moveTo>
                  <a:cubicBezTo>
                    <a:pt x="152" y="0"/>
                    <a:pt x="0" y="153"/>
                    <a:pt x="0" y="305"/>
                  </a:cubicBezTo>
                  <a:cubicBezTo>
                    <a:pt x="0" y="457"/>
                    <a:pt x="152" y="609"/>
                    <a:pt x="304" y="609"/>
                  </a:cubicBezTo>
                  <a:cubicBezTo>
                    <a:pt x="457" y="609"/>
                    <a:pt x="609" y="457"/>
                    <a:pt x="609" y="305"/>
                  </a:cubicBezTo>
                  <a:cubicBezTo>
                    <a:pt x="609" y="153"/>
                    <a:pt x="457" y="0"/>
                    <a:pt x="304"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56"/>
            <p:cNvSpPr/>
            <p:nvPr/>
          </p:nvSpPr>
          <p:spPr>
            <a:xfrm>
              <a:off x="5996879" y="1366102"/>
              <a:ext cx="36647" cy="34420"/>
            </a:xfrm>
            <a:custGeom>
              <a:rect b="b" l="l" r="r" t="t"/>
              <a:pathLst>
                <a:path extrusionOk="0" h="572" w="609">
                  <a:moveTo>
                    <a:pt x="305" y="1"/>
                  </a:moveTo>
                  <a:cubicBezTo>
                    <a:pt x="152" y="1"/>
                    <a:pt x="0" y="115"/>
                    <a:pt x="0" y="305"/>
                  </a:cubicBezTo>
                  <a:cubicBezTo>
                    <a:pt x="0" y="457"/>
                    <a:pt x="152"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56"/>
            <p:cNvSpPr/>
            <p:nvPr/>
          </p:nvSpPr>
          <p:spPr>
            <a:xfrm>
              <a:off x="5818279" y="1366102"/>
              <a:ext cx="36707" cy="34420"/>
            </a:xfrm>
            <a:custGeom>
              <a:rect b="b" l="l" r="r" t="t"/>
              <a:pathLst>
                <a:path extrusionOk="0" h="572" w="610">
                  <a:moveTo>
                    <a:pt x="305" y="1"/>
                  </a:moveTo>
                  <a:cubicBezTo>
                    <a:pt x="153" y="1"/>
                    <a:pt x="1" y="115"/>
                    <a:pt x="1" y="305"/>
                  </a:cubicBezTo>
                  <a:cubicBezTo>
                    <a:pt x="1" y="457"/>
                    <a:pt x="153" y="571"/>
                    <a:pt x="305" y="571"/>
                  </a:cubicBezTo>
                  <a:cubicBezTo>
                    <a:pt x="457" y="571"/>
                    <a:pt x="609" y="457"/>
                    <a:pt x="609" y="305"/>
                  </a:cubicBezTo>
                  <a:cubicBezTo>
                    <a:pt x="609" y="115"/>
                    <a:pt x="457" y="1"/>
                    <a:pt x="305"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56"/>
            <p:cNvSpPr/>
            <p:nvPr/>
          </p:nvSpPr>
          <p:spPr>
            <a:xfrm>
              <a:off x="5907579" y="1459976"/>
              <a:ext cx="36707" cy="36707"/>
            </a:xfrm>
            <a:custGeom>
              <a:rect b="b" l="l" r="r" t="t"/>
              <a:pathLst>
                <a:path extrusionOk="0" h="610" w="610">
                  <a:moveTo>
                    <a:pt x="305" y="0"/>
                  </a:moveTo>
                  <a:cubicBezTo>
                    <a:pt x="153" y="0"/>
                    <a:pt x="0" y="153"/>
                    <a:pt x="0" y="305"/>
                  </a:cubicBezTo>
                  <a:cubicBezTo>
                    <a:pt x="0" y="457"/>
                    <a:pt x="153" y="609"/>
                    <a:pt x="305" y="609"/>
                  </a:cubicBezTo>
                  <a:cubicBezTo>
                    <a:pt x="457" y="609"/>
                    <a:pt x="609" y="457"/>
                    <a:pt x="609" y="305"/>
                  </a:cubicBezTo>
                  <a:cubicBezTo>
                    <a:pt x="609" y="153"/>
                    <a:pt x="457" y="0"/>
                    <a:pt x="30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56"/>
            <p:cNvSpPr/>
            <p:nvPr/>
          </p:nvSpPr>
          <p:spPr>
            <a:xfrm>
              <a:off x="5584799" y="1601929"/>
              <a:ext cx="231253" cy="132806"/>
            </a:xfrm>
            <a:custGeom>
              <a:rect b="b" l="l" r="r" t="t"/>
              <a:pathLst>
                <a:path extrusionOk="0" h="2207" w="3843">
                  <a:moveTo>
                    <a:pt x="0" y="0"/>
                  </a:moveTo>
                  <a:lnTo>
                    <a:pt x="0" y="2207"/>
                  </a:lnTo>
                  <a:lnTo>
                    <a:pt x="3843" y="2207"/>
                  </a:lnTo>
                  <a:lnTo>
                    <a:pt x="3843"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56"/>
            <p:cNvSpPr/>
            <p:nvPr/>
          </p:nvSpPr>
          <p:spPr>
            <a:xfrm>
              <a:off x="5619099" y="1638516"/>
              <a:ext cx="162653" cy="59573"/>
            </a:xfrm>
            <a:custGeom>
              <a:rect b="b" l="l" r="r" t="t"/>
              <a:pathLst>
                <a:path extrusionOk="0" h="990" w="2703">
                  <a:moveTo>
                    <a:pt x="1" y="1"/>
                  </a:moveTo>
                  <a:lnTo>
                    <a:pt x="1" y="990"/>
                  </a:lnTo>
                  <a:lnTo>
                    <a:pt x="2702" y="990"/>
                  </a:lnTo>
                  <a:lnTo>
                    <a:pt x="2702"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56"/>
            <p:cNvSpPr/>
            <p:nvPr/>
          </p:nvSpPr>
          <p:spPr>
            <a:xfrm>
              <a:off x="5857212" y="1601929"/>
              <a:ext cx="233599" cy="132806"/>
            </a:xfrm>
            <a:custGeom>
              <a:rect b="b" l="l" r="r" t="t"/>
              <a:pathLst>
                <a:path extrusionOk="0" h="2207" w="3882">
                  <a:moveTo>
                    <a:pt x="1" y="0"/>
                  </a:moveTo>
                  <a:lnTo>
                    <a:pt x="1" y="2207"/>
                  </a:lnTo>
                  <a:lnTo>
                    <a:pt x="3881" y="2207"/>
                  </a:lnTo>
                  <a:lnTo>
                    <a:pt x="3881" y="0"/>
                  </a:lnTo>
                  <a:close/>
                </a:path>
              </a:pathLst>
            </a:custGeom>
            <a:solidFill>
              <a:srgbClr val="5B5B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56"/>
            <p:cNvSpPr/>
            <p:nvPr/>
          </p:nvSpPr>
          <p:spPr>
            <a:xfrm>
              <a:off x="5893859" y="1638516"/>
              <a:ext cx="160306" cy="59573"/>
            </a:xfrm>
            <a:custGeom>
              <a:rect b="b" l="l" r="r" t="t"/>
              <a:pathLst>
                <a:path extrusionOk="0" h="990" w="2664">
                  <a:moveTo>
                    <a:pt x="0" y="1"/>
                  </a:moveTo>
                  <a:lnTo>
                    <a:pt x="0" y="990"/>
                  </a:lnTo>
                  <a:lnTo>
                    <a:pt x="2663" y="990"/>
                  </a:lnTo>
                  <a:lnTo>
                    <a:pt x="2663" y="1"/>
                  </a:lnTo>
                  <a:close/>
                </a:path>
              </a:pathLst>
            </a:custGeom>
            <a:solidFill>
              <a:srgbClr val="7C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56"/>
            <p:cNvSpPr/>
            <p:nvPr/>
          </p:nvSpPr>
          <p:spPr>
            <a:xfrm>
              <a:off x="5660319"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56"/>
            <p:cNvSpPr/>
            <p:nvPr/>
          </p:nvSpPr>
          <p:spPr>
            <a:xfrm>
              <a:off x="5717545" y="1638516"/>
              <a:ext cx="25274" cy="59573"/>
            </a:xfrm>
            <a:custGeom>
              <a:rect b="b" l="l" r="r" t="t"/>
              <a:pathLst>
                <a:path extrusionOk="0" h="990" w="420">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56"/>
            <p:cNvSpPr/>
            <p:nvPr/>
          </p:nvSpPr>
          <p:spPr>
            <a:xfrm>
              <a:off x="5960233" y="1638516"/>
              <a:ext cx="25213" cy="59573"/>
            </a:xfrm>
            <a:custGeom>
              <a:rect b="b" l="l" r="r" t="t"/>
              <a:pathLst>
                <a:path extrusionOk="0" h="990" w="419">
                  <a:moveTo>
                    <a:pt x="1" y="1"/>
                  </a:moveTo>
                  <a:lnTo>
                    <a:pt x="1" y="990"/>
                  </a:lnTo>
                  <a:lnTo>
                    <a:pt x="419" y="990"/>
                  </a:lnTo>
                  <a:lnTo>
                    <a:pt x="4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56"/>
            <p:cNvSpPr/>
            <p:nvPr/>
          </p:nvSpPr>
          <p:spPr>
            <a:xfrm>
              <a:off x="5543578" y="2057457"/>
              <a:ext cx="595251" cy="55000"/>
            </a:xfrm>
            <a:custGeom>
              <a:rect b="b" l="l" r="r" t="t"/>
              <a:pathLst>
                <a:path extrusionOk="0" h="914" w="9892">
                  <a:moveTo>
                    <a:pt x="0" y="1"/>
                  </a:moveTo>
                  <a:lnTo>
                    <a:pt x="0" y="914"/>
                  </a:lnTo>
                  <a:lnTo>
                    <a:pt x="9892" y="914"/>
                  </a:lnTo>
                  <a:lnTo>
                    <a:pt x="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56"/>
            <p:cNvSpPr/>
            <p:nvPr/>
          </p:nvSpPr>
          <p:spPr>
            <a:xfrm>
              <a:off x="6138773" y="1253935"/>
              <a:ext cx="36707" cy="494518"/>
            </a:xfrm>
            <a:custGeom>
              <a:rect b="b" l="l" r="r" t="t"/>
              <a:pathLst>
                <a:path extrusionOk="0" h="8218" w="610">
                  <a:moveTo>
                    <a:pt x="1" y="0"/>
                  </a:moveTo>
                  <a:lnTo>
                    <a:pt x="1" y="8218"/>
                  </a:lnTo>
                  <a:lnTo>
                    <a:pt x="610" y="8218"/>
                  </a:lnTo>
                  <a:lnTo>
                    <a:pt x="6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56"/>
            <p:cNvSpPr/>
            <p:nvPr/>
          </p:nvSpPr>
          <p:spPr>
            <a:xfrm>
              <a:off x="6138773" y="1748396"/>
              <a:ext cx="297686" cy="96220"/>
            </a:xfrm>
            <a:custGeom>
              <a:rect b="b" l="l" r="r" t="t"/>
              <a:pathLst>
                <a:path extrusionOk="0" h="1599" w="4947">
                  <a:moveTo>
                    <a:pt x="1" y="1"/>
                  </a:moveTo>
                  <a:lnTo>
                    <a:pt x="1" y="1599"/>
                  </a:lnTo>
                  <a:lnTo>
                    <a:pt x="4947" y="1599"/>
                  </a:lnTo>
                  <a:lnTo>
                    <a:pt x="49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56"/>
            <p:cNvSpPr/>
            <p:nvPr/>
          </p:nvSpPr>
          <p:spPr>
            <a:xfrm>
              <a:off x="6196060" y="1290582"/>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56"/>
            <p:cNvSpPr/>
            <p:nvPr/>
          </p:nvSpPr>
          <p:spPr>
            <a:xfrm>
              <a:off x="6225787" y="1311162"/>
              <a:ext cx="75640" cy="75580"/>
            </a:xfrm>
            <a:custGeom>
              <a:rect b="b" l="l" r="r" t="t"/>
              <a:pathLst>
                <a:path extrusionOk="0" h="1256" w="1257">
                  <a:moveTo>
                    <a:pt x="609" y="1"/>
                  </a:moveTo>
                  <a:cubicBezTo>
                    <a:pt x="267" y="1"/>
                    <a:pt x="1" y="267"/>
                    <a:pt x="1" y="647"/>
                  </a:cubicBezTo>
                  <a:cubicBezTo>
                    <a:pt x="1" y="990"/>
                    <a:pt x="267" y="1256"/>
                    <a:pt x="609" y="1256"/>
                  </a:cubicBezTo>
                  <a:cubicBezTo>
                    <a:pt x="952" y="1256"/>
                    <a:pt x="1256" y="990"/>
                    <a:pt x="1256" y="647"/>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56"/>
            <p:cNvSpPr/>
            <p:nvPr/>
          </p:nvSpPr>
          <p:spPr>
            <a:xfrm>
              <a:off x="6246427" y="1331742"/>
              <a:ext cx="34360" cy="34420"/>
            </a:xfrm>
            <a:custGeom>
              <a:rect b="b" l="l" r="r" t="t"/>
              <a:pathLst>
                <a:path extrusionOk="0" h="572" w="571">
                  <a:moveTo>
                    <a:pt x="266" y="1"/>
                  </a:moveTo>
                  <a:cubicBezTo>
                    <a:pt x="114" y="1"/>
                    <a:pt x="0" y="115"/>
                    <a:pt x="0" y="305"/>
                  </a:cubicBezTo>
                  <a:cubicBezTo>
                    <a:pt x="0" y="457"/>
                    <a:pt x="114" y="572"/>
                    <a:pt x="266" y="572"/>
                  </a:cubicBezTo>
                  <a:cubicBezTo>
                    <a:pt x="457" y="572"/>
                    <a:pt x="571" y="457"/>
                    <a:pt x="571" y="305"/>
                  </a:cubicBezTo>
                  <a:cubicBezTo>
                    <a:pt x="571" y="115"/>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56"/>
            <p:cNvSpPr/>
            <p:nvPr/>
          </p:nvSpPr>
          <p:spPr>
            <a:xfrm>
              <a:off x="6196060" y="1443969"/>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56"/>
            <p:cNvSpPr/>
            <p:nvPr/>
          </p:nvSpPr>
          <p:spPr>
            <a:xfrm>
              <a:off x="6225787" y="1466836"/>
              <a:ext cx="75640" cy="73293"/>
            </a:xfrm>
            <a:custGeom>
              <a:rect b="b" l="l" r="r" t="t"/>
              <a:pathLst>
                <a:path extrusionOk="0" h="1218" w="1257">
                  <a:moveTo>
                    <a:pt x="609" y="1"/>
                  </a:moveTo>
                  <a:cubicBezTo>
                    <a:pt x="267" y="1"/>
                    <a:pt x="1" y="267"/>
                    <a:pt x="1" y="609"/>
                  </a:cubicBezTo>
                  <a:cubicBezTo>
                    <a:pt x="1" y="952"/>
                    <a:pt x="267" y="1218"/>
                    <a:pt x="609" y="1218"/>
                  </a:cubicBezTo>
                  <a:cubicBezTo>
                    <a:pt x="952" y="1218"/>
                    <a:pt x="1256" y="952"/>
                    <a:pt x="1256" y="609"/>
                  </a:cubicBezTo>
                  <a:cubicBezTo>
                    <a:pt x="1256" y="267"/>
                    <a:pt x="952" y="1"/>
                    <a:pt x="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56"/>
            <p:cNvSpPr/>
            <p:nvPr/>
          </p:nvSpPr>
          <p:spPr>
            <a:xfrm>
              <a:off x="6246427" y="1485129"/>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56"/>
            <p:cNvSpPr/>
            <p:nvPr/>
          </p:nvSpPr>
          <p:spPr>
            <a:xfrm>
              <a:off x="6196060" y="1597356"/>
              <a:ext cx="240399" cy="116800"/>
            </a:xfrm>
            <a:custGeom>
              <a:rect b="b" l="l" r="r" t="t"/>
              <a:pathLst>
                <a:path extrusionOk="0" h="1941" w="3995">
                  <a:moveTo>
                    <a:pt x="0" y="0"/>
                  </a:moveTo>
                  <a:lnTo>
                    <a:pt x="0" y="1940"/>
                  </a:lnTo>
                  <a:lnTo>
                    <a:pt x="3995" y="194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56"/>
            <p:cNvSpPr/>
            <p:nvPr/>
          </p:nvSpPr>
          <p:spPr>
            <a:xfrm>
              <a:off x="6225787" y="1620223"/>
              <a:ext cx="75640" cy="73293"/>
            </a:xfrm>
            <a:custGeom>
              <a:rect b="b" l="l" r="r" t="t"/>
              <a:pathLst>
                <a:path extrusionOk="0" h="1218" w="1257">
                  <a:moveTo>
                    <a:pt x="609" y="0"/>
                  </a:moveTo>
                  <a:cubicBezTo>
                    <a:pt x="267" y="0"/>
                    <a:pt x="1" y="267"/>
                    <a:pt x="1" y="609"/>
                  </a:cubicBezTo>
                  <a:cubicBezTo>
                    <a:pt x="1" y="952"/>
                    <a:pt x="267" y="1218"/>
                    <a:pt x="609" y="1218"/>
                  </a:cubicBezTo>
                  <a:cubicBezTo>
                    <a:pt x="952" y="1218"/>
                    <a:pt x="1256" y="952"/>
                    <a:pt x="1256" y="609"/>
                  </a:cubicBezTo>
                  <a:cubicBezTo>
                    <a:pt x="1256" y="267"/>
                    <a:pt x="952" y="0"/>
                    <a:pt x="6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56"/>
            <p:cNvSpPr/>
            <p:nvPr/>
          </p:nvSpPr>
          <p:spPr>
            <a:xfrm>
              <a:off x="6246427" y="1638516"/>
              <a:ext cx="34360" cy="36707"/>
            </a:xfrm>
            <a:custGeom>
              <a:rect b="b" l="l" r="r" t="t"/>
              <a:pathLst>
                <a:path extrusionOk="0" h="610" w="571">
                  <a:moveTo>
                    <a:pt x="266" y="1"/>
                  </a:moveTo>
                  <a:cubicBezTo>
                    <a:pt x="114" y="1"/>
                    <a:pt x="0" y="153"/>
                    <a:pt x="0" y="305"/>
                  </a:cubicBezTo>
                  <a:cubicBezTo>
                    <a:pt x="0" y="457"/>
                    <a:pt x="114" y="610"/>
                    <a:pt x="266" y="610"/>
                  </a:cubicBezTo>
                  <a:cubicBezTo>
                    <a:pt x="457" y="610"/>
                    <a:pt x="571" y="457"/>
                    <a:pt x="571" y="305"/>
                  </a:cubicBezTo>
                  <a:cubicBezTo>
                    <a:pt x="571" y="153"/>
                    <a:pt x="457" y="1"/>
                    <a:pt x="266"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56"/>
            <p:cNvSpPr/>
            <p:nvPr/>
          </p:nvSpPr>
          <p:spPr>
            <a:xfrm>
              <a:off x="6331093" y="1322595"/>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56"/>
            <p:cNvSpPr/>
            <p:nvPr/>
          </p:nvSpPr>
          <p:spPr>
            <a:xfrm>
              <a:off x="6331093" y="1361529"/>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56"/>
            <p:cNvSpPr/>
            <p:nvPr/>
          </p:nvSpPr>
          <p:spPr>
            <a:xfrm>
              <a:off x="6331093" y="1475982"/>
              <a:ext cx="105366" cy="13780"/>
            </a:xfrm>
            <a:custGeom>
              <a:rect b="b" l="l" r="r" t="t"/>
              <a:pathLst>
                <a:path extrusionOk="0" h="229" w="1751">
                  <a:moveTo>
                    <a:pt x="1" y="1"/>
                  </a:moveTo>
                  <a:lnTo>
                    <a:pt x="1" y="229"/>
                  </a:lnTo>
                  <a:lnTo>
                    <a:pt x="1751" y="229"/>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56"/>
            <p:cNvSpPr/>
            <p:nvPr/>
          </p:nvSpPr>
          <p:spPr>
            <a:xfrm>
              <a:off x="6331093" y="1512629"/>
              <a:ext cx="105366" cy="16067"/>
            </a:xfrm>
            <a:custGeom>
              <a:rect b="b" l="l" r="r" t="t"/>
              <a:pathLst>
                <a:path extrusionOk="0" h="267" w="1751">
                  <a:moveTo>
                    <a:pt x="1" y="0"/>
                  </a:moveTo>
                  <a:lnTo>
                    <a:pt x="1" y="267"/>
                  </a:lnTo>
                  <a:lnTo>
                    <a:pt x="1751" y="267"/>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56"/>
            <p:cNvSpPr/>
            <p:nvPr/>
          </p:nvSpPr>
          <p:spPr>
            <a:xfrm>
              <a:off x="6331093" y="1629369"/>
              <a:ext cx="105366" cy="16067"/>
            </a:xfrm>
            <a:custGeom>
              <a:rect b="b" l="l" r="r" t="t"/>
              <a:pathLst>
                <a:path extrusionOk="0" h="267" w="1751">
                  <a:moveTo>
                    <a:pt x="1" y="1"/>
                  </a:moveTo>
                  <a:lnTo>
                    <a:pt x="1" y="267"/>
                  </a:lnTo>
                  <a:lnTo>
                    <a:pt x="1751" y="267"/>
                  </a:lnTo>
                  <a:lnTo>
                    <a:pt x="175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56"/>
            <p:cNvSpPr/>
            <p:nvPr/>
          </p:nvSpPr>
          <p:spPr>
            <a:xfrm>
              <a:off x="6331093" y="1668303"/>
              <a:ext cx="105366" cy="13780"/>
            </a:xfrm>
            <a:custGeom>
              <a:rect b="b" l="l" r="r" t="t"/>
              <a:pathLst>
                <a:path extrusionOk="0" h="229" w="1751">
                  <a:moveTo>
                    <a:pt x="1" y="0"/>
                  </a:moveTo>
                  <a:lnTo>
                    <a:pt x="1" y="229"/>
                  </a:lnTo>
                  <a:lnTo>
                    <a:pt x="1751" y="229"/>
                  </a:lnTo>
                  <a:lnTo>
                    <a:pt x="1751" y="0"/>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56"/>
            <p:cNvSpPr/>
            <p:nvPr/>
          </p:nvSpPr>
          <p:spPr>
            <a:xfrm>
              <a:off x="6179993" y="1876630"/>
              <a:ext cx="84787" cy="116800"/>
            </a:xfrm>
            <a:custGeom>
              <a:rect b="b" l="l" r="r" t="t"/>
              <a:pathLst>
                <a:path extrusionOk="0" h="1941" w="1409">
                  <a:moveTo>
                    <a:pt x="1" y="0"/>
                  </a:moveTo>
                  <a:lnTo>
                    <a:pt x="1" y="1941"/>
                  </a:lnTo>
                  <a:lnTo>
                    <a:pt x="1408" y="1941"/>
                  </a:lnTo>
                  <a:lnTo>
                    <a:pt x="14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56"/>
            <p:cNvSpPr/>
            <p:nvPr/>
          </p:nvSpPr>
          <p:spPr>
            <a:xfrm>
              <a:off x="6308227" y="1876630"/>
              <a:ext cx="87013" cy="116800"/>
            </a:xfrm>
            <a:custGeom>
              <a:rect b="b" l="l" r="r" t="t"/>
              <a:pathLst>
                <a:path extrusionOk="0" h="1941" w="1446">
                  <a:moveTo>
                    <a:pt x="0" y="0"/>
                  </a:moveTo>
                  <a:lnTo>
                    <a:pt x="0" y="1941"/>
                  </a:lnTo>
                  <a:lnTo>
                    <a:pt x="1446" y="1941"/>
                  </a:lnTo>
                  <a:lnTo>
                    <a:pt x="14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2" name="Google Shape;5032;p56"/>
          <p:cNvSpPr txBox="1"/>
          <p:nvPr>
            <p:ph type="ctrTitle"/>
          </p:nvPr>
        </p:nvSpPr>
        <p:spPr>
          <a:xfrm>
            <a:off x="643450" y="1124250"/>
            <a:ext cx="4981200" cy="30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300"/>
              <a:t>Final Demo Plan</a:t>
            </a:r>
            <a:endParaRPr sz="6300"/>
          </a:p>
          <a:p>
            <a:pPr indent="0" lvl="0" marL="0" rtl="0" algn="ctr">
              <a:spcBef>
                <a:spcPts val="0"/>
              </a:spcBef>
              <a:spcAft>
                <a:spcPts val="0"/>
              </a:spcAft>
              <a:buNone/>
            </a:pPr>
            <a:r>
              <a:t/>
            </a:r>
            <a:endParaRPr sz="4000"/>
          </a:p>
          <a:p>
            <a:pPr indent="0" lvl="0" marL="0" rtl="0" algn="ctr">
              <a:spcBef>
                <a:spcPts val="0"/>
              </a:spcBef>
              <a:spcAft>
                <a:spcPts val="0"/>
              </a:spcAft>
              <a:buNone/>
            </a:pPr>
            <a:r>
              <a:rPr lang="en" sz="3300"/>
              <a:t>Questions?</a:t>
            </a:r>
            <a:endParaRPr sz="3300"/>
          </a:p>
        </p:txBody>
      </p:sp>
      <p:grpSp>
        <p:nvGrpSpPr>
          <p:cNvPr id="5033" name="Google Shape;5033;p56"/>
          <p:cNvGrpSpPr/>
          <p:nvPr/>
        </p:nvGrpSpPr>
        <p:grpSpPr>
          <a:xfrm>
            <a:off x="6952100" y="1772550"/>
            <a:ext cx="1306646" cy="3300796"/>
            <a:chOff x="6421850" y="1653250"/>
            <a:chExt cx="1306646" cy="3300796"/>
          </a:xfrm>
        </p:grpSpPr>
        <p:sp>
          <p:nvSpPr>
            <p:cNvPr id="5034" name="Google Shape;5034;p56"/>
            <p:cNvSpPr/>
            <p:nvPr/>
          </p:nvSpPr>
          <p:spPr>
            <a:xfrm>
              <a:off x="6920675" y="2111400"/>
              <a:ext cx="180011" cy="203649"/>
            </a:xfrm>
            <a:custGeom>
              <a:rect b="b" l="l" r="r" t="t"/>
              <a:pathLst>
                <a:path extrusionOk="0" h="2283" w="2018">
                  <a:moveTo>
                    <a:pt x="115" y="0"/>
                  </a:moveTo>
                  <a:cubicBezTo>
                    <a:pt x="115" y="0"/>
                    <a:pt x="153" y="647"/>
                    <a:pt x="77" y="1027"/>
                  </a:cubicBezTo>
                  <a:cubicBezTo>
                    <a:pt x="1" y="1256"/>
                    <a:pt x="1180" y="2283"/>
                    <a:pt x="1180" y="2283"/>
                  </a:cubicBezTo>
                  <a:cubicBezTo>
                    <a:pt x="1180" y="2283"/>
                    <a:pt x="1941" y="1598"/>
                    <a:pt x="2017" y="1027"/>
                  </a:cubicBezTo>
                  <a:cubicBezTo>
                    <a:pt x="1979" y="571"/>
                    <a:pt x="1941" y="0"/>
                    <a:pt x="1941" y="0"/>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56"/>
            <p:cNvSpPr/>
            <p:nvPr/>
          </p:nvSpPr>
          <p:spPr>
            <a:xfrm>
              <a:off x="6822284" y="1907748"/>
              <a:ext cx="70470" cy="88400"/>
            </a:xfrm>
            <a:custGeom>
              <a:rect b="b" l="l" r="r" t="t"/>
              <a:pathLst>
                <a:path extrusionOk="0" h="991" w="790">
                  <a:moveTo>
                    <a:pt x="400" y="1"/>
                  </a:moveTo>
                  <a:cubicBezTo>
                    <a:pt x="324" y="1"/>
                    <a:pt x="229" y="39"/>
                    <a:pt x="153" y="191"/>
                  </a:cubicBezTo>
                  <a:cubicBezTo>
                    <a:pt x="1" y="495"/>
                    <a:pt x="305" y="990"/>
                    <a:pt x="571" y="990"/>
                  </a:cubicBezTo>
                  <a:cubicBezTo>
                    <a:pt x="575" y="990"/>
                    <a:pt x="580" y="991"/>
                    <a:pt x="584" y="991"/>
                  </a:cubicBezTo>
                  <a:cubicBezTo>
                    <a:pt x="790" y="991"/>
                    <a:pt x="533" y="39"/>
                    <a:pt x="533" y="39"/>
                  </a:cubicBezTo>
                  <a:cubicBezTo>
                    <a:pt x="533" y="39"/>
                    <a:pt x="476" y="1"/>
                    <a:pt x="400"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56"/>
            <p:cNvSpPr/>
            <p:nvPr/>
          </p:nvSpPr>
          <p:spPr>
            <a:xfrm>
              <a:off x="7151444" y="1916311"/>
              <a:ext cx="77785" cy="86794"/>
            </a:xfrm>
            <a:custGeom>
              <a:rect b="b" l="l" r="r" t="t"/>
              <a:pathLst>
                <a:path extrusionOk="0" h="973" w="872">
                  <a:moveTo>
                    <a:pt x="518" y="0"/>
                  </a:moveTo>
                  <a:cubicBezTo>
                    <a:pt x="462" y="0"/>
                    <a:pt x="419" y="19"/>
                    <a:pt x="419" y="19"/>
                  </a:cubicBezTo>
                  <a:cubicBezTo>
                    <a:pt x="419" y="19"/>
                    <a:pt x="1" y="970"/>
                    <a:pt x="267" y="970"/>
                  </a:cubicBezTo>
                  <a:cubicBezTo>
                    <a:pt x="278" y="971"/>
                    <a:pt x="288" y="972"/>
                    <a:pt x="299" y="972"/>
                  </a:cubicBezTo>
                  <a:cubicBezTo>
                    <a:pt x="560" y="972"/>
                    <a:pt x="871" y="539"/>
                    <a:pt x="762" y="247"/>
                  </a:cubicBezTo>
                  <a:cubicBezTo>
                    <a:pt x="716" y="42"/>
                    <a:pt x="602" y="0"/>
                    <a:pt x="518"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56"/>
            <p:cNvSpPr/>
            <p:nvPr/>
          </p:nvSpPr>
          <p:spPr>
            <a:xfrm>
              <a:off x="6863050" y="1731303"/>
              <a:ext cx="322467" cy="420857"/>
            </a:xfrm>
            <a:custGeom>
              <a:rect b="b" l="l" r="r" t="t"/>
              <a:pathLst>
                <a:path extrusionOk="0" h="4718" w="3615">
                  <a:moveTo>
                    <a:pt x="1826" y="0"/>
                  </a:moveTo>
                  <a:cubicBezTo>
                    <a:pt x="837" y="0"/>
                    <a:pt x="0" y="1027"/>
                    <a:pt x="0" y="2359"/>
                  </a:cubicBezTo>
                  <a:cubicBezTo>
                    <a:pt x="0" y="3653"/>
                    <a:pt x="837" y="4718"/>
                    <a:pt x="1826" y="4718"/>
                  </a:cubicBezTo>
                  <a:cubicBezTo>
                    <a:pt x="2815" y="4718"/>
                    <a:pt x="3614" y="3653"/>
                    <a:pt x="3614" y="2359"/>
                  </a:cubicBezTo>
                  <a:cubicBezTo>
                    <a:pt x="3614" y="1027"/>
                    <a:pt x="2815" y="0"/>
                    <a:pt x="1826"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56"/>
            <p:cNvSpPr/>
            <p:nvPr/>
          </p:nvSpPr>
          <p:spPr>
            <a:xfrm>
              <a:off x="6856181" y="1801774"/>
              <a:ext cx="336115" cy="123010"/>
            </a:xfrm>
            <a:custGeom>
              <a:rect b="b" l="l" r="r" t="t"/>
              <a:pathLst>
                <a:path extrusionOk="0" h="1379" w="3768">
                  <a:moveTo>
                    <a:pt x="1454" y="0"/>
                  </a:moveTo>
                  <a:cubicBezTo>
                    <a:pt x="1402" y="0"/>
                    <a:pt x="1361" y="3"/>
                    <a:pt x="1333" y="9"/>
                  </a:cubicBezTo>
                  <a:cubicBezTo>
                    <a:pt x="1142" y="47"/>
                    <a:pt x="153" y="656"/>
                    <a:pt x="1" y="1227"/>
                  </a:cubicBezTo>
                  <a:cubicBezTo>
                    <a:pt x="1" y="1227"/>
                    <a:pt x="153" y="1303"/>
                    <a:pt x="191" y="1303"/>
                  </a:cubicBezTo>
                  <a:cubicBezTo>
                    <a:pt x="215" y="1305"/>
                    <a:pt x="240" y="1306"/>
                    <a:pt x="264" y="1306"/>
                  </a:cubicBezTo>
                  <a:cubicBezTo>
                    <a:pt x="653" y="1306"/>
                    <a:pt x="1001" y="1028"/>
                    <a:pt x="1180" y="884"/>
                  </a:cubicBezTo>
                  <a:cubicBezTo>
                    <a:pt x="1333" y="694"/>
                    <a:pt x="1599" y="123"/>
                    <a:pt x="1599" y="123"/>
                  </a:cubicBezTo>
                  <a:cubicBezTo>
                    <a:pt x="1599" y="123"/>
                    <a:pt x="2093" y="770"/>
                    <a:pt x="2398" y="960"/>
                  </a:cubicBezTo>
                  <a:cubicBezTo>
                    <a:pt x="2930" y="1265"/>
                    <a:pt x="3691" y="1379"/>
                    <a:pt x="3691" y="1379"/>
                  </a:cubicBezTo>
                  <a:lnTo>
                    <a:pt x="3767" y="1303"/>
                  </a:lnTo>
                  <a:cubicBezTo>
                    <a:pt x="3767" y="1303"/>
                    <a:pt x="3767" y="694"/>
                    <a:pt x="3006" y="390"/>
                  </a:cubicBezTo>
                  <a:cubicBezTo>
                    <a:pt x="2361" y="99"/>
                    <a:pt x="1742" y="0"/>
                    <a:pt x="1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56"/>
            <p:cNvSpPr/>
            <p:nvPr/>
          </p:nvSpPr>
          <p:spPr>
            <a:xfrm>
              <a:off x="6839232" y="1653250"/>
              <a:ext cx="380181" cy="227466"/>
            </a:xfrm>
            <a:custGeom>
              <a:rect b="b" l="l" r="r" t="t"/>
              <a:pathLst>
                <a:path extrusionOk="0" h="2550" w="4262">
                  <a:moveTo>
                    <a:pt x="2131" y="0"/>
                  </a:moveTo>
                  <a:cubicBezTo>
                    <a:pt x="1" y="0"/>
                    <a:pt x="153" y="2473"/>
                    <a:pt x="153" y="2473"/>
                  </a:cubicBezTo>
                  <a:lnTo>
                    <a:pt x="2131" y="1979"/>
                  </a:lnTo>
                  <a:lnTo>
                    <a:pt x="4110" y="2549"/>
                  </a:lnTo>
                  <a:cubicBezTo>
                    <a:pt x="4110" y="2549"/>
                    <a:pt x="4262"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56"/>
            <p:cNvSpPr/>
            <p:nvPr/>
          </p:nvSpPr>
          <p:spPr>
            <a:xfrm>
              <a:off x="6852791" y="1775370"/>
              <a:ext cx="353063" cy="105348"/>
            </a:xfrm>
            <a:custGeom>
              <a:rect b="b" l="l" r="r" t="t"/>
              <a:pathLst>
                <a:path extrusionOk="0" h="1181" w="3958">
                  <a:moveTo>
                    <a:pt x="1979" y="1"/>
                  </a:moveTo>
                  <a:cubicBezTo>
                    <a:pt x="724" y="1"/>
                    <a:pt x="1" y="1104"/>
                    <a:pt x="1" y="1104"/>
                  </a:cubicBezTo>
                  <a:cubicBezTo>
                    <a:pt x="1" y="1104"/>
                    <a:pt x="61" y="1134"/>
                    <a:pt x="188" y="1134"/>
                  </a:cubicBezTo>
                  <a:cubicBezTo>
                    <a:pt x="347" y="1134"/>
                    <a:pt x="610" y="1087"/>
                    <a:pt x="990" y="876"/>
                  </a:cubicBezTo>
                  <a:cubicBezTo>
                    <a:pt x="1221" y="754"/>
                    <a:pt x="1505" y="709"/>
                    <a:pt x="1792" y="709"/>
                  </a:cubicBezTo>
                  <a:cubicBezTo>
                    <a:pt x="2310" y="709"/>
                    <a:pt x="2838" y="854"/>
                    <a:pt x="3083" y="952"/>
                  </a:cubicBezTo>
                  <a:cubicBezTo>
                    <a:pt x="3463" y="1142"/>
                    <a:pt x="3958" y="1180"/>
                    <a:pt x="3958" y="1180"/>
                  </a:cubicBezTo>
                  <a:cubicBezTo>
                    <a:pt x="3958" y="1180"/>
                    <a:pt x="3349" y="1"/>
                    <a:pt x="1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56"/>
            <p:cNvSpPr/>
            <p:nvPr/>
          </p:nvSpPr>
          <p:spPr>
            <a:xfrm>
              <a:off x="6852791" y="1816136"/>
              <a:ext cx="353063" cy="101869"/>
            </a:xfrm>
            <a:custGeom>
              <a:rect b="b" l="l" r="r" t="t"/>
              <a:pathLst>
                <a:path extrusionOk="0" h="1142" w="3958">
                  <a:moveTo>
                    <a:pt x="1979" y="0"/>
                  </a:moveTo>
                  <a:cubicBezTo>
                    <a:pt x="648" y="0"/>
                    <a:pt x="1" y="647"/>
                    <a:pt x="1" y="647"/>
                  </a:cubicBezTo>
                  <a:lnTo>
                    <a:pt x="39" y="1066"/>
                  </a:lnTo>
                  <a:cubicBezTo>
                    <a:pt x="39" y="1066"/>
                    <a:pt x="1028" y="419"/>
                    <a:pt x="1979" y="419"/>
                  </a:cubicBezTo>
                  <a:cubicBezTo>
                    <a:pt x="3159" y="419"/>
                    <a:pt x="3805" y="1142"/>
                    <a:pt x="3805" y="1142"/>
                  </a:cubicBezTo>
                  <a:lnTo>
                    <a:pt x="3958" y="723"/>
                  </a:lnTo>
                  <a:cubicBezTo>
                    <a:pt x="3958" y="723"/>
                    <a:pt x="3197" y="0"/>
                    <a:pt x="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56"/>
            <p:cNvSpPr/>
            <p:nvPr/>
          </p:nvSpPr>
          <p:spPr>
            <a:xfrm>
              <a:off x="7545098" y="3414575"/>
              <a:ext cx="129076" cy="363500"/>
            </a:xfrm>
            <a:custGeom>
              <a:rect b="b" l="l" r="r" t="t"/>
              <a:pathLst>
                <a:path extrusionOk="0" h="4075" w="1447">
                  <a:moveTo>
                    <a:pt x="39" y="0"/>
                  </a:moveTo>
                  <a:cubicBezTo>
                    <a:pt x="1" y="152"/>
                    <a:pt x="39" y="419"/>
                    <a:pt x="39" y="419"/>
                  </a:cubicBezTo>
                  <a:cubicBezTo>
                    <a:pt x="39" y="419"/>
                    <a:pt x="762" y="571"/>
                    <a:pt x="1028" y="3158"/>
                  </a:cubicBezTo>
                  <a:cubicBezTo>
                    <a:pt x="1105" y="3864"/>
                    <a:pt x="1188" y="4075"/>
                    <a:pt x="1259" y="4075"/>
                  </a:cubicBezTo>
                  <a:cubicBezTo>
                    <a:pt x="1365" y="4075"/>
                    <a:pt x="1447" y="3614"/>
                    <a:pt x="1447" y="3614"/>
                  </a:cubicBezTo>
                  <a:cubicBezTo>
                    <a:pt x="1447" y="3614"/>
                    <a:pt x="11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56"/>
            <p:cNvSpPr/>
            <p:nvPr/>
          </p:nvSpPr>
          <p:spPr>
            <a:xfrm>
              <a:off x="7341536" y="2620395"/>
              <a:ext cx="251194" cy="880964"/>
            </a:xfrm>
            <a:custGeom>
              <a:rect b="b" l="l" r="r" t="t"/>
              <a:pathLst>
                <a:path extrusionOk="0" h="9876" w="2816">
                  <a:moveTo>
                    <a:pt x="2093" y="1"/>
                  </a:moveTo>
                  <a:lnTo>
                    <a:pt x="0" y="648"/>
                  </a:lnTo>
                  <a:cubicBezTo>
                    <a:pt x="0" y="648"/>
                    <a:pt x="609" y="2093"/>
                    <a:pt x="723" y="3273"/>
                  </a:cubicBezTo>
                  <a:cubicBezTo>
                    <a:pt x="799" y="4224"/>
                    <a:pt x="1218" y="6811"/>
                    <a:pt x="1066" y="7724"/>
                  </a:cubicBezTo>
                  <a:cubicBezTo>
                    <a:pt x="951" y="8332"/>
                    <a:pt x="647" y="9093"/>
                    <a:pt x="761" y="9436"/>
                  </a:cubicBezTo>
                  <a:cubicBezTo>
                    <a:pt x="767" y="9454"/>
                    <a:pt x="772" y="9462"/>
                    <a:pt x="777" y="9462"/>
                  </a:cubicBezTo>
                  <a:cubicBezTo>
                    <a:pt x="800" y="9462"/>
                    <a:pt x="818" y="9309"/>
                    <a:pt x="905" y="9309"/>
                  </a:cubicBezTo>
                  <a:cubicBezTo>
                    <a:pt x="919" y="9309"/>
                    <a:pt x="934" y="9313"/>
                    <a:pt x="951" y="9322"/>
                  </a:cubicBezTo>
                  <a:cubicBezTo>
                    <a:pt x="1027" y="9360"/>
                    <a:pt x="1066" y="9626"/>
                    <a:pt x="1180" y="9702"/>
                  </a:cubicBezTo>
                  <a:cubicBezTo>
                    <a:pt x="1358" y="9799"/>
                    <a:pt x="1564" y="9876"/>
                    <a:pt x="1765" y="9876"/>
                  </a:cubicBezTo>
                  <a:cubicBezTo>
                    <a:pt x="2036" y="9876"/>
                    <a:pt x="2298" y="9737"/>
                    <a:pt x="2473" y="9322"/>
                  </a:cubicBezTo>
                  <a:cubicBezTo>
                    <a:pt x="2816" y="8523"/>
                    <a:pt x="2093" y="8104"/>
                    <a:pt x="2283" y="7495"/>
                  </a:cubicBezTo>
                  <a:cubicBezTo>
                    <a:pt x="2435" y="6849"/>
                    <a:pt x="2701" y="3539"/>
                    <a:pt x="2701" y="2930"/>
                  </a:cubicBezTo>
                  <a:cubicBezTo>
                    <a:pt x="2701" y="1979"/>
                    <a:pt x="2093" y="1"/>
                    <a:pt x="2093"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56"/>
            <p:cNvSpPr/>
            <p:nvPr/>
          </p:nvSpPr>
          <p:spPr>
            <a:xfrm>
              <a:off x="6493123" y="2203012"/>
              <a:ext cx="1052054" cy="851884"/>
            </a:xfrm>
            <a:custGeom>
              <a:rect b="b" l="l" r="r" t="t"/>
              <a:pathLst>
                <a:path extrusionOk="0" h="9550" w="11794">
                  <a:moveTo>
                    <a:pt x="4870" y="0"/>
                  </a:moveTo>
                  <a:cubicBezTo>
                    <a:pt x="4870" y="0"/>
                    <a:pt x="2625" y="952"/>
                    <a:pt x="1902" y="1256"/>
                  </a:cubicBezTo>
                  <a:cubicBezTo>
                    <a:pt x="1712" y="1332"/>
                    <a:pt x="1104" y="1903"/>
                    <a:pt x="723" y="2930"/>
                  </a:cubicBezTo>
                  <a:cubicBezTo>
                    <a:pt x="419" y="3805"/>
                    <a:pt x="0" y="5327"/>
                    <a:pt x="0" y="5327"/>
                  </a:cubicBezTo>
                  <a:lnTo>
                    <a:pt x="2055" y="5212"/>
                  </a:lnTo>
                  <a:lnTo>
                    <a:pt x="2435" y="4299"/>
                  </a:lnTo>
                  <a:lnTo>
                    <a:pt x="2777" y="9549"/>
                  </a:lnTo>
                  <a:lnTo>
                    <a:pt x="7875" y="9549"/>
                  </a:lnTo>
                  <a:cubicBezTo>
                    <a:pt x="7913" y="9093"/>
                    <a:pt x="7951" y="8598"/>
                    <a:pt x="7913" y="8522"/>
                  </a:cubicBezTo>
                  <a:cubicBezTo>
                    <a:pt x="7799" y="8370"/>
                    <a:pt x="7571" y="8332"/>
                    <a:pt x="7038" y="8294"/>
                  </a:cubicBezTo>
                  <a:cubicBezTo>
                    <a:pt x="6506" y="8294"/>
                    <a:pt x="6962" y="7837"/>
                    <a:pt x="7419" y="7495"/>
                  </a:cubicBezTo>
                  <a:cubicBezTo>
                    <a:pt x="7837" y="7191"/>
                    <a:pt x="8180" y="6658"/>
                    <a:pt x="8294" y="5745"/>
                  </a:cubicBezTo>
                  <a:cubicBezTo>
                    <a:pt x="8332" y="5327"/>
                    <a:pt x="8750" y="3995"/>
                    <a:pt x="8750" y="3615"/>
                  </a:cubicBezTo>
                  <a:cubicBezTo>
                    <a:pt x="8758" y="3508"/>
                    <a:pt x="8784" y="3464"/>
                    <a:pt x="8821" y="3464"/>
                  </a:cubicBezTo>
                  <a:cubicBezTo>
                    <a:pt x="8971" y="3464"/>
                    <a:pt x="9306" y="4170"/>
                    <a:pt x="9397" y="4414"/>
                  </a:cubicBezTo>
                  <a:cubicBezTo>
                    <a:pt x="9511" y="4718"/>
                    <a:pt x="9740" y="5289"/>
                    <a:pt x="9892" y="5669"/>
                  </a:cubicBezTo>
                  <a:lnTo>
                    <a:pt x="11794" y="5212"/>
                  </a:lnTo>
                  <a:cubicBezTo>
                    <a:pt x="11794" y="5212"/>
                    <a:pt x="11223" y="3386"/>
                    <a:pt x="10957" y="2816"/>
                  </a:cubicBezTo>
                  <a:cubicBezTo>
                    <a:pt x="10615" y="1941"/>
                    <a:pt x="10234" y="1598"/>
                    <a:pt x="9321" y="1104"/>
                  </a:cubicBezTo>
                  <a:cubicBezTo>
                    <a:pt x="8712" y="761"/>
                    <a:pt x="6810" y="0"/>
                    <a:pt x="6810" y="0"/>
                  </a:cubicBezTo>
                  <a:cubicBezTo>
                    <a:pt x="6810" y="0"/>
                    <a:pt x="6620" y="533"/>
                    <a:pt x="5821" y="533"/>
                  </a:cubicBezTo>
                  <a:cubicBezTo>
                    <a:pt x="5174" y="533"/>
                    <a:pt x="4870" y="0"/>
                    <a:pt x="4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56"/>
            <p:cNvSpPr/>
            <p:nvPr/>
          </p:nvSpPr>
          <p:spPr>
            <a:xfrm>
              <a:off x="7073391" y="2457599"/>
              <a:ext cx="319077" cy="597300"/>
            </a:xfrm>
            <a:custGeom>
              <a:rect b="b" l="l" r="r" t="t"/>
              <a:pathLst>
                <a:path extrusionOk="0" h="6696" w="3577">
                  <a:moveTo>
                    <a:pt x="2195" y="1"/>
                  </a:moveTo>
                  <a:cubicBezTo>
                    <a:pt x="2117" y="1"/>
                    <a:pt x="2051" y="98"/>
                    <a:pt x="2017" y="304"/>
                  </a:cubicBezTo>
                  <a:cubicBezTo>
                    <a:pt x="1941" y="1027"/>
                    <a:pt x="1865" y="2206"/>
                    <a:pt x="1789" y="2891"/>
                  </a:cubicBezTo>
                  <a:cubicBezTo>
                    <a:pt x="1675" y="3804"/>
                    <a:pt x="1332" y="4337"/>
                    <a:pt x="914" y="4641"/>
                  </a:cubicBezTo>
                  <a:cubicBezTo>
                    <a:pt x="457" y="4983"/>
                    <a:pt x="1" y="5440"/>
                    <a:pt x="533" y="5440"/>
                  </a:cubicBezTo>
                  <a:cubicBezTo>
                    <a:pt x="1066" y="5478"/>
                    <a:pt x="1294" y="5516"/>
                    <a:pt x="1408" y="5668"/>
                  </a:cubicBezTo>
                  <a:cubicBezTo>
                    <a:pt x="1446" y="5744"/>
                    <a:pt x="1408" y="6239"/>
                    <a:pt x="1370" y="6695"/>
                  </a:cubicBezTo>
                  <a:lnTo>
                    <a:pt x="2245" y="6695"/>
                  </a:lnTo>
                  <a:lnTo>
                    <a:pt x="2512" y="1255"/>
                  </a:lnTo>
                  <a:lnTo>
                    <a:pt x="3120" y="2853"/>
                  </a:lnTo>
                  <a:lnTo>
                    <a:pt x="3577" y="2739"/>
                  </a:lnTo>
                  <a:cubicBezTo>
                    <a:pt x="3463" y="2358"/>
                    <a:pt x="3197" y="1864"/>
                    <a:pt x="3082" y="1560"/>
                  </a:cubicBezTo>
                  <a:cubicBezTo>
                    <a:pt x="2930" y="1217"/>
                    <a:pt x="2702" y="837"/>
                    <a:pt x="2512" y="418"/>
                  </a:cubicBezTo>
                  <a:cubicBezTo>
                    <a:pt x="2407" y="146"/>
                    <a:pt x="2291" y="1"/>
                    <a:pt x="2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56"/>
            <p:cNvSpPr/>
            <p:nvPr/>
          </p:nvSpPr>
          <p:spPr>
            <a:xfrm>
              <a:off x="6659398" y="4666814"/>
              <a:ext cx="220687" cy="262880"/>
            </a:xfrm>
            <a:custGeom>
              <a:rect b="b" l="l" r="r" t="t"/>
              <a:pathLst>
                <a:path extrusionOk="0" h="2947" w="2474">
                  <a:moveTo>
                    <a:pt x="2473" y="0"/>
                  </a:moveTo>
                  <a:lnTo>
                    <a:pt x="799" y="76"/>
                  </a:lnTo>
                  <a:cubicBezTo>
                    <a:pt x="799" y="76"/>
                    <a:pt x="571" y="647"/>
                    <a:pt x="305" y="1294"/>
                  </a:cubicBezTo>
                  <a:cubicBezTo>
                    <a:pt x="115" y="1750"/>
                    <a:pt x="0" y="2321"/>
                    <a:pt x="38" y="2663"/>
                  </a:cubicBezTo>
                  <a:cubicBezTo>
                    <a:pt x="153" y="2587"/>
                    <a:pt x="305" y="2549"/>
                    <a:pt x="419" y="2549"/>
                  </a:cubicBezTo>
                  <a:cubicBezTo>
                    <a:pt x="624" y="2549"/>
                    <a:pt x="828" y="2947"/>
                    <a:pt x="1060" y="2947"/>
                  </a:cubicBezTo>
                  <a:cubicBezTo>
                    <a:pt x="1087" y="2947"/>
                    <a:pt x="1114" y="2942"/>
                    <a:pt x="1142" y="2930"/>
                  </a:cubicBezTo>
                  <a:cubicBezTo>
                    <a:pt x="1408" y="2854"/>
                    <a:pt x="2017" y="2207"/>
                    <a:pt x="2207" y="1750"/>
                  </a:cubicBezTo>
                  <a:cubicBezTo>
                    <a:pt x="2397" y="1332"/>
                    <a:pt x="2473" y="1142"/>
                    <a:pt x="2435" y="761"/>
                  </a:cubicBezTo>
                  <a:cubicBezTo>
                    <a:pt x="2397" y="533"/>
                    <a:pt x="2435" y="229"/>
                    <a:pt x="2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56"/>
            <p:cNvSpPr/>
            <p:nvPr/>
          </p:nvSpPr>
          <p:spPr>
            <a:xfrm>
              <a:off x="6662788" y="4663425"/>
              <a:ext cx="247805" cy="290622"/>
            </a:xfrm>
            <a:custGeom>
              <a:rect b="b" l="l" r="r" t="t"/>
              <a:pathLst>
                <a:path extrusionOk="0" h="3258" w="2778">
                  <a:moveTo>
                    <a:pt x="2626" y="0"/>
                  </a:moveTo>
                  <a:lnTo>
                    <a:pt x="2435" y="38"/>
                  </a:lnTo>
                  <a:cubicBezTo>
                    <a:pt x="2397" y="267"/>
                    <a:pt x="2359" y="571"/>
                    <a:pt x="2397" y="799"/>
                  </a:cubicBezTo>
                  <a:cubicBezTo>
                    <a:pt x="2435" y="1180"/>
                    <a:pt x="2359" y="1370"/>
                    <a:pt x="2169" y="1788"/>
                  </a:cubicBezTo>
                  <a:cubicBezTo>
                    <a:pt x="1979" y="2245"/>
                    <a:pt x="1370" y="2892"/>
                    <a:pt x="1104" y="2968"/>
                  </a:cubicBezTo>
                  <a:cubicBezTo>
                    <a:pt x="1076" y="2980"/>
                    <a:pt x="1049" y="2985"/>
                    <a:pt x="1022" y="2985"/>
                  </a:cubicBezTo>
                  <a:cubicBezTo>
                    <a:pt x="790" y="2985"/>
                    <a:pt x="586" y="2587"/>
                    <a:pt x="381" y="2587"/>
                  </a:cubicBezTo>
                  <a:cubicBezTo>
                    <a:pt x="267" y="2587"/>
                    <a:pt x="115" y="2625"/>
                    <a:pt x="0" y="2701"/>
                  </a:cubicBezTo>
                  <a:cubicBezTo>
                    <a:pt x="0" y="2816"/>
                    <a:pt x="38" y="2930"/>
                    <a:pt x="77" y="2968"/>
                  </a:cubicBezTo>
                  <a:cubicBezTo>
                    <a:pt x="229" y="3154"/>
                    <a:pt x="473" y="3258"/>
                    <a:pt x="743" y="3258"/>
                  </a:cubicBezTo>
                  <a:cubicBezTo>
                    <a:pt x="1078" y="3258"/>
                    <a:pt x="1455" y="3098"/>
                    <a:pt x="1750" y="2740"/>
                  </a:cubicBezTo>
                  <a:cubicBezTo>
                    <a:pt x="2245" y="2131"/>
                    <a:pt x="2473" y="1712"/>
                    <a:pt x="2626" y="1218"/>
                  </a:cubicBezTo>
                  <a:cubicBezTo>
                    <a:pt x="2778" y="685"/>
                    <a:pt x="2626" y="0"/>
                    <a:pt x="26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56"/>
            <p:cNvSpPr/>
            <p:nvPr/>
          </p:nvSpPr>
          <p:spPr>
            <a:xfrm>
              <a:off x="6706944" y="4710881"/>
              <a:ext cx="78141" cy="127381"/>
            </a:xfrm>
            <a:custGeom>
              <a:rect b="b" l="l" r="r" t="t"/>
              <a:pathLst>
                <a:path extrusionOk="0" h="1428" w="876">
                  <a:moveTo>
                    <a:pt x="495" y="1"/>
                  </a:moveTo>
                  <a:cubicBezTo>
                    <a:pt x="495" y="1"/>
                    <a:pt x="304" y="572"/>
                    <a:pt x="152" y="838"/>
                  </a:cubicBezTo>
                  <a:cubicBezTo>
                    <a:pt x="0" y="1142"/>
                    <a:pt x="0" y="1332"/>
                    <a:pt x="152" y="1409"/>
                  </a:cubicBezTo>
                  <a:cubicBezTo>
                    <a:pt x="178" y="1421"/>
                    <a:pt x="207" y="1428"/>
                    <a:pt x="238" y="1428"/>
                  </a:cubicBezTo>
                  <a:cubicBezTo>
                    <a:pt x="391" y="1428"/>
                    <a:pt x="596" y="1275"/>
                    <a:pt x="723" y="990"/>
                  </a:cubicBezTo>
                  <a:cubicBezTo>
                    <a:pt x="875" y="610"/>
                    <a:pt x="837" y="1"/>
                    <a:pt x="8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56"/>
            <p:cNvSpPr/>
            <p:nvPr/>
          </p:nvSpPr>
          <p:spPr>
            <a:xfrm>
              <a:off x="7297380" y="4666814"/>
              <a:ext cx="224077" cy="262880"/>
            </a:xfrm>
            <a:custGeom>
              <a:rect b="b" l="l" r="r" t="t"/>
              <a:pathLst>
                <a:path extrusionOk="0" h="2947" w="2512">
                  <a:moveTo>
                    <a:pt x="1" y="0"/>
                  </a:moveTo>
                  <a:lnTo>
                    <a:pt x="1" y="0"/>
                  </a:lnTo>
                  <a:cubicBezTo>
                    <a:pt x="77" y="229"/>
                    <a:pt x="115" y="533"/>
                    <a:pt x="77" y="761"/>
                  </a:cubicBezTo>
                  <a:cubicBezTo>
                    <a:pt x="39" y="1142"/>
                    <a:pt x="77" y="1332"/>
                    <a:pt x="305" y="1750"/>
                  </a:cubicBezTo>
                  <a:cubicBezTo>
                    <a:pt x="495" y="2207"/>
                    <a:pt x="1104" y="2854"/>
                    <a:pt x="1370" y="2930"/>
                  </a:cubicBezTo>
                  <a:cubicBezTo>
                    <a:pt x="1398" y="2942"/>
                    <a:pt x="1425" y="2947"/>
                    <a:pt x="1452" y="2947"/>
                  </a:cubicBezTo>
                  <a:cubicBezTo>
                    <a:pt x="1684" y="2947"/>
                    <a:pt x="1888" y="2549"/>
                    <a:pt x="2093" y="2549"/>
                  </a:cubicBezTo>
                  <a:cubicBezTo>
                    <a:pt x="2207" y="2549"/>
                    <a:pt x="2359" y="2587"/>
                    <a:pt x="2474" y="2663"/>
                  </a:cubicBezTo>
                  <a:cubicBezTo>
                    <a:pt x="2512" y="2321"/>
                    <a:pt x="2359" y="1750"/>
                    <a:pt x="2169" y="1294"/>
                  </a:cubicBezTo>
                  <a:cubicBezTo>
                    <a:pt x="1941" y="647"/>
                    <a:pt x="1713" y="76"/>
                    <a:pt x="1713" y="76"/>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56"/>
            <p:cNvSpPr/>
            <p:nvPr/>
          </p:nvSpPr>
          <p:spPr>
            <a:xfrm>
              <a:off x="7270263" y="4663425"/>
              <a:ext cx="247805" cy="290622"/>
            </a:xfrm>
            <a:custGeom>
              <a:rect b="b" l="l" r="r" t="t"/>
              <a:pathLst>
                <a:path extrusionOk="0" h="3258" w="2778">
                  <a:moveTo>
                    <a:pt x="153" y="0"/>
                  </a:moveTo>
                  <a:cubicBezTo>
                    <a:pt x="153" y="0"/>
                    <a:pt x="0" y="685"/>
                    <a:pt x="153" y="1218"/>
                  </a:cubicBezTo>
                  <a:cubicBezTo>
                    <a:pt x="305" y="1712"/>
                    <a:pt x="533" y="2131"/>
                    <a:pt x="1028" y="2740"/>
                  </a:cubicBezTo>
                  <a:cubicBezTo>
                    <a:pt x="1323" y="3098"/>
                    <a:pt x="1700" y="3258"/>
                    <a:pt x="2035" y="3258"/>
                  </a:cubicBezTo>
                  <a:cubicBezTo>
                    <a:pt x="2305" y="3258"/>
                    <a:pt x="2549" y="3154"/>
                    <a:pt x="2702" y="2968"/>
                  </a:cubicBezTo>
                  <a:cubicBezTo>
                    <a:pt x="2740" y="2930"/>
                    <a:pt x="2778" y="2816"/>
                    <a:pt x="2778" y="2701"/>
                  </a:cubicBezTo>
                  <a:cubicBezTo>
                    <a:pt x="2663" y="2625"/>
                    <a:pt x="2511" y="2587"/>
                    <a:pt x="2397" y="2587"/>
                  </a:cubicBezTo>
                  <a:cubicBezTo>
                    <a:pt x="2192" y="2587"/>
                    <a:pt x="1988" y="2985"/>
                    <a:pt x="1756" y="2985"/>
                  </a:cubicBezTo>
                  <a:cubicBezTo>
                    <a:pt x="1729" y="2985"/>
                    <a:pt x="1702" y="2980"/>
                    <a:pt x="1674" y="2968"/>
                  </a:cubicBezTo>
                  <a:cubicBezTo>
                    <a:pt x="1408" y="2892"/>
                    <a:pt x="799" y="2245"/>
                    <a:pt x="609" y="1788"/>
                  </a:cubicBezTo>
                  <a:cubicBezTo>
                    <a:pt x="381" y="1370"/>
                    <a:pt x="343" y="1180"/>
                    <a:pt x="381" y="799"/>
                  </a:cubicBezTo>
                  <a:cubicBezTo>
                    <a:pt x="419" y="571"/>
                    <a:pt x="381" y="267"/>
                    <a:pt x="305" y="38"/>
                  </a:cubicBezTo>
                  <a:lnTo>
                    <a:pt x="1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56"/>
            <p:cNvSpPr/>
            <p:nvPr/>
          </p:nvSpPr>
          <p:spPr>
            <a:xfrm>
              <a:off x="7395772" y="4710881"/>
              <a:ext cx="78231" cy="127381"/>
            </a:xfrm>
            <a:custGeom>
              <a:rect b="b" l="l" r="r" t="t"/>
              <a:pathLst>
                <a:path extrusionOk="0" h="1428" w="877">
                  <a:moveTo>
                    <a:pt x="1" y="1"/>
                  </a:moveTo>
                  <a:cubicBezTo>
                    <a:pt x="1" y="1"/>
                    <a:pt x="1" y="610"/>
                    <a:pt x="153" y="990"/>
                  </a:cubicBezTo>
                  <a:cubicBezTo>
                    <a:pt x="280" y="1275"/>
                    <a:pt x="485" y="1428"/>
                    <a:pt x="638" y="1428"/>
                  </a:cubicBezTo>
                  <a:cubicBezTo>
                    <a:pt x="669" y="1428"/>
                    <a:pt x="698" y="1421"/>
                    <a:pt x="724" y="1409"/>
                  </a:cubicBezTo>
                  <a:cubicBezTo>
                    <a:pt x="876" y="1332"/>
                    <a:pt x="838" y="1142"/>
                    <a:pt x="724" y="838"/>
                  </a:cubicBezTo>
                  <a:cubicBezTo>
                    <a:pt x="572" y="572"/>
                    <a:pt x="381" y="1"/>
                    <a:pt x="3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56"/>
            <p:cNvSpPr/>
            <p:nvPr/>
          </p:nvSpPr>
          <p:spPr>
            <a:xfrm>
              <a:off x="6662788" y="3054817"/>
              <a:ext cx="831546" cy="1656134"/>
            </a:xfrm>
            <a:custGeom>
              <a:rect b="b" l="l" r="r" t="t"/>
              <a:pathLst>
                <a:path extrusionOk="0" h="18566" w="9322">
                  <a:moveTo>
                    <a:pt x="1028" y="0"/>
                  </a:moveTo>
                  <a:cubicBezTo>
                    <a:pt x="1028" y="0"/>
                    <a:pt x="761" y="3310"/>
                    <a:pt x="457" y="6354"/>
                  </a:cubicBezTo>
                  <a:cubicBezTo>
                    <a:pt x="191" y="8789"/>
                    <a:pt x="0" y="18566"/>
                    <a:pt x="0" y="18566"/>
                  </a:cubicBezTo>
                  <a:lnTo>
                    <a:pt x="2702" y="18566"/>
                  </a:lnTo>
                  <a:cubicBezTo>
                    <a:pt x="2702" y="18566"/>
                    <a:pt x="2816" y="10196"/>
                    <a:pt x="3006" y="9207"/>
                  </a:cubicBezTo>
                  <a:cubicBezTo>
                    <a:pt x="3158" y="8218"/>
                    <a:pt x="3919" y="3386"/>
                    <a:pt x="3919" y="3386"/>
                  </a:cubicBezTo>
                  <a:cubicBezTo>
                    <a:pt x="3919" y="3386"/>
                    <a:pt x="5060" y="7914"/>
                    <a:pt x="5251" y="9283"/>
                  </a:cubicBezTo>
                  <a:cubicBezTo>
                    <a:pt x="5403" y="10653"/>
                    <a:pt x="6772" y="18566"/>
                    <a:pt x="6772" y="18566"/>
                  </a:cubicBezTo>
                  <a:lnTo>
                    <a:pt x="9321" y="18566"/>
                  </a:lnTo>
                  <a:cubicBezTo>
                    <a:pt x="9321" y="18566"/>
                    <a:pt x="8484" y="10577"/>
                    <a:pt x="8218" y="9055"/>
                  </a:cubicBezTo>
                  <a:cubicBezTo>
                    <a:pt x="7990" y="7533"/>
                    <a:pt x="6848" y="0"/>
                    <a:pt x="68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56"/>
            <p:cNvSpPr/>
            <p:nvPr/>
          </p:nvSpPr>
          <p:spPr>
            <a:xfrm>
              <a:off x="6934234" y="3054817"/>
              <a:ext cx="390439" cy="444674"/>
            </a:xfrm>
            <a:custGeom>
              <a:rect b="b" l="l" r="r" t="t"/>
              <a:pathLst>
                <a:path extrusionOk="0" h="4985" w="4377">
                  <a:moveTo>
                    <a:pt x="1" y="0"/>
                  </a:moveTo>
                  <a:lnTo>
                    <a:pt x="1" y="4984"/>
                  </a:lnTo>
                  <a:lnTo>
                    <a:pt x="4376" y="4984"/>
                  </a:lnTo>
                  <a:lnTo>
                    <a:pt x="43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56"/>
            <p:cNvSpPr/>
            <p:nvPr/>
          </p:nvSpPr>
          <p:spPr>
            <a:xfrm>
              <a:off x="6717113" y="3054817"/>
              <a:ext cx="607558" cy="132466"/>
            </a:xfrm>
            <a:custGeom>
              <a:rect b="b" l="l" r="r" t="t"/>
              <a:pathLst>
                <a:path extrusionOk="0" h="1485" w="6811">
                  <a:moveTo>
                    <a:pt x="0" y="0"/>
                  </a:moveTo>
                  <a:lnTo>
                    <a:pt x="0" y="1484"/>
                  </a:lnTo>
                  <a:lnTo>
                    <a:pt x="6810" y="1484"/>
                  </a:lnTo>
                  <a:lnTo>
                    <a:pt x="68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56"/>
            <p:cNvSpPr/>
            <p:nvPr/>
          </p:nvSpPr>
          <p:spPr>
            <a:xfrm>
              <a:off x="6717113" y="3054817"/>
              <a:ext cx="604169" cy="20427"/>
            </a:xfrm>
            <a:custGeom>
              <a:rect b="b" l="l" r="r" t="t"/>
              <a:pathLst>
                <a:path extrusionOk="0" h="229" w="6773">
                  <a:moveTo>
                    <a:pt x="0" y="0"/>
                  </a:moveTo>
                  <a:lnTo>
                    <a:pt x="0" y="229"/>
                  </a:lnTo>
                  <a:lnTo>
                    <a:pt x="6772" y="229"/>
                  </a:lnTo>
                  <a:lnTo>
                    <a:pt x="6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56"/>
            <p:cNvSpPr/>
            <p:nvPr/>
          </p:nvSpPr>
          <p:spPr>
            <a:xfrm>
              <a:off x="6421850" y="2653936"/>
              <a:ext cx="290533" cy="314082"/>
            </a:xfrm>
            <a:custGeom>
              <a:rect b="b" l="l" r="r" t="t"/>
              <a:pathLst>
                <a:path extrusionOk="0" h="3521" w="3257">
                  <a:moveTo>
                    <a:pt x="1149" y="0"/>
                  </a:moveTo>
                  <a:cubicBezTo>
                    <a:pt x="1022" y="0"/>
                    <a:pt x="904" y="46"/>
                    <a:pt x="799" y="157"/>
                  </a:cubicBezTo>
                  <a:cubicBezTo>
                    <a:pt x="305" y="728"/>
                    <a:pt x="0" y="2022"/>
                    <a:pt x="381" y="3125"/>
                  </a:cubicBezTo>
                  <a:cubicBezTo>
                    <a:pt x="467" y="3356"/>
                    <a:pt x="729" y="3521"/>
                    <a:pt x="1033" y="3521"/>
                  </a:cubicBezTo>
                  <a:cubicBezTo>
                    <a:pt x="1130" y="3521"/>
                    <a:pt x="1231" y="3504"/>
                    <a:pt x="1332" y="3467"/>
                  </a:cubicBezTo>
                  <a:cubicBezTo>
                    <a:pt x="1712" y="3315"/>
                    <a:pt x="2435" y="2859"/>
                    <a:pt x="2701" y="2478"/>
                  </a:cubicBezTo>
                  <a:cubicBezTo>
                    <a:pt x="3256" y="1665"/>
                    <a:pt x="3200" y="1031"/>
                    <a:pt x="2987" y="1031"/>
                  </a:cubicBezTo>
                  <a:cubicBezTo>
                    <a:pt x="2980" y="1031"/>
                    <a:pt x="2974" y="1031"/>
                    <a:pt x="2968" y="1032"/>
                  </a:cubicBezTo>
                  <a:cubicBezTo>
                    <a:pt x="2962" y="1033"/>
                    <a:pt x="2956" y="1033"/>
                    <a:pt x="2950" y="1033"/>
                  </a:cubicBezTo>
                  <a:cubicBezTo>
                    <a:pt x="2535" y="1033"/>
                    <a:pt x="1749" y="0"/>
                    <a:pt x="1149" y="0"/>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56"/>
            <p:cNvSpPr/>
            <p:nvPr/>
          </p:nvSpPr>
          <p:spPr>
            <a:xfrm>
              <a:off x="6554228" y="2695059"/>
              <a:ext cx="149325" cy="156194"/>
            </a:xfrm>
            <a:custGeom>
              <a:rect b="b" l="l" r="r" t="t"/>
              <a:pathLst>
                <a:path extrusionOk="0" h="1751" w="1674">
                  <a:moveTo>
                    <a:pt x="913" y="1"/>
                  </a:moveTo>
                  <a:lnTo>
                    <a:pt x="266" y="495"/>
                  </a:lnTo>
                  <a:cubicBezTo>
                    <a:pt x="76" y="533"/>
                    <a:pt x="0" y="533"/>
                    <a:pt x="0" y="533"/>
                  </a:cubicBezTo>
                  <a:cubicBezTo>
                    <a:pt x="0" y="533"/>
                    <a:pt x="114" y="762"/>
                    <a:pt x="152" y="1066"/>
                  </a:cubicBezTo>
                  <a:cubicBezTo>
                    <a:pt x="190" y="1294"/>
                    <a:pt x="190" y="1751"/>
                    <a:pt x="190" y="1751"/>
                  </a:cubicBezTo>
                  <a:cubicBezTo>
                    <a:pt x="190" y="1751"/>
                    <a:pt x="1636" y="838"/>
                    <a:pt x="1674" y="533"/>
                  </a:cubicBezTo>
                  <a:cubicBezTo>
                    <a:pt x="1674" y="229"/>
                    <a:pt x="913" y="1"/>
                    <a:pt x="913" y="1"/>
                  </a:cubicBezTo>
                  <a:close/>
                </a:path>
              </a:pathLst>
            </a:custGeom>
            <a:solidFill>
              <a:srgbClr val="ED8A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56"/>
            <p:cNvSpPr/>
            <p:nvPr/>
          </p:nvSpPr>
          <p:spPr>
            <a:xfrm>
              <a:off x="6632281" y="2203814"/>
              <a:ext cx="186701" cy="966777"/>
            </a:xfrm>
            <a:custGeom>
              <a:rect b="b" l="l" r="r" t="t"/>
              <a:pathLst>
                <a:path extrusionOk="0" h="10838" w="2093">
                  <a:moveTo>
                    <a:pt x="1745" y="1"/>
                  </a:moveTo>
                  <a:cubicBezTo>
                    <a:pt x="1684" y="1"/>
                    <a:pt x="1617" y="48"/>
                    <a:pt x="1598" y="144"/>
                  </a:cubicBezTo>
                  <a:cubicBezTo>
                    <a:pt x="1560" y="1285"/>
                    <a:pt x="1408" y="2388"/>
                    <a:pt x="1217" y="3491"/>
                  </a:cubicBezTo>
                  <a:cubicBezTo>
                    <a:pt x="1217" y="2616"/>
                    <a:pt x="1103" y="1779"/>
                    <a:pt x="875" y="943"/>
                  </a:cubicBezTo>
                  <a:cubicBezTo>
                    <a:pt x="842" y="792"/>
                    <a:pt x="771" y="730"/>
                    <a:pt x="707" y="730"/>
                  </a:cubicBezTo>
                  <a:cubicBezTo>
                    <a:pt x="624" y="730"/>
                    <a:pt x="549" y="831"/>
                    <a:pt x="571" y="981"/>
                  </a:cubicBezTo>
                  <a:cubicBezTo>
                    <a:pt x="761" y="2046"/>
                    <a:pt x="799" y="3111"/>
                    <a:pt x="799" y="4176"/>
                  </a:cubicBezTo>
                  <a:cubicBezTo>
                    <a:pt x="685" y="2959"/>
                    <a:pt x="495" y="1741"/>
                    <a:pt x="190" y="600"/>
                  </a:cubicBezTo>
                  <a:cubicBezTo>
                    <a:pt x="190" y="529"/>
                    <a:pt x="149" y="500"/>
                    <a:pt x="105" y="500"/>
                  </a:cubicBezTo>
                  <a:cubicBezTo>
                    <a:pt x="55" y="500"/>
                    <a:pt x="0" y="539"/>
                    <a:pt x="0" y="600"/>
                  </a:cubicBezTo>
                  <a:cubicBezTo>
                    <a:pt x="76" y="3339"/>
                    <a:pt x="533" y="5926"/>
                    <a:pt x="266" y="8589"/>
                  </a:cubicBezTo>
                  <a:cubicBezTo>
                    <a:pt x="228" y="9160"/>
                    <a:pt x="114" y="10111"/>
                    <a:pt x="38" y="10492"/>
                  </a:cubicBezTo>
                  <a:cubicBezTo>
                    <a:pt x="16" y="10690"/>
                    <a:pt x="109" y="10837"/>
                    <a:pt x="228" y="10837"/>
                  </a:cubicBezTo>
                  <a:cubicBezTo>
                    <a:pt x="314" y="10837"/>
                    <a:pt x="415" y="10760"/>
                    <a:pt x="495" y="10568"/>
                  </a:cubicBezTo>
                  <a:cubicBezTo>
                    <a:pt x="723" y="9959"/>
                    <a:pt x="2092" y="2883"/>
                    <a:pt x="1864" y="144"/>
                  </a:cubicBezTo>
                  <a:cubicBezTo>
                    <a:pt x="1864" y="48"/>
                    <a:pt x="1807" y="1"/>
                    <a:pt x="17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56"/>
            <p:cNvSpPr/>
            <p:nvPr/>
          </p:nvSpPr>
          <p:spPr>
            <a:xfrm>
              <a:off x="6545040" y="2274285"/>
              <a:ext cx="107667" cy="908706"/>
            </a:xfrm>
            <a:custGeom>
              <a:rect b="b" l="l" r="r" t="t"/>
              <a:pathLst>
                <a:path extrusionOk="0" h="10187" w="1207">
                  <a:moveTo>
                    <a:pt x="391" y="1"/>
                  </a:moveTo>
                  <a:cubicBezTo>
                    <a:pt x="302" y="1"/>
                    <a:pt x="209" y="106"/>
                    <a:pt x="255" y="267"/>
                  </a:cubicBezTo>
                  <a:cubicBezTo>
                    <a:pt x="712" y="2397"/>
                    <a:pt x="674" y="4756"/>
                    <a:pt x="522" y="6924"/>
                  </a:cubicBezTo>
                  <a:cubicBezTo>
                    <a:pt x="445" y="7875"/>
                    <a:pt x="65" y="9740"/>
                    <a:pt x="65" y="9854"/>
                  </a:cubicBezTo>
                  <a:cubicBezTo>
                    <a:pt x="0" y="10069"/>
                    <a:pt x="94" y="10187"/>
                    <a:pt x="208" y="10187"/>
                  </a:cubicBezTo>
                  <a:cubicBezTo>
                    <a:pt x="296" y="10187"/>
                    <a:pt x="396" y="10117"/>
                    <a:pt x="445" y="9968"/>
                  </a:cubicBezTo>
                  <a:cubicBezTo>
                    <a:pt x="1206" y="6962"/>
                    <a:pt x="1168" y="3158"/>
                    <a:pt x="522" y="153"/>
                  </a:cubicBezTo>
                  <a:cubicBezTo>
                    <a:pt x="506" y="47"/>
                    <a:pt x="449" y="1"/>
                    <a:pt x="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56"/>
            <p:cNvSpPr/>
            <p:nvPr/>
          </p:nvSpPr>
          <p:spPr>
            <a:xfrm>
              <a:off x="6988559" y="2250557"/>
              <a:ext cx="51024" cy="329246"/>
            </a:xfrm>
            <a:custGeom>
              <a:rect b="b" l="l" r="r" t="t"/>
              <a:pathLst>
                <a:path extrusionOk="0" h="3691" w="572">
                  <a:moveTo>
                    <a:pt x="267" y="0"/>
                  </a:moveTo>
                  <a:lnTo>
                    <a:pt x="1" y="304"/>
                  </a:lnTo>
                  <a:lnTo>
                    <a:pt x="1" y="3690"/>
                  </a:lnTo>
                  <a:lnTo>
                    <a:pt x="571" y="3690"/>
                  </a:lnTo>
                  <a:lnTo>
                    <a:pt x="571" y="304"/>
                  </a:lnTo>
                  <a:lnTo>
                    <a:pt x="2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56"/>
            <p:cNvSpPr/>
            <p:nvPr/>
          </p:nvSpPr>
          <p:spPr>
            <a:xfrm>
              <a:off x="6863050" y="2172504"/>
              <a:ext cx="149325" cy="142546"/>
            </a:xfrm>
            <a:custGeom>
              <a:rect b="b" l="l" r="r" t="t"/>
              <a:pathLst>
                <a:path extrusionOk="0" h="1598" w="1674">
                  <a:moveTo>
                    <a:pt x="571" y="0"/>
                  </a:moveTo>
                  <a:lnTo>
                    <a:pt x="0" y="647"/>
                  </a:lnTo>
                  <a:lnTo>
                    <a:pt x="1065" y="1598"/>
                  </a:lnTo>
                  <a:lnTo>
                    <a:pt x="1674" y="875"/>
                  </a:lnTo>
                  <a:lnTo>
                    <a:pt x="5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56"/>
            <p:cNvSpPr/>
            <p:nvPr/>
          </p:nvSpPr>
          <p:spPr>
            <a:xfrm>
              <a:off x="7012376" y="2172504"/>
              <a:ext cx="149325" cy="142546"/>
            </a:xfrm>
            <a:custGeom>
              <a:rect b="b" l="l" r="r" t="t"/>
              <a:pathLst>
                <a:path extrusionOk="0" h="1598" w="1674">
                  <a:moveTo>
                    <a:pt x="1141" y="0"/>
                  </a:moveTo>
                  <a:lnTo>
                    <a:pt x="0" y="875"/>
                  </a:lnTo>
                  <a:lnTo>
                    <a:pt x="609" y="1598"/>
                  </a:lnTo>
                  <a:lnTo>
                    <a:pt x="1674" y="647"/>
                  </a:lnTo>
                  <a:lnTo>
                    <a:pt x="11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56"/>
            <p:cNvSpPr/>
            <p:nvPr/>
          </p:nvSpPr>
          <p:spPr>
            <a:xfrm>
              <a:off x="6493123" y="2552422"/>
              <a:ext cx="295349" cy="203828"/>
            </a:xfrm>
            <a:custGeom>
              <a:rect b="b" l="l" r="r" t="t"/>
              <a:pathLst>
                <a:path extrusionOk="0" h="2285" w="3311">
                  <a:moveTo>
                    <a:pt x="1912" y="1"/>
                  </a:moveTo>
                  <a:cubicBezTo>
                    <a:pt x="1804" y="1"/>
                    <a:pt x="1698" y="13"/>
                    <a:pt x="1598" y="40"/>
                  </a:cubicBezTo>
                  <a:cubicBezTo>
                    <a:pt x="1180" y="154"/>
                    <a:pt x="0" y="1295"/>
                    <a:pt x="0" y="1295"/>
                  </a:cubicBezTo>
                  <a:lnTo>
                    <a:pt x="457" y="2285"/>
                  </a:lnTo>
                  <a:cubicBezTo>
                    <a:pt x="457" y="2285"/>
                    <a:pt x="1180" y="2094"/>
                    <a:pt x="1484" y="2094"/>
                  </a:cubicBezTo>
                  <a:cubicBezTo>
                    <a:pt x="1750" y="2094"/>
                    <a:pt x="2701" y="2018"/>
                    <a:pt x="2968" y="1790"/>
                  </a:cubicBezTo>
                  <a:cubicBezTo>
                    <a:pt x="3272" y="1600"/>
                    <a:pt x="3310" y="1333"/>
                    <a:pt x="3196" y="1067"/>
                  </a:cubicBezTo>
                  <a:cubicBezTo>
                    <a:pt x="3082" y="763"/>
                    <a:pt x="3006" y="497"/>
                    <a:pt x="2777" y="268"/>
                  </a:cubicBezTo>
                  <a:cubicBezTo>
                    <a:pt x="2604" y="123"/>
                    <a:pt x="2254" y="1"/>
                    <a:pt x="1912" y="1"/>
                  </a:cubicBezTo>
                  <a:close/>
                </a:path>
              </a:pathLst>
            </a:custGeom>
            <a:solidFill>
              <a:srgbClr val="FFB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56"/>
            <p:cNvSpPr/>
            <p:nvPr/>
          </p:nvSpPr>
          <p:spPr>
            <a:xfrm>
              <a:off x="6998728" y="2308183"/>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56"/>
            <p:cNvSpPr/>
            <p:nvPr/>
          </p:nvSpPr>
          <p:spPr>
            <a:xfrm>
              <a:off x="6998728" y="2389626"/>
              <a:ext cx="30686" cy="27296"/>
            </a:xfrm>
            <a:custGeom>
              <a:rect b="b" l="l" r="r" t="t"/>
              <a:pathLst>
                <a:path extrusionOk="0" h="306" w="344">
                  <a:moveTo>
                    <a:pt x="153" y="1"/>
                  </a:moveTo>
                  <a:cubicBezTo>
                    <a:pt x="77" y="1"/>
                    <a:pt x="1" y="77"/>
                    <a:pt x="1" y="153"/>
                  </a:cubicBezTo>
                  <a:cubicBezTo>
                    <a:pt x="1" y="267"/>
                    <a:pt x="77" y="305"/>
                    <a:pt x="153" y="305"/>
                  </a:cubicBezTo>
                  <a:cubicBezTo>
                    <a:pt x="267" y="305"/>
                    <a:pt x="343" y="267"/>
                    <a:pt x="343" y="153"/>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56"/>
            <p:cNvSpPr/>
            <p:nvPr/>
          </p:nvSpPr>
          <p:spPr>
            <a:xfrm>
              <a:off x="6998728" y="2477848"/>
              <a:ext cx="30686" cy="30686"/>
            </a:xfrm>
            <a:custGeom>
              <a:rect b="b" l="l" r="r" t="t"/>
              <a:pathLst>
                <a:path extrusionOk="0" h="344" w="344">
                  <a:moveTo>
                    <a:pt x="153" y="1"/>
                  </a:moveTo>
                  <a:cubicBezTo>
                    <a:pt x="77" y="1"/>
                    <a:pt x="1" y="77"/>
                    <a:pt x="1" y="191"/>
                  </a:cubicBezTo>
                  <a:cubicBezTo>
                    <a:pt x="1" y="267"/>
                    <a:pt x="77" y="343"/>
                    <a:pt x="153" y="343"/>
                  </a:cubicBezTo>
                  <a:cubicBezTo>
                    <a:pt x="267" y="343"/>
                    <a:pt x="343" y="267"/>
                    <a:pt x="343" y="191"/>
                  </a:cubicBezTo>
                  <a:cubicBezTo>
                    <a:pt x="343" y="77"/>
                    <a:pt x="267" y="1"/>
                    <a:pt x="1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56"/>
            <p:cNvSpPr/>
            <p:nvPr/>
          </p:nvSpPr>
          <p:spPr>
            <a:xfrm>
              <a:off x="7154834" y="3010036"/>
              <a:ext cx="84921" cy="238260"/>
            </a:xfrm>
            <a:custGeom>
              <a:rect b="b" l="l" r="r" t="t"/>
              <a:pathLst>
                <a:path extrusionOk="0" h="2671" w="952">
                  <a:moveTo>
                    <a:pt x="722" y="0"/>
                  </a:moveTo>
                  <a:cubicBezTo>
                    <a:pt x="541" y="0"/>
                    <a:pt x="330" y="478"/>
                    <a:pt x="153" y="1187"/>
                  </a:cubicBezTo>
                  <a:cubicBezTo>
                    <a:pt x="1" y="1872"/>
                    <a:pt x="39" y="2557"/>
                    <a:pt x="39" y="2557"/>
                  </a:cubicBezTo>
                  <a:lnTo>
                    <a:pt x="343" y="2671"/>
                  </a:lnTo>
                  <a:cubicBezTo>
                    <a:pt x="343" y="2671"/>
                    <a:pt x="457" y="1834"/>
                    <a:pt x="533" y="1339"/>
                  </a:cubicBezTo>
                  <a:cubicBezTo>
                    <a:pt x="648" y="731"/>
                    <a:pt x="952" y="84"/>
                    <a:pt x="762" y="8"/>
                  </a:cubicBezTo>
                  <a:cubicBezTo>
                    <a:pt x="749" y="3"/>
                    <a:pt x="736" y="0"/>
                    <a:pt x="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56"/>
            <p:cNvSpPr/>
            <p:nvPr/>
          </p:nvSpPr>
          <p:spPr>
            <a:xfrm>
              <a:off x="7215938" y="3044469"/>
              <a:ext cx="132466" cy="220865"/>
            </a:xfrm>
            <a:custGeom>
              <a:rect b="b" l="l" r="r" t="t"/>
              <a:pathLst>
                <a:path extrusionOk="0" h="2476" w="1485">
                  <a:moveTo>
                    <a:pt x="1239" y="1"/>
                  </a:moveTo>
                  <a:cubicBezTo>
                    <a:pt x="1022" y="1"/>
                    <a:pt x="907" y="700"/>
                    <a:pt x="647" y="1182"/>
                  </a:cubicBezTo>
                  <a:cubicBezTo>
                    <a:pt x="419" y="1638"/>
                    <a:pt x="1" y="2361"/>
                    <a:pt x="1" y="2361"/>
                  </a:cubicBezTo>
                  <a:lnTo>
                    <a:pt x="343" y="2475"/>
                  </a:lnTo>
                  <a:cubicBezTo>
                    <a:pt x="343" y="2475"/>
                    <a:pt x="762" y="1943"/>
                    <a:pt x="1028" y="1334"/>
                  </a:cubicBezTo>
                  <a:cubicBezTo>
                    <a:pt x="1332" y="611"/>
                    <a:pt x="1484" y="40"/>
                    <a:pt x="1256" y="2"/>
                  </a:cubicBezTo>
                  <a:cubicBezTo>
                    <a:pt x="1250" y="1"/>
                    <a:pt x="1245"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56"/>
            <p:cNvSpPr/>
            <p:nvPr/>
          </p:nvSpPr>
          <p:spPr>
            <a:xfrm>
              <a:off x="7046273" y="3010036"/>
              <a:ext cx="84921" cy="238260"/>
            </a:xfrm>
            <a:custGeom>
              <a:rect b="b" l="l" r="r" t="t"/>
              <a:pathLst>
                <a:path extrusionOk="0" h="2671" w="952">
                  <a:moveTo>
                    <a:pt x="230" y="0"/>
                  </a:moveTo>
                  <a:cubicBezTo>
                    <a:pt x="217" y="0"/>
                    <a:pt x="204" y="3"/>
                    <a:pt x="191" y="8"/>
                  </a:cubicBezTo>
                  <a:cubicBezTo>
                    <a:pt x="0" y="84"/>
                    <a:pt x="305" y="731"/>
                    <a:pt x="419" y="1339"/>
                  </a:cubicBezTo>
                  <a:cubicBezTo>
                    <a:pt x="495" y="1834"/>
                    <a:pt x="609" y="2671"/>
                    <a:pt x="609" y="2671"/>
                  </a:cubicBezTo>
                  <a:lnTo>
                    <a:pt x="914" y="2557"/>
                  </a:lnTo>
                  <a:cubicBezTo>
                    <a:pt x="914" y="2557"/>
                    <a:pt x="952" y="1872"/>
                    <a:pt x="799" y="1187"/>
                  </a:cubicBezTo>
                  <a:cubicBezTo>
                    <a:pt x="622" y="478"/>
                    <a:pt x="412" y="0"/>
                    <a:pt x="2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56"/>
            <p:cNvSpPr/>
            <p:nvPr/>
          </p:nvSpPr>
          <p:spPr>
            <a:xfrm>
              <a:off x="6937713" y="3044469"/>
              <a:ext cx="132377" cy="220865"/>
            </a:xfrm>
            <a:custGeom>
              <a:rect b="b" l="l" r="r" t="t"/>
              <a:pathLst>
                <a:path extrusionOk="0" h="2476" w="1484">
                  <a:moveTo>
                    <a:pt x="245" y="1"/>
                  </a:moveTo>
                  <a:cubicBezTo>
                    <a:pt x="240" y="1"/>
                    <a:pt x="234" y="1"/>
                    <a:pt x="228" y="2"/>
                  </a:cubicBezTo>
                  <a:cubicBezTo>
                    <a:pt x="0" y="40"/>
                    <a:pt x="152" y="611"/>
                    <a:pt x="457" y="1334"/>
                  </a:cubicBezTo>
                  <a:cubicBezTo>
                    <a:pt x="723" y="1943"/>
                    <a:pt x="1141" y="2475"/>
                    <a:pt x="1141" y="2475"/>
                  </a:cubicBezTo>
                  <a:lnTo>
                    <a:pt x="1484" y="2361"/>
                  </a:lnTo>
                  <a:cubicBezTo>
                    <a:pt x="1484" y="2361"/>
                    <a:pt x="1065" y="1638"/>
                    <a:pt x="837" y="1182"/>
                  </a:cubicBezTo>
                  <a:cubicBezTo>
                    <a:pt x="577" y="700"/>
                    <a:pt x="462"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56"/>
            <p:cNvSpPr/>
            <p:nvPr/>
          </p:nvSpPr>
          <p:spPr>
            <a:xfrm>
              <a:off x="6988559" y="3234651"/>
              <a:ext cx="288570" cy="217297"/>
            </a:xfrm>
            <a:custGeom>
              <a:rect b="b" l="l" r="r" t="t"/>
              <a:pathLst>
                <a:path extrusionOk="0" h="2436" w="3235">
                  <a:moveTo>
                    <a:pt x="1" y="1"/>
                  </a:moveTo>
                  <a:lnTo>
                    <a:pt x="1" y="2436"/>
                  </a:lnTo>
                  <a:lnTo>
                    <a:pt x="3234" y="2436"/>
                  </a:lnTo>
                  <a:lnTo>
                    <a:pt x="32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56"/>
            <p:cNvSpPr/>
            <p:nvPr/>
          </p:nvSpPr>
          <p:spPr>
            <a:xfrm>
              <a:off x="7324587" y="3414575"/>
              <a:ext cx="122207" cy="358951"/>
            </a:xfrm>
            <a:custGeom>
              <a:rect b="b" l="l" r="r" t="t"/>
              <a:pathLst>
                <a:path extrusionOk="0" h="4024" w="1370">
                  <a:moveTo>
                    <a:pt x="1332" y="0"/>
                  </a:moveTo>
                  <a:cubicBezTo>
                    <a:pt x="228" y="0"/>
                    <a:pt x="0" y="3462"/>
                    <a:pt x="0" y="3462"/>
                  </a:cubicBezTo>
                  <a:cubicBezTo>
                    <a:pt x="0" y="3462"/>
                    <a:pt x="59" y="4023"/>
                    <a:pt x="150" y="4023"/>
                  </a:cubicBezTo>
                  <a:cubicBezTo>
                    <a:pt x="204" y="4023"/>
                    <a:pt x="271" y="3818"/>
                    <a:pt x="342" y="3158"/>
                  </a:cubicBezTo>
                  <a:cubicBezTo>
                    <a:pt x="609" y="571"/>
                    <a:pt x="1332" y="419"/>
                    <a:pt x="1332" y="419"/>
                  </a:cubicBezTo>
                  <a:cubicBezTo>
                    <a:pt x="1332" y="419"/>
                    <a:pt x="1370" y="152"/>
                    <a:pt x="1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56"/>
            <p:cNvSpPr/>
            <p:nvPr/>
          </p:nvSpPr>
          <p:spPr>
            <a:xfrm>
              <a:off x="7260093" y="3675852"/>
              <a:ext cx="468402" cy="488740"/>
            </a:xfrm>
            <a:custGeom>
              <a:rect b="b" l="l" r="r" t="t"/>
              <a:pathLst>
                <a:path extrusionOk="0" h="5479" w="5251">
                  <a:moveTo>
                    <a:pt x="1065" y="1"/>
                  </a:moveTo>
                  <a:cubicBezTo>
                    <a:pt x="1065" y="1"/>
                    <a:pt x="0" y="1370"/>
                    <a:pt x="0" y="2511"/>
                  </a:cubicBezTo>
                  <a:lnTo>
                    <a:pt x="0" y="5479"/>
                  </a:lnTo>
                  <a:lnTo>
                    <a:pt x="5250" y="5479"/>
                  </a:lnTo>
                  <a:lnTo>
                    <a:pt x="5250" y="2511"/>
                  </a:lnTo>
                  <a:cubicBezTo>
                    <a:pt x="5250" y="1370"/>
                    <a:pt x="4185" y="1"/>
                    <a:pt x="4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56"/>
            <p:cNvSpPr/>
            <p:nvPr/>
          </p:nvSpPr>
          <p:spPr>
            <a:xfrm>
              <a:off x="6947882" y="3462031"/>
              <a:ext cx="27207" cy="23906"/>
            </a:xfrm>
            <a:custGeom>
              <a:rect b="b" l="l" r="r" t="t"/>
              <a:pathLst>
                <a:path extrusionOk="0" h="268" w="305">
                  <a:moveTo>
                    <a:pt x="152" y="1"/>
                  </a:moveTo>
                  <a:cubicBezTo>
                    <a:pt x="76" y="1"/>
                    <a:pt x="0" y="39"/>
                    <a:pt x="0" y="115"/>
                  </a:cubicBezTo>
                  <a:cubicBezTo>
                    <a:pt x="0" y="191"/>
                    <a:pt x="76" y="267"/>
                    <a:pt x="152" y="267"/>
                  </a:cubicBezTo>
                  <a:cubicBezTo>
                    <a:pt x="228" y="267"/>
                    <a:pt x="305" y="191"/>
                    <a:pt x="305" y="115"/>
                  </a:cubicBezTo>
                  <a:cubicBezTo>
                    <a:pt x="305" y="39"/>
                    <a:pt x="228"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56"/>
            <p:cNvSpPr/>
            <p:nvPr/>
          </p:nvSpPr>
          <p:spPr>
            <a:xfrm>
              <a:off x="6737451" y="3102362"/>
              <a:ext cx="23817" cy="27207"/>
            </a:xfrm>
            <a:custGeom>
              <a:rect b="b" l="l" r="r" t="t"/>
              <a:pathLst>
                <a:path extrusionOk="0" h="305" w="267">
                  <a:moveTo>
                    <a:pt x="153" y="0"/>
                  </a:moveTo>
                  <a:cubicBezTo>
                    <a:pt x="77" y="0"/>
                    <a:pt x="0" y="76"/>
                    <a:pt x="0" y="152"/>
                  </a:cubicBezTo>
                  <a:cubicBezTo>
                    <a:pt x="0"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56"/>
            <p:cNvSpPr/>
            <p:nvPr/>
          </p:nvSpPr>
          <p:spPr>
            <a:xfrm>
              <a:off x="6896947" y="3102362"/>
              <a:ext cx="23817" cy="27207"/>
            </a:xfrm>
            <a:custGeom>
              <a:rect b="b" l="l" r="r" t="t"/>
              <a:pathLst>
                <a:path extrusionOk="0" h="305" w="267">
                  <a:moveTo>
                    <a:pt x="153" y="0"/>
                  </a:moveTo>
                  <a:cubicBezTo>
                    <a:pt x="77" y="0"/>
                    <a:pt x="1" y="76"/>
                    <a:pt x="1" y="152"/>
                  </a:cubicBezTo>
                  <a:cubicBezTo>
                    <a:pt x="1" y="228"/>
                    <a:pt x="77" y="304"/>
                    <a:pt x="153" y="304"/>
                  </a:cubicBezTo>
                  <a:cubicBezTo>
                    <a:pt x="229" y="304"/>
                    <a:pt x="267" y="228"/>
                    <a:pt x="267" y="152"/>
                  </a:cubicBezTo>
                  <a:cubicBezTo>
                    <a:pt x="267" y="76"/>
                    <a:pt x="229"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56"/>
            <p:cNvSpPr/>
            <p:nvPr/>
          </p:nvSpPr>
          <p:spPr>
            <a:xfrm>
              <a:off x="7283822" y="3462031"/>
              <a:ext cx="27207" cy="23906"/>
            </a:xfrm>
            <a:custGeom>
              <a:rect b="b" l="l" r="r" t="t"/>
              <a:pathLst>
                <a:path extrusionOk="0" h="268" w="305">
                  <a:moveTo>
                    <a:pt x="153" y="1"/>
                  </a:moveTo>
                  <a:cubicBezTo>
                    <a:pt x="77" y="1"/>
                    <a:pt x="1" y="39"/>
                    <a:pt x="1" y="115"/>
                  </a:cubicBezTo>
                  <a:cubicBezTo>
                    <a:pt x="1" y="191"/>
                    <a:pt x="77" y="267"/>
                    <a:pt x="153" y="267"/>
                  </a:cubicBezTo>
                  <a:cubicBezTo>
                    <a:pt x="229" y="267"/>
                    <a:pt x="305" y="191"/>
                    <a:pt x="305" y="115"/>
                  </a:cubicBezTo>
                  <a:cubicBezTo>
                    <a:pt x="305" y="39"/>
                    <a:pt x="229"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56"/>
            <p:cNvSpPr/>
            <p:nvPr/>
          </p:nvSpPr>
          <p:spPr>
            <a:xfrm>
              <a:off x="7406030" y="3675852"/>
              <a:ext cx="176532" cy="275011"/>
            </a:xfrm>
            <a:custGeom>
              <a:rect b="b" l="l" r="r" t="t"/>
              <a:pathLst>
                <a:path extrusionOk="0" h="3083" w="1979">
                  <a:moveTo>
                    <a:pt x="228" y="1"/>
                  </a:moveTo>
                  <a:cubicBezTo>
                    <a:pt x="228" y="1"/>
                    <a:pt x="0" y="685"/>
                    <a:pt x="343" y="1674"/>
                  </a:cubicBezTo>
                  <a:cubicBezTo>
                    <a:pt x="609" y="2397"/>
                    <a:pt x="837" y="2892"/>
                    <a:pt x="951" y="3082"/>
                  </a:cubicBezTo>
                  <a:cubicBezTo>
                    <a:pt x="951" y="3082"/>
                    <a:pt x="1408" y="2397"/>
                    <a:pt x="1636" y="1674"/>
                  </a:cubicBezTo>
                  <a:cubicBezTo>
                    <a:pt x="1978" y="685"/>
                    <a:pt x="1750" y="1"/>
                    <a:pt x="1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56"/>
            <p:cNvSpPr/>
            <p:nvPr/>
          </p:nvSpPr>
          <p:spPr>
            <a:xfrm>
              <a:off x="7327977" y="3675852"/>
              <a:ext cx="132377" cy="322467"/>
            </a:xfrm>
            <a:custGeom>
              <a:rect b="b" l="l" r="r" t="t"/>
              <a:pathLst>
                <a:path extrusionOk="0" h="3615" w="1484">
                  <a:moveTo>
                    <a:pt x="304" y="1"/>
                  </a:moveTo>
                  <a:lnTo>
                    <a:pt x="0" y="419"/>
                  </a:lnTo>
                  <a:cubicBezTo>
                    <a:pt x="0" y="419"/>
                    <a:pt x="114" y="1370"/>
                    <a:pt x="495" y="2321"/>
                  </a:cubicBezTo>
                  <a:cubicBezTo>
                    <a:pt x="837" y="3196"/>
                    <a:pt x="1484" y="3615"/>
                    <a:pt x="1484" y="3615"/>
                  </a:cubicBezTo>
                  <a:cubicBezTo>
                    <a:pt x="1484" y="3615"/>
                    <a:pt x="1103" y="2854"/>
                    <a:pt x="761" y="2093"/>
                  </a:cubicBezTo>
                  <a:cubicBezTo>
                    <a:pt x="457" y="1294"/>
                    <a:pt x="304" y="1"/>
                    <a:pt x="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56"/>
            <p:cNvSpPr/>
            <p:nvPr/>
          </p:nvSpPr>
          <p:spPr>
            <a:xfrm>
              <a:off x="7531539" y="3675852"/>
              <a:ext cx="129076" cy="322467"/>
            </a:xfrm>
            <a:custGeom>
              <a:rect b="b" l="l" r="r" t="t"/>
              <a:pathLst>
                <a:path extrusionOk="0" h="3615" w="1447">
                  <a:moveTo>
                    <a:pt x="1142" y="1"/>
                  </a:moveTo>
                  <a:cubicBezTo>
                    <a:pt x="1142" y="1"/>
                    <a:pt x="1028" y="1294"/>
                    <a:pt x="686" y="2093"/>
                  </a:cubicBezTo>
                  <a:cubicBezTo>
                    <a:pt x="381" y="2854"/>
                    <a:pt x="1" y="3615"/>
                    <a:pt x="1" y="3615"/>
                  </a:cubicBezTo>
                  <a:cubicBezTo>
                    <a:pt x="1" y="3615"/>
                    <a:pt x="648" y="3196"/>
                    <a:pt x="990" y="2321"/>
                  </a:cubicBezTo>
                  <a:cubicBezTo>
                    <a:pt x="1370" y="1370"/>
                    <a:pt x="1446" y="419"/>
                    <a:pt x="1446" y="419"/>
                  </a:cubicBezTo>
                  <a:lnTo>
                    <a:pt x="11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56"/>
            <p:cNvSpPr/>
            <p:nvPr/>
          </p:nvSpPr>
          <p:spPr>
            <a:xfrm>
              <a:off x="7260093" y="4164509"/>
              <a:ext cx="468402" cy="40855"/>
            </a:xfrm>
            <a:custGeom>
              <a:rect b="b" l="l" r="r" t="t"/>
              <a:pathLst>
                <a:path extrusionOk="0" h="458" w="5251">
                  <a:moveTo>
                    <a:pt x="0" y="1"/>
                  </a:moveTo>
                  <a:lnTo>
                    <a:pt x="0" y="457"/>
                  </a:lnTo>
                  <a:lnTo>
                    <a:pt x="5250" y="457"/>
                  </a:lnTo>
                  <a:lnTo>
                    <a:pt x="5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56"/>
            <p:cNvSpPr/>
            <p:nvPr/>
          </p:nvSpPr>
          <p:spPr>
            <a:xfrm>
              <a:off x="7375433" y="3964336"/>
              <a:ext cx="37465" cy="85367"/>
            </a:xfrm>
            <a:custGeom>
              <a:rect b="b" l="l" r="r" t="t"/>
              <a:pathLst>
                <a:path extrusionOk="0" h="957" w="420">
                  <a:moveTo>
                    <a:pt x="229" y="0"/>
                  </a:moveTo>
                  <a:cubicBezTo>
                    <a:pt x="229" y="0"/>
                    <a:pt x="1" y="305"/>
                    <a:pt x="1" y="685"/>
                  </a:cubicBezTo>
                  <a:cubicBezTo>
                    <a:pt x="1" y="870"/>
                    <a:pt x="100" y="956"/>
                    <a:pt x="202" y="956"/>
                  </a:cubicBezTo>
                  <a:cubicBezTo>
                    <a:pt x="309" y="956"/>
                    <a:pt x="419" y="861"/>
                    <a:pt x="419" y="685"/>
                  </a:cubicBezTo>
                  <a:cubicBezTo>
                    <a:pt x="419" y="343"/>
                    <a:pt x="22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56"/>
            <p:cNvSpPr/>
            <p:nvPr/>
          </p:nvSpPr>
          <p:spPr>
            <a:xfrm>
              <a:off x="7585864" y="3964336"/>
              <a:ext cx="37376" cy="85367"/>
            </a:xfrm>
            <a:custGeom>
              <a:rect b="b" l="l" r="r" t="t"/>
              <a:pathLst>
                <a:path extrusionOk="0" h="957" w="419">
                  <a:moveTo>
                    <a:pt x="191" y="0"/>
                  </a:moveTo>
                  <a:cubicBezTo>
                    <a:pt x="191" y="0"/>
                    <a:pt x="0" y="305"/>
                    <a:pt x="0" y="685"/>
                  </a:cubicBezTo>
                  <a:cubicBezTo>
                    <a:pt x="0" y="870"/>
                    <a:pt x="100" y="956"/>
                    <a:pt x="201" y="956"/>
                  </a:cubicBezTo>
                  <a:cubicBezTo>
                    <a:pt x="309" y="956"/>
                    <a:pt x="419" y="861"/>
                    <a:pt x="419" y="685"/>
                  </a:cubicBezTo>
                  <a:cubicBezTo>
                    <a:pt x="419" y="343"/>
                    <a:pt x="191"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ctrical Engineer Portfolio by Slidesgo">
  <a:themeElements>
    <a:clrScheme name="Simple Light">
      <a:dk1>
        <a:srgbClr val="191919"/>
      </a:dk1>
      <a:lt1>
        <a:srgbClr val="FFF1AB"/>
      </a:lt1>
      <a:dk2>
        <a:srgbClr val="703672"/>
      </a:dk2>
      <a:lt2>
        <a:srgbClr val="602863"/>
      </a:lt2>
      <a:accent1>
        <a:srgbClr val="FFDC7A"/>
      </a:accent1>
      <a:accent2>
        <a:srgbClr val="FF364A"/>
      </a:accent2>
      <a:accent3>
        <a:srgbClr val="E21A37"/>
      </a:accent3>
      <a:accent4>
        <a:srgbClr val="ADADAD"/>
      </a:accent4>
      <a:accent5>
        <a:srgbClr val="5B5B5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