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69" r:id="rId16"/>
    <p:sldId id="268" r:id="rId17"/>
    <p:sldId id="272" r:id="rId18"/>
    <p:sldId id="279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06CB-CE43-48FE-B8FE-D4AF44765936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7B50-F2CA-4D66-873C-8CE1626C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2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06CB-CE43-48FE-B8FE-D4AF44765936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7B50-F2CA-4D66-873C-8CE1626C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1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06CB-CE43-48FE-B8FE-D4AF44765936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7B50-F2CA-4D66-873C-8CE1626C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0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06CB-CE43-48FE-B8FE-D4AF44765936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7B50-F2CA-4D66-873C-8CE1626C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5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06CB-CE43-48FE-B8FE-D4AF44765936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7B50-F2CA-4D66-873C-8CE1626C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1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06CB-CE43-48FE-B8FE-D4AF44765936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7B50-F2CA-4D66-873C-8CE1626C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0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06CB-CE43-48FE-B8FE-D4AF44765936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7B50-F2CA-4D66-873C-8CE1626C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06CB-CE43-48FE-B8FE-D4AF44765936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7B50-F2CA-4D66-873C-8CE1626C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1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06CB-CE43-48FE-B8FE-D4AF44765936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7B50-F2CA-4D66-873C-8CE1626C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6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06CB-CE43-48FE-B8FE-D4AF44765936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7B50-F2CA-4D66-873C-8CE1626C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5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06CB-CE43-48FE-B8FE-D4AF44765936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7B50-F2CA-4D66-873C-8CE1626C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1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506CB-CE43-48FE-B8FE-D4AF44765936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87B50-F2CA-4D66-873C-8CE1626C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6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fontawesome.io/" TargetMode="External"/><Relationship Id="rId2" Type="http://schemas.openxmlformats.org/officeDocument/2006/relationships/hyperlink" Target="http://www.cs.umd.edu/people/facult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guide for </a:t>
            </a:r>
            <a:r>
              <a:rPr lang="en-US" dirty="0" err="1" smtClean="0"/>
              <a:t>doorboard</a:t>
            </a:r>
            <a:r>
              <a:rPr lang="en-US" dirty="0" smtClean="0"/>
              <a:t> prototype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 smtClean="0"/>
              <a:t>All professors’ information in this prototype are from </a:t>
            </a:r>
            <a:r>
              <a:rPr lang="en-US" sz="1600" dirty="0" smtClean="0">
                <a:hlinkClick r:id="rId2"/>
              </a:rPr>
              <a:t>http://www.cs.umd.edu/people/faculty</a:t>
            </a:r>
            <a:endParaRPr lang="en-US" sz="1600" dirty="0" smtClean="0"/>
          </a:p>
          <a:p>
            <a:r>
              <a:rPr lang="en-US" sz="1600" dirty="0" smtClean="0"/>
              <a:t>All icons were from </a:t>
            </a:r>
            <a:r>
              <a:rPr lang="en-US" sz="1600" dirty="0" smtClean="0">
                <a:hlinkClick r:id="rId3"/>
              </a:rPr>
              <a:t>http://fontawesome.io/</a:t>
            </a:r>
            <a:endParaRPr lang="en-US" sz="16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6114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0"/>
            <a:ext cx="10058400" cy="68471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42" y="921307"/>
            <a:ext cx="2168951" cy="1325563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After selecting the photo, you can see the preview.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5988" y="3648173"/>
            <a:ext cx="19513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can also change any information in these text box.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2133600" y="3168177"/>
            <a:ext cx="2055043" cy="15726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1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67962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5025" y="791852"/>
            <a:ext cx="2036975" cy="20111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All changes will not be saved until you click the save button.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9695468" y="263950"/>
            <a:ext cx="725864" cy="763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95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67395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399" y="1414021"/>
            <a:ext cx="2011837" cy="4103949"/>
          </a:xfrm>
        </p:spPr>
        <p:txBody>
          <a:bodyPr>
            <a:noAutofit/>
          </a:bodyPr>
          <a:lstStyle/>
          <a:p>
            <a:r>
              <a:rPr lang="en-US" sz="2400" dirty="0" smtClean="0"/>
              <a:t>After confirmation, all changes will be saved and shown on </a:t>
            </a:r>
            <a:r>
              <a:rPr lang="en-US" sz="2400" dirty="0" err="1" smtClean="0"/>
              <a:t>doorboard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9500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68214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46936" y="386499"/>
            <a:ext cx="17156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can use the reset button if you want to reverse any changes you saved.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794449" y="1027521"/>
            <a:ext cx="3864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967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08"/>
            <a:ext cx="10058400" cy="68386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62095" y="329938"/>
            <a:ext cx="19230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By clicking the log out button, you can go back to the login page.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756743" y="2092751"/>
            <a:ext cx="424206" cy="3016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871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0" y="1206631"/>
            <a:ext cx="2596299" cy="1869797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Log in board.html with one of these three usernames will show corresponding display on the </a:t>
            </a:r>
            <a:r>
              <a:rPr lang="en-US" sz="2400" dirty="0" err="1" smtClean="0"/>
              <a:t>doorboard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874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282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0788" y="591368"/>
            <a:ext cx="2559193" cy="1325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is what the page looks like on the </a:t>
            </a:r>
            <a:r>
              <a:rPr lang="en-US" sz="2400" dirty="0" err="1" smtClean="0"/>
              <a:t>doorboard</a:t>
            </a:r>
            <a:r>
              <a:rPr lang="en-US" sz="24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55085" y="3082565"/>
            <a:ext cx="25263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two faculties share the same office, a switch button will appears on the right. </a:t>
            </a:r>
            <a:r>
              <a:rPr lang="en-US" dirty="0" err="1" smtClean="0"/>
              <a:t>Cliking</a:t>
            </a:r>
            <a:r>
              <a:rPr lang="en-US" dirty="0" smtClean="0"/>
              <a:t> it will switch the board to show other faculty’s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84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462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36231" y="292231"/>
            <a:ext cx="2158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will go back to the login page if you click on the cross button.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84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8131" y="365125"/>
            <a:ext cx="2165669" cy="542293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By using another username, you can see what other pages look like on other </a:t>
            </a:r>
            <a:r>
              <a:rPr lang="en-US" sz="2400" dirty="0" err="1" smtClean="0"/>
              <a:t>doorboard</a:t>
            </a:r>
            <a:r>
              <a:rPr lang="en-US" sz="24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8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13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7377" y="1882840"/>
            <a:ext cx="1926996" cy="3820376"/>
          </a:xfrm>
        </p:spPr>
        <p:txBody>
          <a:bodyPr>
            <a:noAutofit/>
          </a:bodyPr>
          <a:lstStyle/>
          <a:p>
            <a:r>
              <a:rPr lang="en-US" sz="2400" dirty="0" smtClean="0"/>
              <a:t>If there’s only one person owns the office, such button will not be shown.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5784" cy="6858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937370" y="3297025"/>
            <a:ext cx="1095866" cy="12655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3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784" y="599191"/>
            <a:ext cx="2336800" cy="5829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6887" y="2262433"/>
            <a:ext cx="3016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downloading the package, you will be able to see these files.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47175" y="843240"/>
            <a:ext cx="296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interface for </a:t>
            </a:r>
            <a:r>
              <a:rPr lang="en-US" dirty="0" err="1" smtClean="0"/>
              <a:t>doorboard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36731" y="3978111"/>
            <a:ext cx="27903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interface for client, which owner of the </a:t>
            </a:r>
            <a:r>
              <a:rPr lang="en-US" dirty="0" err="1" smtClean="0"/>
              <a:t>doorboard</a:t>
            </a:r>
            <a:r>
              <a:rPr lang="en-US" dirty="0" smtClean="0"/>
              <a:t> can use to configure his board and receive notification and messages.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6096000" y="1027906"/>
            <a:ext cx="1351175" cy="93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995447" y="4053526"/>
            <a:ext cx="1376314" cy="320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044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5976" y="959014"/>
            <a:ext cx="2492604" cy="4385984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“create message” button enables visitors to send a quick message to the owner of the </a:t>
            </a:r>
            <a:r>
              <a:rPr lang="en-US" sz="2400" dirty="0" err="1" smtClean="0"/>
              <a:t>doorboard</a:t>
            </a:r>
            <a:r>
              <a:rPr lang="en-US" sz="2400" dirty="0"/>
              <a:t>.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5784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920033" y="3429000"/>
            <a:ext cx="2234153" cy="9450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51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414" y="365125"/>
            <a:ext cx="2134386" cy="4810190"/>
          </a:xfrm>
        </p:spPr>
        <p:txBody>
          <a:bodyPr>
            <a:noAutofit/>
          </a:bodyPr>
          <a:lstStyle/>
          <a:p>
            <a:r>
              <a:rPr lang="en-US" sz="2400" dirty="0" smtClean="0"/>
              <a:t>Click on button, the interface where you can create the message by either picking phases or typing directly on the text area will show up.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6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70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244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8114" y="176589"/>
            <a:ext cx="2171355" cy="1325563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You can go back by click the cross on top right of the screen.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48412" y="5533535"/>
            <a:ext cx="2149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the reset button will clear everything in the text area above.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41963" y="5307290"/>
            <a:ext cx="2021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finish the message, you can send it by clicking the send button.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16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282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8205" y="744718"/>
            <a:ext cx="1795021" cy="311413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you click the send button, you will need to swipe your id to finish the process.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4029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70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7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6" y="131975"/>
            <a:ext cx="9185295" cy="6858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49831" y="5439264"/>
            <a:ext cx="7979004" cy="85783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Open login.html with browser(Firefox in this guide) you will be able to see a login page.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917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06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8056" y="2231632"/>
            <a:ext cx="2715706" cy="1325563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If any empty name is entered, an “invalid user name” alert will be shown.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624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462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4621" y="329939"/>
            <a:ext cx="3149338" cy="3566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If an username that is not in the database is entered, a “doesn’t exist” alert will be shown.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At current stage, there are 3 users in the database: “</a:t>
            </a:r>
            <a:r>
              <a:rPr lang="en-US" sz="2400" dirty="0" err="1" smtClean="0"/>
              <a:t>egolub</a:t>
            </a:r>
            <a:r>
              <a:rPr lang="en-US" sz="2400" dirty="0" smtClean="0"/>
              <a:t>”, “</a:t>
            </a:r>
            <a:r>
              <a:rPr lang="en-US" sz="2400" dirty="0" err="1" smtClean="0"/>
              <a:t>mhicks</a:t>
            </a:r>
            <a:r>
              <a:rPr lang="en-US" sz="2400" dirty="0" smtClean="0"/>
              <a:t>” and “</a:t>
            </a:r>
            <a:r>
              <a:rPr lang="en-US" sz="2400" dirty="0" err="1" smtClean="0"/>
              <a:t>femad</a:t>
            </a:r>
            <a:r>
              <a:rPr lang="en-US" sz="2400" dirty="0" smtClean="0"/>
              <a:t>”.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077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83"/>
            <a:ext cx="10058400" cy="68017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5598" y="763573"/>
            <a:ext cx="2046402" cy="4942934"/>
          </a:xfrm>
        </p:spPr>
        <p:txBody>
          <a:bodyPr>
            <a:normAutofit/>
          </a:bodyPr>
          <a:lstStyle/>
          <a:p>
            <a:r>
              <a:rPr lang="en-US" sz="2400" dirty="0"/>
              <a:t>L</a:t>
            </a:r>
            <a:r>
              <a:rPr lang="en-US" sz="2400" dirty="0" smtClean="0"/>
              <a:t>ogin as “</a:t>
            </a:r>
            <a:r>
              <a:rPr lang="en-US" sz="2400" dirty="0" err="1" smtClean="0"/>
              <a:t>egolub</a:t>
            </a:r>
            <a:r>
              <a:rPr lang="en-US" sz="2400" dirty="0" smtClean="0"/>
              <a:t>”, you will be able to see the configuration page where you can change your information and check notification/messages from your </a:t>
            </a:r>
            <a:r>
              <a:rPr lang="en-US" sz="2400" dirty="0" err="1" smtClean="0"/>
              <a:t>doorboard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646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83"/>
            <a:ext cx="10058400" cy="68017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46936" y="2139884"/>
            <a:ext cx="1753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tool bar </a:t>
            </a:r>
            <a:r>
              <a:rPr lang="en-US" sz="2400" dirty="0" smtClean="0"/>
              <a:t>with four </a:t>
            </a:r>
            <a:r>
              <a:rPr lang="en-US" sz="2400" dirty="0"/>
              <a:t>buttons </a:t>
            </a:r>
            <a:r>
              <a:rPr lang="en-US" sz="2400" dirty="0" smtClean="0">
                <a:latin typeface="+mj-lt"/>
              </a:rPr>
              <a:t>will show up  on the top right corner.</a:t>
            </a:r>
            <a:endParaRPr lang="en-US" sz="2400" dirty="0">
              <a:latin typeface="+mj-lt"/>
            </a:endParaRP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10171522" y="1517715"/>
            <a:ext cx="952107" cy="622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52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954" y="273378"/>
            <a:ext cx="3721100" cy="431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554" y="2702547"/>
            <a:ext cx="3771900" cy="406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46500" cy="449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2247900"/>
            <a:ext cx="3111500" cy="4445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65493" y="2356701"/>
            <a:ext cx="3846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can mouse over them to see the tool tip.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5174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0"/>
            <a:ext cx="10058400" cy="6815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7010"/>
            <a:ext cx="2068398" cy="38399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By clicking on the browse button, you can change the profile photo.(The photo has to be at the same directory as these html files)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870435" y="2545530"/>
            <a:ext cx="1033021" cy="889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54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503</Words>
  <Application>Microsoft Office PowerPoint</Application>
  <PresentationFormat>Widescreen</PresentationFormat>
  <Paragraphs>32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User guide for doorboard prototype</vt:lpstr>
      <vt:lpstr>Getting started</vt:lpstr>
      <vt:lpstr>Open login.html with browser(Firefox in this guide) you will be able to see a login page. </vt:lpstr>
      <vt:lpstr>If any empty name is entered, an “invalid user name” alert will be shown.</vt:lpstr>
      <vt:lpstr>If an username that is not in the database is entered, a “doesn’t exist” alert will be shown.  At current stage, there are 3 users in the database: “egolub”, “mhicks” and “femad”.</vt:lpstr>
      <vt:lpstr>Login as “egolub”, you will be able to see the configuration page where you can change your information and check notification/messages from your doorboard.</vt:lpstr>
      <vt:lpstr>PowerPoint Presentation</vt:lpstr>
      <vt:lpstr>PowerPoint Presentation</vt:lpstr>
      <vt:lpstr>By clicking on the browse button, you can change the profile photo.(The photo has to be at the same directory as these html files)</vt:lpstr>
      <vt:lpstr>After selecting the photo, you can see the preview.</vt:lpstr>
      <vt:lpstr>All changes will not be saved until you click the save button.</vt:lpstr>
      <vt:lpstr>After confirmation, all changes will be saved and shown on doorboard.</vt:lpstr>
      <vt:lpstr>PowerPoint Presentation</vt:lpstr>
      <vt:lpstr>PowerPoint Presentation</vt:lpstr>
      <vt:lpstr>Log in board.html with one of these three usernames will show corresponding display on the doorboard.</vt:lpstr>
      <vt:lpstr>This is what the page looks like on the doorboard.</vt:lpstr>
      <vt:lpstr>PowerPoint Presentation</vt:lpstr>
      <vt:lpstr>By using another username, you can see what other pages look like on other doorboard.</vt:lpstr>
      <vt:lpstr>If there’s only one person owns the office, such button will not be shown.</vt:lpstr>
      <vt:lpstr>The “create message” button enables visitors to send a quick message to the owner of the doorboard. </vt:lpstr>
      <vt:lpstr>Click on button, the interface where you can create the message by either picking phases or typing directly on the text area will show up.</vt:lpstr>
      <vt:lpstr>You can go back by click the cross on top right of the screen.</vt:lpstr>
      <vt:lpstr>If you click the send button, you will need to swipe your id to finish the process.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guide for doorboard prototype</dc:title>
  <dc:creator>steven zhu</dc:creator>
  <cp:lastModifiedBy>steven zhu</cp:lastModifiedBy>
  <cp:revision>9</cp:revision>
  <dcterms:created xsi:type="dcterms:W3CDTF">2017-04-06T06:21:03Z</dcterms:created>
  <dcterms:modified xsi:type="dcterms:W3CDTF">2017-04-06T07:34:43Z</dcterms:modified>
</cp:coreProperties>
</file>