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70" r:id="rId15"/>
    <p:sldId id="271" r:id="rId16"/>
    <p:sldId id="281" r:id="rId17"/>
    <p:sldId id="282" r:id="rId18"/>
    <p:sldId id="285" r:id="rId19"/>
    <p:sldId id="286" r:id="rId20"/>
    <p:sldId id="288" r:id="rId21"/>
    <p:sldId id="269" r:id="rId22"/>
    <p:sldId id="268" r:id="rId23"/>
    <p:sldId id="272" r:id="rId24"/>
    <p:sldId id="279" r:id="rId25"/>
    <p:sldId id="273" r:id="rId26"/>
    <p:sldId id="274" r:id="rId27"/>
    <p:sldId id="275" r:id="rId28"/>
    <p:sldId id="276" r:id="rId29"/>
    <p:sldId id="277" r:id="rId30"/>
    <p:sldId id="278" r:id="rId31"/>
    <p:sldId id="283"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19"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E506CB-CE43-48FE-B8FE-D4AF4476593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105102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E506CB-CE43-48FE-B8FE-D4AF4476593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129531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E506CB-CE43-48FE-B8FE-D4AF4476593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141310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E506CB-CE43-48FE-B8FE-D4AF4476593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89925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506CB-CE43-48FE-B8FE-D4AF44765936}"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375521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E506CB-CE43-48FE-B8FE-D4AF4476593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62990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E506CB-CE43-48FE-B8FE-D4AF44765936}"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31041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E506CB-CE43-48FE-B8FE-D4AF44765936}"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226531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506CB-CE43-48FE-B8FE-D4AF44765936}"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6813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506CB-CE43-48FE-B8FE-D4AF4476593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260935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506CB-CE43-48FE-B8FE-D4AF44765936}"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87B50-F2CA-4D66-873C-8CE1626CB0DA}" type="slidenum">
              <a:rPr lang="en-US" smtClean="0"/>
              <a:t>‹#›</a:t>
            </a:fld>
            <a:endParaRPr lang="en-US"/>
          </a:p>
        </p:txBody>
      </p:sp>
    </p:spTree>
    <p:extLst>
      <p:ext uri="{BB962C8B-B14F-4D97-AF65-F5344CB8AC3E}">
        <p14:creationId xmlns:p14="http://schemas.microsoft.com/office/powerpoint/2010/main" val="321011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506CB-CE43-48FE-B8FE-D4AF44765936}" type="datetimeFigureOut">
              <a:rPr lang="en-US" smtClean="0"/>
              <a:t>4/10/2017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87B50-F2CA-4D66-873C-8CE1626CB0DA}" type="slidenum">
              <a:rPr lang="en-US" smtClean="0"/>
              <a:t>‹#›</a:t>
            </a:fld>
            <a:endParaRPr lang="en-US"/>
          </a:p>
        </p:txBody>
      </p:sp>
    </p:spTree>
    <p:extLst>
      <p:ext uri="{BB962C8B-B14F-4D97-AF65-F5344CB8AC3E}">
        <p14:creationId xmlns:p14="http://schemas.microsoft.com/office/powerpoint/2010/main" val="2319168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ontawesome.io/" TargetMode="External"/><Relationship Id="rId2" Type="http://schemas.openxmlformats.org/officeDocument/2006/relationships/hyperlink" Target="http://www.cs.umd.edu/people/facul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User guide and presentation for the doorboard11 prototype</a:t>
            </a:r>
          </a:p>
        </p:txBody>
      </p:sp>
      <p:sp>
        <p:nvSpPr>
          <p:cNvPr id="3" name="Subtitle 2"/>
          <p:cNvSpPr>
            <a:spLocks noGrp="1"/>
          </p:cNvSpPr>
          <p:nvPr>
            <p:ph type="subTitle" idx="1"/>
          </p:nvPr>
        </p:nvSpPr>
        <p:spPr/>
        <p:txBody>
          <a:bodyPr/>
          <a:lstStyle/>
          <a:p>
            <a:r>
              <a:rPr lang="en-US" sz="1600" dirty="0"/>
              <a:t>All professors’ information in this prototype are from </a:t>
            </a:r>
            <a:r>
              <a:rPr lang="en-US" sz="1600" dirty="0">
                <a:hlinkClick r:id="rId2"/>
              </a:rPr>
              <a:t>http://www.cs.umd.edu/people/faculty</a:t>
            </a:r>
            <a:endParaRPr lang="en-US" sz="1600" dirty="0"/>
          </a:p>
          <a:p>
            <a:r>
              <a:rPr lang="en-US" sz="1600" dirty="0"/>
              <a:t>All icons were from </a:t>
            </a:r>
            <a:r>
              <a:rPr lang="en-US" sz="1600" dirty="0">
                <a:hlinkClick r:id="rId3"/>
              </a:rPr>
              <a:t>http://fontawesome.io/</a:t>
            </a:r>
            <a:endParaRPr lang="en-US" sz="1600" dirty="0"/>
          </a:p>
          <a:p>
            <a:endParaRPr lang="en-US" dirty="0"/>
          </a:p>
        </p:txBody>
      </p:sp>
    </p:spTree>
    <p:extLst>
      <p:ext uri="{BB962C8B-B14F-4D97-AF65-F5344CB8AC3E}">
        <p14:creationId xmlns:p14="http://schemas.microsoft.com/office/powerpoint/2010/main" val="278611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0"/>
            <a:ext cx="10058400" cy="6815945"/>
          </a:xfrm>
          <a:prstGeom prst="rect">
            <a:avLst/>
          </a:prstGeom>
        </p:spPr>
      </p:pic>
      <p:sp>
        <p:nvSpPr>
          <p:cNvPr id="2" name="Title 1"/>
          <p:cNvSpPr>
            <a:spLocks noGrp="1"/>
          </p:cNvSpPr>
          <p:nvPr>
            <p:ph type="title"/>
          </p:nvPr>
        </p:nvSpPr>
        <p:spPr>
          <a:xfrm>
            <a:off x="0" y="707010"/>
            <a:ext cx="2068398" cy="3839999"/>
          </a:xfrm>
        </p:spPr>
        <p:txBody>
          <a:bodyPr>
            <a:normAutofit/>
          </a:bodyPr>
          <a:lstStyle/>
          <a:p>
            <a:r>
              <a:rPr lang="en-US" sz="2400" dirty="0"/>
              <a:t>By clicking on the browse button, you can change the profile photo.(The photo has to be at the same directory as these html files)</a:t>
            </a:r>
          </a:p>
        </p:txBody>
      </p:sp>
      <p:cxnSp>
        <p:nvCxnSpPr>
          <p:cNvPr id="9" name="Straight Arrow Connector 8"/>
          <p:cNvCxnSpPr/>
          <p:nvPr/>
        </p:nvCxnSpPr>
        <p:spPr>
          <a:xfrm>
            <a:off x="1870435" y="2545530"/>
            <a:ext cx="1033021" cy="889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54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0"/>
            <a:ext cx="10058400" cy="6847187"/>
          </a:xfrm>
          <a:prstGeom prst="rect">
            <a:avLst/>
          </a:prstGeom>
        </p:spPr>
      </p:pic>
      <p:sp>
        <p:nvSpPr>
          <p:cNvPr id="2" name="Title 1"/>
          <p:cNvSpPr>
            <a:spLocks noGrp="1"/>
          </p:cNvSpPr>
          <p:nvPr>
            <p:ph type="title"/>
          </p:nvPr>
        </p:nvSpPr>
        <p:spPr>
          <a:xfrm>
            <a:off x="150042" y="921307"/>
            <a:ext cx="2168951" cy="1325563"/>
          </a:xfrm>
        </p:spPr>
        <p:txBody>
          <a:bodyPr>
            <a:normAutofit fontScale="90000"/>
          </a:bodyPr>
          <a:lstStyle/>
          <a:p>
            <a:r>
              <a:rPr lang="en-US" sz="2400" dirty="0"/>
              <a:t>After selecting the photo, you can see the preview.</a:t>
            </a:r>
          </a:p>
        </p:txBody>
      </p:sp>
      <p:sp>
        <p:nvSpPr>
          <p:cNvPr id="6" name="TextBox 5"/>
          <p:cNvSpPr txBox="1"/>
          <p:nvPr/>
        </p:nvSpPr>
        <p:spPr>
          <a:xfrm>
            <a:off x="65988" y="3648173"/>
            <a:ext cx="1951348" cy="1938992"/>
          </a:xfrm>
          <a:prstGeom prst="rect">
            <a:avLst/>
          </a:prstGeom>
          <a:noFill/>
        </p:spPr>
        <p:txBody>
          <a:bodyPr wrap="square" rtlCol="0">
            <a:spAutoFit/>
          </a:bodyPr>
          <a:lstStyle/>
          <a:p>
            <a:r>
              <a:rPr lang="en-US" sz="2400" dirty="0"/>
              <a:t>You can also change any information in these text box.</a:t>
            </a:r>
          </a:p>
        </p:txBody>
      </p:sp>
      <p:sp>
        <p:nvSpPr>
          <p:cNvPr id="7" name="Oval 6"/>
          <p:cNvSpPr/>
          <p:nvPr/>
        </p:nvSpPr>
        <p:spPr>
          <a:xfrm>
            <a:off x="2133600" y="3168177"/>
            <a:ext cx="2055043" cy="15726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31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6796216"/>
          </a:xfrm>
          <a:prstGeom prst="rect">
            <a:avLst/>
          </a:prstGeom>
        </p:spPr>
      </p:pic>
      <p:sp>
        <p:nvSpPr>
          <p:cNvPr id="2" name="Title 1"/>
          <p:cNvSpPr>
            <a:spLocks noGrp="1"/>
          </p:cNvSpPr>
          <p:nvPr>
            <p:ph type="title"/>
          </p:nvPr>
        </p:nvSpPr>
        <p:spPr>
          <a:xfrm>
            <a:off x="10155025" y="791852"/>
            <a:ext cx="2036975" cy="2011199"/>
          </a:xfrm>
        </p:spPr>
        <p:txBody>
          <a:bodyPr>
            <a:normAutofit/>
          </a:bodyPr>
          <a:lstStyle/>
          <a:p>
            <a:r>
              <a:rPr lang="en-US" sz="2400" dirty="0"/>
              <a:t>All changes will not be saved until you click the save button.</a:t>
            </a:r>
          </a:p>
        </p:txBody>
      </p:sp>
      <p:cxnSp>
        <p:nvCxnSpPr>
          <p:cNvPr id="10" name="Straight Arrow Connector 9"/>
          <p:cNvCxnSpPr/>
          <p:nvPr/>
        </p:nvCxnSpPr>
        <p:spPr>
          <a:xfrm flipH="1" flipV="1">
            <a:off x="9695468" y="263950"/>
            <a:ext cx="725864" cy="7635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9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6739552"/>
          </a:xfrm>
          <a:prstGeom prst="rect">
            <a:avLst/>
          </a:prstGeom>
        </p:spPr>
      </p:pic>
      <p:sp>
        <p:nvSpPr>
          <p:cNvPr id="2" name="Title 1"/>
          <p:cNvSpPr>
            <a:spLocks noGrp="1"/>
          </p:cNvSpPr>
          <p:nvPr>
            <p:ph type="title"/>
          </p:nvPr>
        </p:nvSpPr>
        <p:spPr>
          <a:xfrm>
            <a:off x="10058399" y="1414021"/>
            <a:ext cx="2011837" cy="4103949"/>
          </a:xfrm>
        </p:spPr>
        <p:txBody>
          <a:bodyPr>
            <a:noAutofit/>
          </a:bodyPr>
          <a:lstStyle/>
          <a:p>
            <a:r>
              <a:rPr lang="en-US" sz="2400" dirty="0"/>
              <a:t>After confirmation, all changes will be saved and shown on </a:t>
            </a:r>
            <a:r>
              <a:rPr lang="en-US" sz="2400" dirty="0" err="1"/>
              <a:t>doorboard</a:t>
            </a:r>
            <a:r>
              <a:rPr lang="en-US" sz="2400" dirty="0"/>
              <a:t>.</a:t>
            </a:r>
          </a:p>
        </p:txBody>
      </p:sp>
    </p:spTree>
    <p:extLst>
      <p:ext uri="{BB962C8B-B14F-4D97-AF65-F5344CB8AC3E}">
        <p14:creationId xmlns:p14="http://schemas.microsoft.com/office/powerpoint/2010/main" val="92950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6821408"/>
          </a:xfrm>
          <a:prstGeom prst="rect">
            <a:avLst/>
          </a:prstGeom>
        </p:spPr>
      </p:pic>
      <p:sp>
        <p:nvSpPr>
          <p:cNvPr id="5" name="TextBox 4"/>
          <p:cNvSpPr txBox="1"/>
          <p:nvPr/>
        </p:nvSpPr>
        <p:spPr>
          <a:xfrm>
            <a:off x="10246936" y="386499"/>
            <a:ext cx="1715678" cy="2677656"/>
          </a:xfrm>
          <a:prstGeom prst="rect">
            <a:avLst/>
          </a:prstGeom>
          <a:noFill/>
        </p:spPr>
        <p:txBody>
          <a:bodyPr wrap="square" rtlCol="0">
            <a:spAutoFit/>
          </a:bodyPr>
          <a:lstStyle/>
          <a:p>
            <a:r>
              <a:rPr lang="en-US" sz="2400" dirty="0"/>
              <a:t>You can use the reset button if you want to reverse any changes you saved.</a:t>
            </a:r>
          </a:p>
        </p:txBody>
      </p:sp>
      <p:cxnSp>
        <p:nvCxnSpPr>
          <p:cNvPr id="7" name="Straight Arrow Connector 6"/>
          <p:cNvCxnSpPr/>
          <p:nvPr/>
        </p:nvCxnSpPr>
        <p:spPr>
          <a:xfrm flipH="1">
            <a:off x="9794449" y="1027521"/>
            <a:ext cx="3864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96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08"/>
            <a:ext cx="10058400" cy="6838692"/>
          </a:xfrm>
          <a:prstGeom prst="rect">
            <a:avLst/>
          </a:prstGeom>
        </p:spPr>
      </p:pic>
      <p:sp>
        <p:nvSpPr>
          <p:cNvPr id="5" name="TextBox 4"/>
          <p:cNvSpPr txBox="1"/>
          <p:nvPr/>
        </p:nvSpPr>
        <p:spPr>
          <a:xfrm>
            <a:off x="10162095" y="329938"/>
            <a:ext cx="1923068" cy="2308324"/>
          </a:xfrm>
          <a:prstGeom prst="rect">
            <a:avLst/>
          </a:prstGeom>
          <a:noFill/>
        </p:spPr>
        <p:txBody>
          <a:bodyPr wrap="square" rtlCol="0">
            <a:spAutoFit/>
          </a:bodyPr>
          <a:lstStyle/>
          <a:p>
            <a:r>
              <a:rPr lang="en-US" sz="2400" dirty="0"/>
              <a:t>By clicking the log out button, you can go back to the login page.</a:t>
            </a:r>
          </a:p>
        </p:txBody>
      </p:sp>
      <p:cxnSp>
        <p:nvCxnSpPr>
          <p:cNvPr id="7" name="Straight Arrow Connector 6"/>
          <p:cNvCxnSpPr/>
          <p:nvPr/>
        </p:nvCxnSpPr>
        <p:spPr>
          <a:xfrm flipH="1">
            <a:off x="9756743" y="2092751"/>
            <a:ext cx="424206" cy="301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87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4617" y="1138334"/>
            <a:ext cx="2505607" cy="5057192"/>
          </a:xfrm>
        </p:spPr>
        <p:txBody>
          <a:bodyPr>
            <a:normAutofit/>
          </a:bodyPr>
          <a:lstStyle/>
          <a:p>
            <a:r>
              <a:rPr lang="en-US" sz="2400" dirty="0"/>
              <a:t>In order to access notifications left by students or guest that have accessed your door board, you have to log in to your configuration board. From there, you can click view logs.</a:t>
            </a:r>
          </a:p>
        </p:txBody>
      </p:sp>
      <p:pic>
        <p:nvPicPr>
          <p:cNvPr id="2" name="Picture 1"/>
          <p:cNvPicPr>
            <a:picLocks noChangeAspect="1"/>
          </p:cNvPicPr>
          <p:nvPr/>
        </p:nvPicPr>
        <p:blipFill>
          <a:blip r:embed="rId2"/>
          <a:stretch>
            <a:fillRect/>
          </a:stretch>
        </p:blipFill>
        <p:spPr>
          <a:xfrm>
            <a:off x="0" y="0"/>
            <a:ext cx="9534617" cy="6858000"/>
          </a:xfrm>
          <a:prstGeom prst="rect">
            <a:avLst/>
          </a:prstGeom>
        </p:spPr>
      </p:pic>
    </p:spTree>
    <p:extLst>
      <p:ext uri="{BB962C8B-B14F-4D97-AF65-F5344CB8AC3E}">
        <p14:creationId xmlns:p14="http://schemas.microsoft.com/office/powerpoint/2010/main" val="419528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4617" y="1138334"/>
            <a:ext cx="2505607" cy="5057192"/>
          </a:xfrm>
        </p:spPr>
        <p:txBody>
          <a:bodyPr>
            <a:normAutofit/>
          </a:bodyPr>
          <a:lstStyle/>
          <a:p>
            <a:r>
              <a:rPr lang="en-US" sz="2400" dirty="0"/>
              <a:t>Messages and events scheduled on the </a:t>
            </a:r>
            <a:r>
              <a:rPr lang="en-US" sz="2400" dirty="0" err="1"/>
              <a:t>doorboard</a:t>
            </a:r>
            <a:r>
              <a:rPr lang="en-US" sz="2400" dirty="0"/>
              <a:t> by students show up here. Clicking the back button allows the faculty member to return back to their previous page.</a:t>
            </a:r>
          </a:p>
        </p:txBody>
      </p:sp>
      <p:pic>
        <p:nvPicPr>
          <p:cNvPr id="4" name="Picture 3"/>
          <p:cNvPicPr>
            <a:picLocks noChangeAspect="1"/>
          </p:cNvPicPr>
          <p:nvPr/>
        </p:nvPicPr>
        <p:blipFill>
          <a:blip r:embed="rId2"/>
          <a:stretch>
            <a:fillRect/>
          </a:stretch>
        </p:blipFill>
        <p:spPr>
          <a:xfrm>
            <a:off x="0" y="0"/>
            <a:ext cx="9061882" cy="6858000"/>
          </a:xfrm>
          <a:prstGeom prst="rect">
            <a:avLst/>
          </a:prstGeom>
        </p:spPr>
      </p:pic>
    </p:spTree>
    <p:extLst>
      <p:ext uri="{BB962C8B-B14F-4D97-AF65-F5344CB8AC3E}">
        <p14:creationId xmlns:p14="http://schemas.microsoft.com/office/powerpoint/2010/main" val="3276659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4617" y="1138334"/>
            <a:ext cx="2505607" cy="5057192"/>
          </a:xfrm>
        </p:spPr>
        <p:txBody>
          <a:bodyPr>
            <a:normAutofit/>
          </a:bodyPr>
          <a:lstStyle/>
          <a:p>
            <a:r>
              <a:rPr lang="en-US" sz="2400" dirty="0"/>
              <a:t>The “log out” button allows the faculty member to log out of their account.</a:t>
            </a:r>
          </a:p>
        </p:txBody>
      </p:sp>
      <p:pic>
        <p:nvPicPr>
          <p:cNvPr id="4" name="Picture 3"/>
          <p:cNvPicPr>
            <a:picLocks noChangeAspect="1"/>
          </p:cNvPicPr>
          <p:nvPr/>
        </p:nvPicPr>
        <p:blipFill>
          <a:blip r:embed="rId2"/>
          <a:stretch>
            <a:fillRect/>
          </a:stretch>
        </p:blipFill>
        <p:spPr>
          <a:xfrm>
            <a:off x="-1" y="0"/>
            <a:ext cx="9534617" cy="6858000"/>
          </a:xfrm>
          <a:prstGeom prst="rect">
            <a:avLst/>
          </a:prstGeom>
        </p:spPr>
      </p:pic>
    </p:spTree>
    <p:extLst>
      <p:ext uri="{BB962C8B-B14F-4D97-AF65-F5344CB8AC3E}">
        <p14:creationId xmlns:p14="http://schemas.microsoft.com/office/powerpoint/2010/main" val="350036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4617" y="1138334"/>
            <a:ext cx="2505607" cy="5057192"/>
          </a:xfrm>
        </p:spPr>
        <p:txBody>
          <a:bodyPr>
            <a:normAutofit/>
          </a:bodyPr>
          <a:lstStyle/>
          <a:p>
            <a:r>
              <a:rPr lang="en-US" sz="2400" dirty="0"/>
              <a:t>The “Reset” button allows the faculty member to reset any changes they made to their door board back to their initial values.  </a:t>
            </a:r>
          </a:p>
        </p:txBody>
      </p:sp>
      <p:pic>
        <p:nvPicPr>
          <p:cNvPr id="4" name="Picture 3"/>
          <p:cNvPicPr>
            <a:picLocks noChangeAspect="1"/>
          </p:cNvPicPr>
          <p:nvPr/>
        </p:nvPicPr>
        <p:blipFill>
          <a:blip r:embed="rId2"/>
          <a:stretch>
            <a:fillRect/>
          </a:stretch>
        </p:blipFill>
        <p:spPr>
          <a:xfrm>
            <a:off x="0" y="0"/>
            <a:ext cx="9534617" cy="6858000"/>
          </a:xfrm>
          <a:prstGeom prst="rect">
            <a:avLst/>
          </a:prstGeom>
        </p:spPr>
      </p:pic>
    </p:spTree>
    <p:extLst>
      <p:ext uri="{BB962C8B-B14F-4D97-AF65-F5344CB8AC3E}">
        <p14:creationId xmlns:p14="http://schemas.microsoft.com/office/powerpoint/2010/main" val="287086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784" y="599191"/>
            <a:ext cx="2336800" cy="5829300"/>
          </a:xfrm>
          <a:prstGeom prst="rect">
            <a:avLst/>
          </a:prstGeom>
        </p:spPr>
      </p:pic>
      <p:sp>
        <p:nvSpPr>
          <p:cNvPr id="5" name="TextBox 4"/>
          <p:cNvSpPr txBox="1"/>
          <p:nvPr/>
        </p:nvSpPr>
        <p:spPr>
          <a:xfrm>
            <a:off x="1366887" y="2262433"/>
            <a:ext cx="3016577" cy="923330"/>
          </a:xfrm>
          <a:prstGeom prst="rect">
            <a:avLst/>
          </a:prstGeom>
          <a:noFill/>
        </p:spPr>
        <p:txBody>
          <a:bodyPr wrap="square" rtlCol="0">
            <a:spAutoFit/>
          </a:bodyPr>
          <a:lstStyle/>
          <a:p>
            <a:r>
              <a:rPr lang="en-US" dirty="0"/>
              <a:t>After downloading the package, you will be able to see these files.</a:t>
            </a:r>
          </a:p>
        </p:txBody>
      </p:sp>
      <p:sp>
        <p:nvSpPr>
          <p:cNvPr id="7" name="TextBox 6"/>
          <p:cNvSpPr txBox="1"/>
          <p:nvPr/>
        </p:nvSpPr>
        <p:spPr>
          <a:xfrm>
            <a:off x="7447175" y="843240"/>
            <a:ext cx="2969444" cy="646331"/>
          </a:xfrm>
          <a:prstGeom prst="rect">
            <a:avLst/>
          </a:prstGeom>
          <a:noFill/>
        </p:spPr>
        <p:txBody>
          <a:bodyPr wrap="square" rtlCol="0">
            <a:spAutoFit/>
          </a:bodyPr>
          <a:lstStyle/>
          <a:p>
            <a:r>
              <a:rPr lang="en-US" dirty="0"/>
              <a:t>Main interface for physical </a:t>
            </a:r>
            <a:r>
              <a:rPr lang="en-US" dirty="0" err="1"/>
              <a:t>doorboard</a:t>
            </a:r>
            <a:endParaRPr lang="en-US" dirty="0"/>
          </a:p>
        </p:txBody>
      </p:sp>
      <p:sp>
        <p:nvSpPr>
          <p:cNvPr id="8" name="TextBox 7"/>
          <p:cNvSpPr txBox="1"/>
          <p:nvPr/>
        </p:nvSpPr>
        <p:spPr>
          <a:xfrm>
            <a:off x="7536731" y="3978111"/>
            <a:ext cx="2790333" cy="1477328"/>
          </a:xfrm>
          <a:prstGeom prst="rect">
            <a:avLst/>
          </a:prstGeom>
          <a:noFill/>
        </p:spPr>
        <p:txBody>
          <a:bodyPr wrap="square" rtlCol="0">
            <a:spAutoFit/>
          </a:bodyPr>
          <a:lstStyle/>
          <a:p>
            <a:r>
              <a:rPr lang="en-US" dirty="0"/>
              <a:t>Main interface for client, which owner of the door board can use to configure his board and receive notification and messages.</a:t>
            </a:r>
          </a:p>
        </p:txBody>
      </p:sp>
      <p:cxnSp>
        <p:nvCxnSpPr>
          <p:cNvPr id="12" name="Straight Arrow Connector 11"/>
          <p:cNvCxnSpPr>
            <a:stCxn id="7" idx="1"/>
          </p:cNvCxnSpPr>
          <p:nvPr/>
        </p:nvCxnSpPr>
        <p:spPr>
          <a:xfrm flipH="1" flipV="1">
            <a:off x="6096001" y="1121790"/>
            <a:ext cx="1351174" cy="44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995447" y="4053526"/>
            <a:ext cx="1376314" cy="320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044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0" y="2671445"/>
            <a:ext cx="10515600" cy="1325563"/>
          </a:xfrm>
        </p:spPr>
        <p:txBody>
          <a:bodyPr/>
          <a:lstStyle/>
          <a:p>
            <a:r>
              <a:rPr lang="en-US" dirty="0"/>
              <a:t>Visitor view and usage of the door board.</a:t>
            </a:r>
          </a:p>
        </p:txBody>
      </p:sp>
    </p:spTree>
    <p:extLst>
      <p:ext uri="{BB962C8B-B14F-4D97-AF65-F5344CB8AC3E}">
        <p14:creationId xmlns:p14="http://schemas.microsoft.com/office/powerpoint/2010/main" val="398067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9144000" y="1206631"/>
            <a:ext cx="2596299" cy="3964809"/>
          </a:xfrm>
        </p:spPr>
        <p:txBody>
          <a:bodyPr>
            <a:normAutofit fontScale="90000"/>
          </a:bodyPr>
          <a:lstStyle/>
          <a:p>
            <a:r>
              <a:rPr lang="en-US" sz="2400" dirty="0"/>
              <a:t>Going to board html allows the faculty member to physically set up the door board. Opening up with one of these three usernames will show corresponding display on the door board. This door board is what the visitor will see.</a:t>
            </a:r>
          </a:p>
        </p:txBody>
      </p:sp>
    </p:spTree>
    <p:extLst>
      <p:ext uri="{BB962C8B-B14F-4D97-AF65-F5344CB8AC3E}">
        <p14:creationId xmlns:p14="http://schemas.microsoft.com/office/powerpoint/2010/main" val="11087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2826" cy="6858000"/>
          </a:xfrm>
          <a:prstGeom prst="rect">
            <a:avLst/>
          </a:prstGeom>
        </p:spPr>
      </p:pic>
      <p:sp>
        <p:nvSpPr>
          <p:cNvPr id="2" name="Title 1"/>
          <p:cNvSpPr>
            <a:spLocks noGrp="1"/>
          </p:cNvSpPr>
          <p:nvPr>
            <p:ph type="title"/>
          </p:nvPr>
        </p:nvSpPr>
        <p:spPr>
          <a:xfrm>
            <a:off x="9350788" y="591368"/>
            <a:ext cx="2559193" cy="1325563"/>
          </a:xfrm>
        </p:spPr>
        <p:txBody>
          <a:bodyPr>
            <a:normAutofit/>
          </a:bodyPr>
          <a:lstStyle/>
          <a:p>
            <a:r>
              <a:rPr lang="en-US" sz="2400" dirty="0"/>
              <a:t>This is what the page looks like on the door board.</a:t>
            </a:r>
          </a:p>
        </p:txBody>
      </p:sp>
      <p:sp>
        <p:nvSpPr>
          <p:cNvPr id="5" name="TextBox 4"/>
          <p:cNvSpPr txBox="1"/>
          <p:nvPr/>
        </p:nvSpPr>
        <p:spPr>
          <a:xfrm>
            <a:off x="9455085" y="3082565"/>
            <a:ext cx="2526383" cy="2031325"/>
          </a:xfrm>
          <a:prstGeom prst="rect">
            <a:avLst/>
          </a:prstGeom>
          <a:noFill/>
        </p:spPr>
        <p:txBody>
          <a:bodyPr wrap="square" rtlCol="0">
            <a:spAutoFit/>
          </a:bodyPr>
          <a:lstStyle/>
          <a:p>
            <a:r>
              <a:rPr lang="en-US" dirty="0"/>
              <a:t>If two faculties share the same office, a switch button will appears on the right. Clicking it will switch the board to show other faculty’s page.</a:t>
            </a:r>
          </a:p>
        </p:txBody>
      </p:sp>
    </p:spTree>
    <p:extLst>
      <p:ext uri="{BB962C8B-B14F-4D97-AF65-F5344CB8AC3E}">
        <p14:creationId xmlns:p14="http://schemas.microsoft.com/office/powerpoint/2010/main" val="853484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4621" cy="6858000"/>
          </a:xfrm>
          <a:prstGeom prst="rect">
            <a:avLst/>
          </a:prstGeom>
        </p:spPr>
      </p:pic>
      <p:sp>
        <p:nvSpPr>
          <p:cNvPr id="5" name="TextBox 4"/>
          <p:cNvSpPr txBox="1"/>
          <p:nvPr/>
        </p:nvSpPr>
        <p:spPr>
          <a:xfrm>
            <a:off x="9436231" y="292231"/>
            <a:ext cx="2158738" cy="1477328"/>
          </a:xfrm>
          <a:prstGeom prst="rect">
            <a:avLst/>
          </a:prstGeom>
          <a:noFill/>
        </p:spPr>
        <p:txBody>
          <a:bodyPr wrap="square" rtlCol="0">
            <a:spAutoFit/>
          </a:bodyPr>
          <a:lstStyle/>
          <a:p>
            <a:r>
              <a:rPr lang="en-US" dirty="0"/>
              <a:t>You will go back to the login page if you click on the x button. WHY IS THIS A FEATURE???</a:t>
            </a:r>
          </a:p>
        </p:txBody>
      </p:sp>
    </p:spTree>
    <p:extLst>
      <p:ext uri="{BB962C8B-B14F-4D97-AF65-F5344CB8AC3E}">
        <p14:creationId xmlns:p14="http://schemas.microsoft.com/office/powerpoint/2010/main" val="3150684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8131" y="365125"/>
            <a:ext cx="2165669" cy="5422933"/>
          </a:xfrm>
        </p:spPr>
        <p:txBody>
          <a:bodyPr>
            <a:normAutofit/>
          </a:bodyPr>
          <a:lstStyle/>
          <a:p>
            <a:r>
              <a:rPr lang="en-US" sz="2400" dirty="0"/>
              <a:t>By using another username, you can see what other pages look like on other </a:t>
            </a:r>
            <a:r>
              <a:rPr lang="en-US" sz="2400" dirty="0" err="1"/>
              <a:t>doorboard</a:t>
            </a:r>
            <a:r>
              <a:rPr lang="en-US" sz="24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88131" cy="6858000"/>
          </a:xfrm>
          <a:prstGeom prst="rect">
            <a:avLst/>
          </a:prstGeom>
        </p:spPr>
      </p:pic>
    </p:spTree>
    <p:extLst>
      <p:ext uri="{BB962C8B-B14F-4D97-AF65-F5344CB8AC3E}">
        <p14:creationId xmlns:p14="http://schemas.microsoft.com/office/powerpoint/2010/main" val="3259813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377" y="1882840"/>
            <a:ext cx="1926996" cy="3820376"/>
          </a:xfrm>
        </p:spPr>
        <p:txBody>
          <a:bodyPr>
            <a:noAutofit/>
          </a:bodyPr>
          <a:lstStyle/>
          <a:p>
            <a:r>
              <a:rPr lang="en-US" sz="2400" dirty="0"/>
              <a:t>If there’s only one person owns the office, such button will not be shown.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5784" cy="6858000"/>
          </a:xfrm>
          <a:prstGeom prst="rect">
            <a:avLst/>
          </a:prstGeom>
        </p:spPr>
      </p:pic>
      <p:sp>
        <p:nvSpPr>
          <p:cNvPr id="6" name="Oval 5"/>
          <p:cNvSpPr/>
          <p:nvPr/>
        </p:nvSpPr>
        <p:spPr>
          <a:xfrm>
            <a:off x="7937370" y="3297025"/>
            <a:ext cx="1095866" cy="12655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035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5976" y="959014"/>
            <a:ext cx="2492604" cy="4385984"/>
          </a:xfrm>
        </p:spPr>
        <p:txBody>
          <a:bodyPr>
            <a:noAutofit/>
          </a:bodyPr>
          <a:lstStyle/>
          <a:p>
            <a:r>
              <a:rPr lang="en-US" sz="2400" dirty="0"/>
              <a:t>The “create message” button enables visitors to send a quick message to the owner of the </a:t>
            </a:r>
            <a:r>
              <a:rPr lang="en-US" sz="2400" dirty="0" err="1"/>
              <a:t>doorboard</a:t>
            </a:r>
            <a:r>
              <a:rPr lang="en-US" sz="24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5784" cy="6858000"/>
          </a:xfrm>
          <a:prstGeom prst="rect">
            <a:avLst/>
          </a:prstGeom>
        </p:spPr>
      </p:pic>
      <p:sp>
        <p:nvSpPr>
          <p:cNvPr id="5" name="Oval 4"/>
          <p:cNvSpPr/>
          <p:nvPr/>
        </p:nvSpPr>
        <p:spPr>
          <a:xfrm>
            <a:off x="5920033" y="3429000"/>
            <a:ext cx="2234153" cy="94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45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414" y="365125"/>
            <a:ext cx="2134386" cy="4810190"/>
          </a:xfrm>
        </p:spPr>
        <p:txBody>
          <a:bodyPr>
            <a:noAutofit/>
          </a:bodyPr>
          <a:lstStyle/>
          <a:p>
            <a:r>
              <a:rPr lang="en-US" sz="2400" dirty="0"/>
              <a:t>Click on button, the interface where you can create the message by either picking phases or typing directly on the text area will show up.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6935" cy="6858000"/>
          </a:xfrm>
          <a:prstGeom prst="rect">
            <a:avLst/>
          </a:prstGeom>
        </p:spPr>
      </p:pic>
    </p:spTree>
    <p:extLst>
      <p:ext uri="{BB962C8B-B14F-4D97-AF65-F5344CB8AC3E}">
        <p14:creationId xmlns:p14="http://schemas.microsoft.com/office/powerpoint/2010/main" val="3882870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82445" cy="6858000"/>
          </a:xfrm>
          <a:prstGeom prst="rect">
            <a:avLst/>
          </a:prstGeom>
        </p:spPr>
      </p:pic>
      <p:sp>
        <p:nvSpPr>
          <p:cNvPr id="2" name="Title 1"/>
          <p:cNvSpPr>
            <a:spLocks noGrp="1"/>
          </p:cNvSpPr>
          <p:nvPr>
            <p:ph type="title"/>
          </p:nvPr>
        </p:nvSpPr>
        <p:spPr>
          <a:xfrm>
            <a:off x="9418114" y="176589"/>
            <a:ext cx="2171355" cy="1325563"/>
          </a:xfrm>
        </p:spPr>
        <p:txBody>
          <a:bodyPr>
            <a:normAutofit fontScale="90000"/>
          </a:bodyPr>
          <a:lstStyle/>
          <a:p>
            <a:r>
              <a:rPr lang="en-US" sz="2400" dirty="0"/>
              <a:t>You can go back by click the cross on top right of the screen.</a:t>
            </a:r>
          </a:p>
        </p:txBody>
      </p:sp>
      <p:sp>
        <p:nvSpPr>
          <p:cNvPr id="5" name="TextBox 4"/>
          <p:cNvSpPr txBox="1"/>
          <p:nvPr/>
        </p:nvSpPr>
        <p:spPr>
          <a:xfrm>
            <a:off x="848412" y="5533535"/>
            <a:ext cx="2149312" cy="1200329"/>
          </a:xfrm>
          <a:prstGeom prst="rect">
            <a:avLst/>
          </a:prstGeom>
          <a:noFill/>
        </p:spPr>
        <p:txBody>
          <a:bodyPr wrap="square" rtlCol="0">
            <a:spAutoFit/>
          </a:bodyPr>
          <a:lstStyle/>
          <a:p>
            <a:r>
              <a:rPr lang="en-US" dirty="0"/>
              <a:t>Click on the reset button will clear everything in the text area above.</a:t>
            </a:r>
          </a:p>
        </p:txBody>
      </p:sp>
      <p:sp>
        <p:nvSpPr>
          <p:cNvPr id="6" name="TextBox 5"/>
          <p:cNvSpPr txBox="1"/>
          <p:nvPr/>
        </p:nvSpPr>
        <p:spPr>
          <a:xfrm>
            <a:off x="9341963" y="5307290"/>
            <a:ext cx="2021263" cy="1200329"/>
          </a:xfrm>
          <a:prstGeom prst="rect">
            <a:avLst/>
          </a:prstGeom>
          <a:noFill/>
        </p:spPr>
        <p:txBody>
          <a:bodyPr wrap="square" rtlCol="0">
            <a:spAutoFit/>
          </a:bodyPr>
          <a:lstStyle/>
          <a:p>
            <a:r>
              <a:rPr lang="en-US" dirty="0"/>
              <a:t>If you finish the message, you can send it by clicking the send button.</a:t>
            </a:r>
          </a:p>
        </p:txBody>
      </p:sp>
    </p:spTree>
    <p:extLst>
      <p:ext uri="{BB962C8B-B14F-4D97-AF65-F5344CB8AC3E}">
        <p14:creationId xmlns:p14="http://schemas.microsoft.com/office/powerpoint/2010/main" val="1343416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2826" cy="6858000"/>
          </a:xfrm>
          <a:prstGeom prst="rect">
            <a:avLst/>
          </a:prstGeom>
        </p:spPr>
      </p:pic>
      <p:sp>
        <p:nvSpPr>
          <p:cNvPr id="2" name="Title 1"/>
          <p:cNvSpPr>
            <a:spLocks noGrp="1"/>
          </p:cNvSpPr>
          <p:nvPr>
            <p:ph type="title"/>
          </p:nvPr>
        </p:nvSpPr>
        <p:spPr>
          <a:xfrm>
            <a:off x="9568205" y="744718"/>
            <a:ext cx="1795021" cy="3114135"/>
          </a:xfrm>
        </p:spPr>
        <p:txBody>
          <a:bodyPr>
            <a:normAutofit/>
          </a:bodyPr>
          <a:lstStyle/>
          <a:p>
            <a:r>
              <a:rPr lang="en-US" sz="2400" dirty="0"/>
              <a:t>If you click the send button, you will need to swipe your id to finish the process.</a:t>
            </a:r>
          </a:p>
        </p:txBody>
      </p:sp>
    </p:spTree>
    <p:extLst>
      <p:ext uri="{BB962C8B-B14F-4D97-AF65-F5344CB8AC3E}">
        <p14:creationId xmlns:p14="http://schemas.microsoft.com/office/powerpoint/2010/main" val="425402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0" y="2671445"/>
            <a:ext cx="10515600" cy="1325563"/>
          </a:xfrm>
        </p:spPr>
        <p:txBody>
          <a:bodyPr/>
          <a:lstStyle/>
          <a:p>
            <a:r>
              <a:rPr lang="en-US" dirty="0"/>
              <a:t>Faculty view and usage of the door board.</a:t>
            </a:r>
          </a:p>
        </p:txBody>
      </p:sp>
    </p:spTree>
    <p:extLst>
      <p:ext uri="{BB962C8B-B14F-4D97-AF65-F5344CB8AC3E}">
        <p14:creationId xmlns:p14="http://schemas.microsoft.com/office/powerpoint/2010/main" val="3660756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70581" cy="6858000"/>
          </a:xfrm>
          <a:prstGeom prst="rect">
            <a:avLst/>
          </a:prstGeom>
        </p:spPr>
      </p:pic>
      <p:sp>
        <p:nvSpPr>
          <p:cNvPr id="3" name="Title 1"/>
          <p:cNvSpPr>
            <a:spLocks noGrp="1"/>
          </p:cNvSpPr>
          <p:nvPr>
            <p:ph type="title"/>
          </p:nvPr>
        </p:nvSpPr>
        <p:spPr>
          <a:xfrm>
            <a:off x="9568205" y="0"/>
            <a:ext cx="2505607" cy="6279502"/>
          </a:xfrm>
        </p:spPr>
        <p:txBody>
          <a:bodyPr>
            <a:normAutofit/>
          </a:bodyPr>
          <a:lstStyle/>
          <a:p>
            <a:r>
              <a:rPr lang="en-US" sz="2400" dirty="0"/>
              <a:t>Confirming a returns a message stating that you successfully completed an action that requires authentication, and you can now click the back message to return to the main page.</a:t>
            </a:r>
          </a:p>
        </p:txBody>
      </p:sp>
    </p:spTree>
    <p:extLst>
      <p:ext uri="{BB962C8B-B14F-4D97-AF65-F5344CB8AC3E}">
        <p14:creationId xmlns:p14="http://schemas.microsoft.com/office/powerpoint/2010/main" val="3668278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421427" cy="6858000"/>
          </a:xfrm>
          <a:prstGeom prst="rect">
            <a:avLst/>
          </a:prstGeom>
        </p:spPr>
      </p:pic>
      <p:sp>
        <p:nvSpPr>
          <p:cNvPr id="5" name="Oval 4"/>
          <p:cNvSpPr/>
          <p:nvPr/>
        </p:nvSpPr>
        <p:spPr>
          <a:xfrm>
            <a:off x="2956560" y="4124960"/>
            <a:ext cx="1849120" cy="8737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9580776" y="938694"/>
            <a:ext cx="2492604" cy="5817706"/>
          </a:xfrm>
        </p:spPr>
        <p:txBody>
          <a:bodyPr>
            <a:noAutofit/>
          </a:bodyPr>
          <a:lstStyle/>
          <a:p>
            <a:r>
              <a:rPr lang="en-US" sz="2400" dirty="0"/>
              <a:t>The “Schedule a meeting” button enables visitors to schedule a meeting with the owner of the door board. Scheduling an event is similar to creating a message, where the user has to validate their credentials before the request is complete.</a:t>
            </a:r>
          </a:p>
        </p:txBody>
      </p:sp>
    </p:spTree>
    <p:extLst>
      <p:ext uri="{BB962C8B-B14F-4D97-AF65-F5344CB8AC3E}">
        <p14:creationId xmlns:p14="http://schemas.microsoft.com/office/powerpoint/2010/main" val="1050584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80776" y="162560"/>
            <a:ext cx="2492604" cy="6837680"/>
          </a:xfrm>
        </p:spPr>
        <p:txBody>
          <a:bodyPr>
            <a:noAutofit/>
          </a:bodyPr>
          <a:lstStyle/>
          <a:p>
            <a:r>
              <a:rPr lang="en-US" sz="2400" dirty="0"/>
              <a:t>Clicking the button allows visitors to schedule a meeting with the faculty member. There are 2 sections where a visitor can change the time below the calendar. Once a time is selected, the visitor can click “Create Event” to confirm the event. The user can also click on the x on the top right to cancel their event.</a:t>
            </a:r>
          </a:p>
        </p:txBody>
      </p:sp>
      <p:pic>
        <p:nvPicPr>
          <p:cNvPr id="2" name="Picture 1"/>
          <p:cNvPicPr>
            <a:picLocks noChangeAspect="1"/>
          </p:cNvPicPr>
          <p:nvPr/>
        </p:nvPicPr>
        <p:blipFill>
          <a:blip r:embed="rId2"/>
          <a:stretch>
            <a:fillRect/>
          </a:stretch>
        </p:blipFill>
        <p:spPr>
          <a:xfrm>
            <a:off x="0" y="0"/>
            <a:ext cx="9421427" cy="6858000"/>
          </a:xfrm>
          <a:prstGeom prst="rect">
            <a:avLst/>
          </a:prstGeom>
        </p:spPr>
      </p:pic>
    </p:spTree>
    <p:extLst>
      <p:ext uri="{BB962C8B-B14F-4D97-AF65-F5344CB8AC3E}">
        <p14:creationId xmlns:p14="http://schemas.microsoft.com/office/powerpoint/2010/main" val="3395094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280" y="2671445"/>
            <a:ext cx="10515600" cy="1325563"/>
          </a:xfrm>
        </p:spPr>
        <p:txBody>
          <a:bodyPr/>
          <a:lstStyle/>
          <a:p>
            <a:r>
              <a:rPr lang="en-US" dirty="0"/>
              <a:t>Questions?</a:t>
            </a:r>
          </a:p>
        </p:txBody>
      </p:sp>
    </p:spTree>
    <p:extLst>
      <p:ext uri="{BB962C8B-B14F-4D97-AF65-F5344CB8AC3E}">
        <p14:creationId xmlns:p14="http://schemas.microsoft.com/office/powerpoint/2010/main" val="281775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6" y="131975"/>
            <a:ext cx="9185295" cy="6858000"/>
          </a:xfrm>
          <a:prstGeom prst="rect">
            <a:avLst/>
          </a:prstGeom>
        </p:spPr>
      </p:pic>
      <p:sp>
        <p:nvSpPr>
          <p:cNvPr id="6" name="Title 5"/>
          <p:cNvSpPr>
            <a:spLocks noGrp="1"/>
          </p:cNvSpPr>
          <p:nvPr>
            <p:ph type="title"/>
          </p:nvPr>
        </p:nvSpPr>
        <p:spPr>
          <a:xfrm>
            <a:off x="9448799" y="284480"/>
            <a:ext cx="2480035" cy="6012623"/>
          </a:xfrm>
        </p:spPr>
        <p:txBody>
          <a:bodyPr>
            <a:normAutofit/>
          </a:bodyPr>
          <a:lstStyle/>
          <a:p>
            <a:r>
              <a:rPr lang="en-US" sz="2400" dirty="0"/>
              <a:t>Opening login.html allows the faculty member to access the login screen that leads to the configuration/admin view of their board.</a:t>
            </a:r>
          </a:p>
        </p:txBody>
      </p:sp>
    </p:spTree>
    <p:extLst>
      <p:ext uri="{BB962C8B-B14F-4D97-AF65-F5344CB8AC3E}">
        <p14:creationId xmlns:p14="http://schemas.microsoft.com/office/powerpoint/2010/main" val="361917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062" cy="6858000"/>
          </a:xfrm>
          <a:prstGeom prst="rect">
            <a:avLst/>
          </a:prstGeom>
        </p:spPr>
      </p:pic>
      <p:sp>
        <p:nvSpPr>
          <p:cNvPr id="2" name="Title 1"/>
          <p:cNvSpPr>
            <a:spLocks noGrp="1"/>
          </p:cNvSpPr>
          <p:nvPr>
            <p:ph type="title"/>
          </p:nvPr>
        </p:nvSpPr>
        <p:spPr>
          <a:xfrm>
            <a:off x="9228056" y="2231632"/>
            <a:ext cx="2715706" cy="1325563"/>
          </a:xfrm>
        </p:spPr>
        <p:txBody>
          <a:bodyPr>
            <a:normAutofit fontScale="90000"/>
          </a:bodyPr>
          <a:lstStyle/>
          <a:p>
            <a:r>
              <a:rPr lang="en-US" sz="2400" dirty="0"/>
              <a:t>If any empty name is entered, an “invalid user name” alert will be shown.</a:t>
            </a:r>
          </a:p>
        </p:txBody>
      </p:sp>
    </p:spTree>
    <p:extLst>
      <p:ext uri="{BB962C8B-B14F-4D97-AF65-F5344CB8AC3E}">
        <p14:creationId xmlns:p14="http://schemas.microsoft.com/office/powerpoint/2010/main" val="394624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4621" cy="6858000"/>
          </a:xfrm>
          <a:prstGeom prst="rect">
            <a:avLst/>
          </a:prstGeom>
        </p:spPr>
      </p:pic>
      <p:sp>
        <p:nvSpPr>
          <p:cNvPr id="2" name="Title 1"/>
          <p:cNvSpPr>
            <a:spLocks noGrp="1"/>
          </p:cNvSpPr>
          <p:nvPr>
            <p:ph type="title"/>
          </p:nvPr>
        </p:nvSpPr>
        <p:spPr>
          <a:xfrm>
            <a:off x="9164621" y="329939"/>
            <a:ext cx="3149338" cy="3566622"/>
          </a:xfrm>
        </p:spPr>
        <p:txBody>
          <a:bodyPr>
            <a:noAutofit/>
          </a:bodyPr>
          <a:lstStyle/>
          <a:p>
            <a:r>
              <a:rPr lang="en-US" sz="2400" dirty="0"/>
              <a:t>If an username that is not in the database is entered, a “doesn’t exist” alert will be shown.</a:t>
            </a:r>
            <a:br>
              <a:rPr lang="en-US" sz="2400" dirty="0"/>
            </a:br>
            <a:br>
              <a:rPr lang="en-US" sz="2400" dirty="0"/>
            </a:br>
            <a:r>
              <a:rPr lang="en-US" sz="2400" dirty="0"/>
              <a:t>At current stage, there are 3 users in the database: “</a:t>
            </a:r>
            <a:r>
              <a:rPr lang="en-US" sz="2400" dirty="0" err="1"/>
              <a:t>egolub</a:t>
            </a:r>
            <a:r>
              <a:rPr lang="en-US" sz="2400" dirty="0"/>
              <a:t>”, “</a:t>
            </a:r>
            <a:r>
              <a:rPr lang="en-US" sz="2400" dirty="0" err="1"/>
              <a:t>mhicks</a:t>
            </a:r>
            <a:r>
              <a:rPr lang="en-US" sz="2400" dirty="0"/>
              <a:t>” and “</a:t>
            </a:r>
            <a:r>
              <a:rPr lang="en-US" sz="2400" dirty="0" err="1"/>
              <a:t>femad</a:t>
            </a:r>
            <a:r>
              <a:rPr lang="en-US" sz="2400" dirty="0"/>
              <a:t>”.</a:t>
            </a:r>
          </a:p>
        </p:txBody>
      </p:sp>
    </p:spTree>
    <p:extLst>
      <p:ext uri="{BB962C8B-B14F-4D97-AF65-F5344CB8AC3E}">
        <p14:creationId xmlns:p14="http://schemas.microsoft.com/office/powerpoint/2010/main" val="10507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5598" y="763573"/>
            <a:ext cx="2046402" cy="4942934"/>
          </a:xfrm>
        </p:spPr>
        <p:txBody>
          <a:bodyPr>
            <a:normAutofit/>
          </a:bodyPr>
          <a:lstStyle/>
          <a:p>
            <a:r>
              <a:rPr lang="en-US" sz="2400" dirty="0"/>
              <a:t>Login as “</a:t>
            </a:r>
            <a:r>
              <a:rPr lang="en-US" sz="2400" dirty="0" err="1"/>
              <a:t>egolub</a:t>
            </a:r>
            <a:r>
              <a:rPr lang="en-US" sz="2400" dirty="0"/>
              <a:t>”, you will be able to see the configuration page where you can change your information and check notification/messages from your </a:t>
            </a:r>
            <a:r>
              <a:rPr lang="en-US" sz="2400" dirty="0" err="1"/>
              <a:t>doorboard</a:t>
            </a:r>
            <a:r>
              <a:rPr lang="en-US" sz="2400" dirty="0"/>
              <a:t>.</a:t>
            </a:r>
          </a:p>
        </p:txBody>
      </p:sp>
      <p:pic>
        <p:nvPicPr>
          <p:cNvPr id="7" name="Picture 6"/>
          <p:cNvPicPr>
            <a:picLocks noChangeAspect="1"/>
          </p:cNvPicPr>
          <p:nvPr/>
        </p:nvPicPr>
        <p:blipFill>
          <a:blip r:embed="rId2"/>
          <a:stretch>
            <a:fillRect/>
          </a:stretch>
        </p:blipFill>
        <p:spPr>
          <a:xfrm>
            <a:off x="0" y="0"/>
            <a:ext cx="9783722" cy="6858000"/>
          </a:xfrm>
          <a:prstGeom prst="rect">
            <a:avLst/>
          </a:prstGeom>
        </p:spPr>
      </p:pic>
    </p:spTree>
    <p:extLst>
      <p:ext uri="{BB962C8B-B14F-4D97-AF65-F5344CB8AC3E}">
        <p14:creationId xmlns:p14="http://schemas.microsoft.com/office/powerpoint/2010/main" val="382646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246936" y="2139884"/>
            <a:ext cx="1753385" cy="2308324"/>
          </a:xfrm>
          <a:prstGeom prst="rect">
            <a:avLst/>
          </a:prstGeom>
          <a:noFill/>
        </p:spPr>
        <p:txBody>
          <a:bodyPr wrap="square" rtlCol="0">
            <a:spAutoFit/>
          </a:bodyPr>
          <a:lstStyle/>
          <a:p>
            <a:r>
              <a:rPr lang="en-US" sz="2400" dirty="0">
                <a:latin typeface="+mj-lt"/>
              </a:rPr>
              <a:t>A tool bar </a:t>
            </a:r>
            <a:r>
              <a:rPr lang="en-US" sz="2400" dirty="0"/>
              <a:t>with four buttons </a:t>
            </a:r>
            <a:r>
              <a:rPr lang="en-US" sz="2400" dirty="0">
                <a:latin typeface="+mj-lt"/>
              </a:rPr>
              <a:t>will show up  on the top right corner.</a:t>
            </a:r>
          </a:p>
        </p:txBody>
      </p:sp>
      <p:cxnSp>
        <p:nvCxnSpPr>
          <p:cNvPr id="7" name="Straight Arrow Connector 6"/>
          <p:cNvCxnSpPr>
            <a:stCxn id="5" idx="0"/>
          </p:cNvCxnSpPr>
          <p:nvPr/>
        </p:nvCxnSpPr>
        <p:spPr>
          <a:xfrm flipH="1" flipV="1">
            <a:off x="10171522" y="1517715"/>
            <a:ext cx="952107" cy="622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0" y="0"/>
            <a:ext cx="9783722" cy="6858000"/>
          </a:xfrm>
          <a:prstGeom prst="rect">
            <a:avLst/>
          </a:prstGeom>
        </p:spPr>
      </p:pic>
    </p:spTree>
    <p:extLst>
      <p:ext uri="{BB962C8B-B14F-4D97-AF65-F5344CB8AC3E}">
        <p14:creationId xmlns:p14="http://schemas.microsoft.com/office/powerpoint/2010/main" val="100652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954" y="273378"/>
            <a:ext cx="3721100" cy="431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554" y="2702547"/>
            <a:ext cx="3771900" cy="4064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746500" cy="4495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00" y="2247900"/>
            <a:ext cx="3111500" cy="4445000"/>
          </a:xfrm>
          <a:prstGeom prst="rect">
            <a:avLst/>
          </a:prstGeom>
        </p:spPr>
      </p:pic>
      <p:sp>
        <p:nvSpPr>
          <p:cNvPr id="8" name="TextBox 7"/>
          <p:cNvSpPr txBox="1"/>
          <p:nvPr/>
        </p:nvSpPr>
        <p:spPr>
          <a:xfrm>
            <a:off x="6965493" y="2356701"/>
            <a:ext cx="3846136" cy="830997"/>
          </a:xfrm>
          <a:prstGeom prst="rect">
            <a:avLst/>
          </a:prstGeom>
          <a:noFill/>
        </p:spPr>
        <p:txBody>
          <a:bodyPr wrap="square" rtlCol="0">
            <a:spAutoFit/>
          </a:bodyPr>
          <a:lstStyle/>
          <a:p>
            <a:r>
              <a:rPr lang="en-US" sz="2400" dirty="0"/>
              <a:t>You can mouse over them to see the tool tip.</a:t>
            </a:r>
          </a:p>
        </p:txBody>
      </p:sp>
    </p:spTree>
    <p:extLst>
      <p:ext uri="{BB962C8B-B14F-4D97-AF65-F5344CB8AC3E}">
        <p14:creationId xmlns:p14="http://schemas.microsoft.com/office/powerpoint/2010/main" val="424517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7369</TotalTime>
  <Words>830</Words>
  <Application>Microsoft Office PowerPoint</Application>
  <PresentationFormat>Widescreen</PresentationFormat>
  <Paragraphs>42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User guide and presentation for the doorboard11 prototype</vt:lpstr>
      <vt:lpstr>Getting started</vt:lpstr>
      <vt:lpstr>Faculty view and usage of the door board.</vt:lpstr>
      <vt:lpstr>Opening login.html allows the faculty member to access the login screen that leads to the configuration/admin view of their board.</vt:lpstr>
      <vt:lpstr>If any empty name is entered, an “invalid user name” alert will be shown.</vt:lpstr>
      <vt:lpstr>If an username that is not in the database is entered, a “doesn’t exist” alert will be shown.  At current stage, there are 3 users in the database: “egolub”, “mhicks” and “femad”.</vt:lpstr>
      <vt:lpstr>Login as “egolub”, you will be able to see the configuration page where you can change your information and check notification/messages from your doorboard.</vt:lpstr>
      <vt:lpstr>PowerPoint Presentation</vt:lpstr>
      <vt:lpstr>PowerPoint Presentation</vt:lpstr>
      <vt:lpstr>By clicking on the browse button, you can change the profile photo.(The photo has to be at the same directory as these html files)</vt:lpstr>
      <vt:lpstr>After selecting the photo, you can see the preview.</vt:lpstr>
      <vt:lpstr>All changes will not be saved until you click the save button.</vt:lpstr>
      <vt:lpstr>After confirmation, all changes will be saved and shown on doorboard.</vt:lpstr>
      <vt:lpstr>PowerPoint Presentation</vt:lpstr>
      <vt:lpstr>PowerPoint Presentation</vt:lpstr>
      <vt:lpstr>In order to access notifications left by students or guest that have accessed your door board, you have to log in to your configuration board. From there, you can click view logs.</vt:lpstr>
      <vt:lpstr>Messages and events scheduled on the doorboard by students show up here. Clicking the back button allows the faculty member to return back to their previous page.</vt:lpstr>
      <vt:lpstr>The “log out” button allows the faculty member to log out of their account.</vt:lpstr>
      <vt:lpstr>The “Reset” button allows the faculty member to reset any changes they made to their door board back to their initial values.  </vt:lpstr>
      <vt:lpstr>Visitor view and usage of the door board.</vt:lpstr>
      <vt:lpstr>Going to board html allows the faculty member to physically set up the door board. Opening up with one of these three usernames will show corresponding display on the door board. This door board is what the visitor will see.</vt:lpstr>
      <vt:lpstr>This is what the page looks like on the door board.</vt:lpstr>
      <vt:lpstr>PowerPoint Presentation</vt:lpstr>
      <vt:lpstr>By using another username, you can see what other pages look like on other doorboard.</vt:lpstr>
      <vt:lpstr>If there’s only one person owns the office, such button will not be shown.</vt:lpstr>
      <vt:lpstr>The “create message” button enables visitors to send a quick message to the owner of the doorboard. </vt:lpstr>
      <vt:lpstr>Click on button, the interface where you can create the message by either picking phases or typing directly on the text area will show up.</vt:lpstr>
      <vt:lpstr>You can go back by click the cross on top right of the screen.</vt:lpstr>
      <vt:lpstr>If you click the send button, you will need to swipe your id to finish the process.</vt:lpstr>
      <vt:lpstr>Confirming a returns a message stating that you successfully completed an action that requires authentication, and you can now click the back message to return to the main page.</vt:lpstr>
      <vt:lpstr>The “Schedule a meeting” button enables visitors to schedule a meeting with the owner of the door board. Scheduling an event is similar to creating a message, where the user has to validate their credentials before the request is complete.</vt:lpstr>
      <vt:lpstr>Clicking the button allows visitors to schedule a meeting with the faculty member. There are 2 sections where a visitor can change the time below the calendar. Once a time is selected, the visitor can click “Create Event” to confirm the event. The user can also click on the x on the top right to cancel their event.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for doorboard prototype</dc:title>
  <dc:creator>steven zhu</dc:creator>
  <cp:lastModifiedBy>‪‪ ‪‪‪</cp:lastModifiedBy>
  <cp:revision>20</cp:revision>
  <dcterms:created xsi:type="dcterms:W3CDTF">2017-04-06T06:21:03Z</dcterms:created>
  <dcterms:modified xsi:type="dcterms:W3CDTF">2017-04-15T19:00:15Z</dcterms:modified>
</cp:coreProperties>
</file>