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95" r:id="rId5"/>
  </p:sldIdLst>
  <p:sldSz cx="17068800" cy="9601200"/>
  <p:notesSz cx="6805613" cy="9939338"/>
  <p:defaultTextStyle>
    <a:defPPr>
      <a:defRPr lang="en-US"/>
    </a:defPPr>
    <a:lvl1pPr marL="0" algn="l" defTabSz="716890" rtl="0" eaLnBrk="1" latinLnBrk="0" hangingPunct="1">
      <a:defRPr sz="2822" kern="1200">
        <a:solidFill>
          <a:schemeClr val="tx1"/>
        </a:solidFill>
        <a:latin typeface="+mn-lt"/>
        <a:ea typeface="+mn-ea"/>
        <a:cs typeface="+mn-cs"/>
      </a:defRPr>
    </a:lvl1pPr>
    <a:lvl2pPr marL="716890" algn="l" defTabSz="716890" rtl="0" eaLnBrk="1" latinLnBrk="0" hangingPunct="1">
      <a:defRPr sz="2822" kern="1200">
        <a:solidFill>
          <a:schemeClr val="tx1"/>
        </a:solidFill>
        <a:latin typeface="+mn-lt"/>
        <a:ea typeface="+mn-ea"/>
        <a:cs typeface="+mn-cs"/>
      </a:defRPr>
    </a:lvl2pPr>
    <a:lvl3pPr marL="1433779" algn="l" defTabSz="716890" rtl="0" eaLnBrk="1" latinLnBrk="0" hangingPunct="1">
      <a:defRPr sz="2822" kern="1200">
        <a:solidFill>
          <a:schemeClr val="tx1"/>
        </a:solidFill>
        <a:latin typeface="+mn-lt"/>
        <a:ea typeface="+mn-ea"/>
        <a:cs typeface="+mn-cs"/>
      </a:defRPr>
    </a:lvl3pPr>
    <a:lvl4pPr marL="2150669" algn="l" defTabSz="716890" rtl="0" eaLnBrk="1" latinLnBrk="0" hangingPunct="1">
      <a:defRPr sz="2822" kern="1200">
        <a:solidFill>
          <a:schemeClr val="tx1"/>
        </a:solidFill>
        <a:latin typeface="+mn-lt"/>
        <a:ea typeface="+mn-ea"/>
        <a:cs typeface="+mn-cs"/>
      </a:defRPr>
    </a:lvl4pPr>
    <a:lvl5pPr marL="2867558" algn="l" defTabSz="716890" rtl="0" eaLnBrk="1" latinLnBrk="0" hangingPunct="1">
      <a:defRPr sz="2822" kern="1200">
        <a:solidFill>
          <a:schemeClr val="tx1"/>
        </a:solidFill>
        <a:latin typeface="+mn-lt"/>
        <a:ea typeface="+mn-ea"/>
        <a:cs typeface="+mn-cs"/>
      </a:defRPr>
    </a:lvl5pPr>
    <a:lvl6pPr marL="3584448" algn="l" defTabSz="716890" rtl="0" eaLnBrk="1" latinLnBrk="0" hangingPunct="1">
      <a:defRPr sz="2822" kern="1200">
        <a:solidFill>
          <a:schemeClr val="tx1"/>
        </a:solidFill>
        <a:latin typeface="+mn-lt"/>
        <a:ea typeface="+mn-ea"/>
        <a:cs typeface="+mn-cs"/>
      </a:defRPr>
    </a:lvl6pPr>
    <a:lvl7pPr marL="4301338" algn="l" defTabSz="716890" rtl="0" eaLnBrk="1" latinLnBrk="0" hangingPunct="1">
      <a:defRPr sz="2822" kern="1200">
        <a:solidFill>
          <a:schemeClr val="tx1"/>
        </a:solidFill>
        <a:latin typeface="+mn-lt"/>
        <a:ea typeface="+mn-ea"/>
        <a:cs typeface="+mn-cs"/>
      </a:defRPr>
    </a:lvl7pPr>
    <a:lvl8pPr marL="5018227" algn="l" defTabSz="716890" rtl="0" eaLnBrk="1" latinLnBrk="0" hangingPunct="1">
      <a:defRPr sz="2822" kern="1200">
        <a:solidFill>
          <a:schemeClr val="tx1"/>
        </a:solidFill>
        <a:latin typeface="+mn-lt"/>
        <a:ea typeface="+mn-ea"/>
        <a:cs typeface="+mn-cs"/>
      </a:defRPr>
    </a:lvl8pPr>
    <a:lvl9pPr marL="5735117" algn="l" defTabSz="716890" rtl="0" eaLnBrk="1" latinLnBrk="0" hangingPunct="1">
      <a:defRPr sz="2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53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9F"/>
    <a:srgbClr val="888B8D"/>
    <a:srgbClr val="F37420"/>
  </p:clrMru>
  <p:extLst>
    <p:ext uri="{E76CE94A-603C-4142-B9EB-6D1370010A27}">
      <p14:discardImageEditData xmlns:p14="http://schemas.microsoft.com/office/powerpoint/2010/main" val="1"/>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19" autoAdjust="0"/>
    <p:restoredTop sz="71784" autoAdjust="0"/>
  </p:normalViewPr>
  <p:slideViewPr>
    <p:cSldViewPr snapToGrid="0" snapToObjects="1">
      <p:cViewPr varScale="1">
        <p:scale>
          <a:sx n="76" d="100"/>
          <a:sy n="76" d="100"/>
        </p:scale>
        <p:origin x="624" y="114"/>
      </p:cViewPr>
      <p:guideLst>
        <p:guide orient="horz" pos="3024"/>
        <p:guide pos="5376"/>
      </p:guideLst>
    </p:cSldViewPr>
  </p:slideViewPr>
  <p:notesTextViewPr>
    <p:cViewPr>
      <p:scale>
        <a:sx n="100" d="100"/>
        <a:sy n="100" d="100"/>
      </p:scale>
      <p:origin x="0" y="0"/>
    </p:cViewPr>
  </p:notesTextViewPr>
  <p:notesViewPr>
    <p:cSldViewPr snapToGrid="0" snapToObjects="1">
      <p:cViewPr varScale="1">
        <p:scale>
          <a:sx n="94" d="100"/>
          <a:sy n="94" d="100"/>
        </p:scale>
        <p:origin x="368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6967"/>
          </a:xfrm>
          <a:prstGeom prst="rect">
            <a:avLst/>
          </a:prstGeom>
        </p:spPr>
        <p:txBody>
          <a:bodyPr vert="horz" lIns="95658" tIns="47830" rIns="95658" bIns="47830" rtlCol="0"/>
          <a:lstStyle>
            <a:lvl1pPr algn="l">
              <a:defRPr sz="1200"/>
            </a:lvl1pPr>
          </a:lstStyle>
          <a:p>
            <a:r>
              <a:rPr lang="en-US" dirty="0"/>
              <a:t>1 SECTION NUMBER AND/OR DIRECTORY </a:t>
            </a:r>
          </a:p>
        </p:txBody>
      </p:sp>
      <p:sp>
        <p:nvSpPr>
          <p:cNvPr id="3" name="Date Placeholder 2"/>
          <p:cNvSpPr>
            <a:spLocks noGrp="1"/>
          </p:cNvSpPr>
          <p:nvPr>
            <p:ph type="dt" sz="quarter" idx="1"/>
          </p:nvPr>
        </p:nvSpPr>
        <p:spPr>
          <a:xfrm>
            <a:off x="3854940" y="1"/>
            <a:ext cx="2949099" cy="496967"/>
          </a:xfrm>
          <a:prstGeom prst="rect">
            <a:avLst/>
          </a:prstGeom>
        </p:spPr>
        <p:txBody>
          <a:bodyPr vert="horz" lIns="95658" tIns="47830" rIns="95658" bIns="47830" rtlCol="0"/>
          <a:lstStyle>
            <a:lvl1pPr algn="r">
              <a:defRPr sz="1200"/>
            </a:lvl1pPr>
          </a:lstStyle>
          <a:p>
            <a:fld id="{BF0D62AF-3AAC-5D41-8E40-6B2C89879E87}" type="datetime1">
              <a:rPr lang="en-US" smtClean="0"/>
              <a:t>8/31/2022</a:t>
            </a:fld>
            <a:endParaRPr lang="en-US" dirty="0"/>
          </a:p>
        </p:txBody>
      </p:sp>
      <p:sp>
        <p:nvSpPr>
          <p:cNvPr id="4" name="Footer Placeholder 3"/>
          <p:cNvSpPr>
            <a:spLocks noGrp="1"/>
          </p:cNvSpPr>
          <p:nvPr>
            <p:ph type="ftr" sz="quarter" idx="2"/>
          </p:nvPr>
        </p:nvSpPr>
        <p:spPr>
          <a:xfrm>
            <a:off x="1" y="9440647"/>
            <a:ext cx="2949099" cy="496967"/>
          </a:xfrm>
          <a:prstGeom prst="rect">
            <a:avLst/>
          </a:prstGeom>
        </p:spPr>
        <p:txBody>
          <a:bodyPr vert="horz" lIns="95658" tIns="47830" rIns="95658" bIns="4783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4940" y="9440647"/>
            <a:ext cx="2949099" cy="496967"/>
          </a:xfrm>
          <a:prstGeom prst="rect">
            <a:avLst/>
          </a:prstGeom>
        </p:spPr>
        <p:txBody>
          <a:bodyPr vert="horz" lIns="95658" tIns="47830" rIns="95658" bIns="47830" rtlCol="0" anchor="b"/>
          <a:lstStyle>
            <a:lvl1pPr algn="r">
              <a:defRPr sz="1200"/>
            </a:lvl1pPr>
          </a:lstStyle>
          <a:p>
            <a:fld id="{459B980F-B622-3F40-922F-8164112726F7}" type="slidenum">
              <a:rPr lang="en-US" smtClean="0"/>
              <a:t>‹#›</a:t>
            </a:fld>
            <a:endParaRPr lang="en-US" dirty="0"/>
          </a:p>
        </p:txBody>
      </p:sp>
    </p:spTree>
    <p:extLst>
      <p:ext uri="{BB962C8B-B14F-4D97-AF65-F5344CB8AC3E}">
        <p14:creationId xmlns:p14="http://schemas.microsoft.com/office/powerpoint/2010/main" val="185477493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1-14T09:10:39.829"/>
    </inkml:context>
    <inkml:brush xml:id="br0">
      <inkml:brushProperty name="width" value="0.025" units="cm"/>
      <inkml:brushProperty name="height" value="0.025" units="cm"/>
      <inkml:brushProperty name="color" value="#FFFFFF"/>
    </inkml:brush>
  </inkml:definitions>
  <inkml:trace contextRef="#ctx0" brushRef="#br0">33330 6421 8704,'-232'0'3232,"232"0"-1728,-230 0-1760,114 118 576,0-118-1216,2 0-416,-125 117-2144,7-117-928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1-14T09:10:39.829"/>
    </inkml:context>
    <inkml:brush xml:id="br0">
      <inkml:brushProperty name="width" value="0.025" units="cm"/>
      <inkml:brushProperty name="height" value="0.025" units="cm"/>
      <inkml:brushProperty name="color" value="#FFFFFF"/>
    </inkml:brush>
  </inkml:definitions>
  <inkml:trace contextRef="#ctx0" brushRef="#br0">33330 6421 8704,'-232'0'3232,"232"0"-1728,-230 0-1760,114 118 576,0-118-1216,2 0-416,-125 117-2144,7-117-928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1-14T09:10:39.829"/>
    </inkml:context>
    <inkml:brush xml:id="br0">
      <inkml:brushProperty name="width" value="0.025" units="cm"/>
      <inkml:brushProperty name="height" value="0.025" units="cm"/>
      <inkml:brushProperty name="color" value="#FFFFFF"/>
    </inkml:brush>
  </inkml:definitions>
  <inkml:trace contextRef="#ctx0" brushRef="#br0">33330 6421 8704,'-232'0'3232,"232"0"-1728,-230 0-1760,114 118 576,0-118-1216,2 0-416,-125 117-2144,7-117-928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6967"/>
          </a:xfrm>
          <a:prstGeom prst="rect">
            <a:avLst/>
          </a:prstGeom>
        </p:spPr>
        <p:txBody>
          <a:bodyPr vert="horz" lIns="95658" tIns="47830" rIns="95658" bIns="47830" rtlCol="0"/>
          <a:lstStyle>
            <a:lvl1pPr algn="l">
              <a:defRPr sz="1200"/>
            </a:lvl1pPr>
          </a:lstStyle>
          <a:p>
            <a:r>
              <a:rPr lang="en-US" dirty="0"/>
              <a:t>1 SECTION NUMBER AND/OR DIRECTORY </a:t>
            </a:r>
          </a:p>
        </p:txBody>
      </p:sp>
      <p:sp>
        <p:nvSpPr>
          <p:cNvPr id="3" name="Date Placeholder 2"/>
          <p:cNvSpPr>
            <a:spLocks noGrp="1"/>
          </p:cNvSpPr>
          <p:nvPr>
            <p:ph type="dt" idx="1"/>
          </p:nvPr>
        </p:nvSpPr>
        <p:spPr>
          <a:xfrm>
            <a:off x="3854940" y="1"/>
            <a:ext cx="2949099" cy="496967"/>
          </a:xfrm>
          <a:prstGeom prst="rect">
            <a:avLst/>
          </a:prstGeom>
        </p:spPr>
        <p:txBody>
          <a:bodyPr vert="horz" lIns="95658" tIns="47830" rIns="95658" bIns="47830" rtlCol="0"/>
          <a:lstStyle>
            <a:lvl1pPr algn="r">
              <a:defRPr sz="1200"/>
            </a:lvl1pPr>
          </a:lstStyle>
          <a:p>
            <a:fld id="{EB5717B4-A32A-EF4B-A20D-81F7084559F0}" type="datetime1">
              <a:rPr lang="en-US" smtClean="0"/>
              <a:t>8/31/2022</a:t>
            </a:fld>
            <a:endParaRPr lang="en-US" dirty="0"/>
          </a:p>
        </p:txBody>
      </p:sp>
      <p:sp>
        <p:nvSpPr>
          <p:cNvPr id="4" name="Slide Image Placeholder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5658" tIns="47830" rIns="95658" bIns="47830" rtlCol="0" anchor="ctr"/>
          <a:lstStyle/>
          <a:p>
            <a:endParaRPr lang="en-US"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5658" tIns="47830" rIns="95658" bIns="4783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40647"/>
            <a:ext cx="2949099" cy="496967"/>
          </a:xfrm>
          <a:prstGeom prst="rect">
            <a:avLst/>
          </a:prstGeom>
        </p:spPr>
        <p:txBody>
          <a:bodyPr vert="horz" lIns="95658" tIns="47830" rIns="95658" bIns="4783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5658" tIns="47830" rIns="95658" bIns="47830" rtlCol="0" anchor="b"/>
          <a:lstStyle>
            <a:lvl1pPr algn="r">
              <a:defRPr sz="1200"/>
            </a:lvl1pPr>
          </a:lstStyle>
          <a:p>
            <a:fld id="{1BDA08BF-22A3-CD48-A69D-290D8B789676}" type="slidenum">
              <a:rPr lang="en-US" smtClean="0"/>
              <a:t>‹#›</a:t>
            </a:fld>
            <a:endParaRPr lang="en-US" dirty="0"/>
          </a:p>
        </p:txBody>
      </p:sp>
    </p:spTree>
    <p:extLst>
      <p:ext uri="{BB962C8B-B14F-4D97-AF65-F5344CB8AC3E}">
        <p14:creationId xmlns:p14="http://schemas.microsoft.com/office/powerpoint/2010/main" val="1369204496"/>
      </p:ext>
    </p:extLst>
  </p:cSld>
  <p:clrMap bg1="lt1" tx1="dk1" bg2="lt2" tx2="dk2" accent1="accent1" accent2="accent2" accent3="accent3" accent4="accent4" accent5="accent5" accent6="accent6" hlink="hlink" folHlink="folHlink"/>
  <p:hf hdr="0" ftr="0" dt="0"/>
  <p:notesStyle>
    <a:lvl1pPr marL="0" algn="l" defTabSz="716890" rtl="0" eaLnBrk="1" latinLnBrk="0" hangingPunct="1">
      <a:defRPr sz="1882" kern="1200">
        <a:solidFill>
          <a:schemeClr val="tx1"/>
        </a:solidFill>
        <a:latin typeface="+mn-lt"/>
        <a:ea typeface="+mn-ea"/>
        <a:cs typeface="+mn-cs"/>
      </a:defRPr>
    </a:lvl1pPr>
    <a:lvl2pPr marL="716890" algn="l" defTabSz="716890" rtl="0" eaLnBrk="1" latinLnBrk="0" hangingPunct="1">
      <a:defRPr sz="1882" kern="1200">
        <a:solidFill>
          <a:schemeClr val="tx1"/>
        </a:solidFill>
        <a:latin typeface="+mn-lt"/>
        <a:ea typeface="+mn-ea"/>
        <a:cs typeface="+mn-cs"/>
      </a:defRPr>
    </a:lvl2pPr>
    <a:lvl3pPr marL="1433779" algn="l" defTabSz="716890" rtl="0" eaLnBrk="1" latinLnBrk="0" hangingPunct="1">
      <a:defRPr sz="1882" kern="1200">
        <a:solidFill>
          <a:schemeClr val="tx1"/>
        </a:solidFill>
        <a:latin typeface="+mn-lt"/>
        <a:ea typeface="+mn-ea"/>
        <a:cs typeface="+mn-cs"/>
      </a:defRPr>
    </a:lvl3pPr>
    <a:lvl4pPr marL="2150669" algn="l" defTabSz="716890" rtl="0" eaLnBrk="1" latinLnBrk="0" hangingPunct="1">
      <a:defRPr sz="1882" kern="1200">
        <a:solidFill>
          <a:schemeClr val="tx1"/>
        </a:solidFill>
        <a:latin typeface="+mn-lt"/>
        <a:ea typeface="+mn-ea"/>
        <a:cs typeface="+mn-cs"/>
      </a:defRPr>
    </a:lvl4pPr>
    <a:lvl5pPr marL="2867558" algn="l" defTabSz="716890" rtl="0" eaLnBrk="1" latinLnBrk="0" hangingPunct="1">
      <a:defRPr sz="1882" kern="1200">
        <a:solidFill>
          <a:schemeClr val="tx1"/>
        </a:solidFill>
        <a:latin typeface="+mn-lt"/>
        <a:ea typeface="+mn-ea"/>
        <a:cs typeface="+mn-cs"/>
      </a:defRPr>
    </a:lvl5pPr>
    <a:lvl6pPr marL="3584448" algn="l" defTabSz="716890" rtl="0" eaLnBrk="1" latinLnBrk="0" hangingPunct="1">
      <a:defRPr sz="1882" kern="1200">
        <a:solidFill>
          <a:schemeClr val="tx1"/>
        </a:solidFill>
        <a:latin typeface="+mn-lt"/>
        <a:ea typeface="+mn-ea"/>
        <a:cs typeface="+mn-cs"/>
      </a:defRPr>
    </a:lvl6pPr>
    <a:lvl7pPr marL="4301338" algn="l" defTabSz="716890" rtl="0" eaLnBrk="1" latinLnBrk="0" hangingPunct="1">
      <a:defRPr sz="1882" kern="1200">
        <a:solidFill>
          <a:schemeClr val="tx1"/>
        </a:solidFill>
        <a:latin typeface="+mn-lt"/>
        <a:ea typeface="+mn-ea"/>
        <a:cs typeface="+mn-cs"/>
      </a:defRPr>
    </a:lvl7pPr>
    <a:lvl8pPr marL="5018227" algn="l" defTabSz="716890" rtl="0" eaLnBrk="1" latinLnBrk="0" hangingPunct="1">
      <a:defRPr sz="1882" kern="1200">
        <a:solidFill>
          <a:schemeClr val="tx1"/>
        </a:solidFill>
        <a:latin typeface="+mn-lt"/>
        <a:ea typeface="+mn-ea"/>
        <a:cs typeface="+mn-cs"/>
      </a:defRPr>
    </a:lvl8pPr>
    <a:lvl9pPr marL="5735117" algn="l" defTabSz="716890" rtl="0" eaLnBrk="1" latinLnBrk="0" hangingPunct="1">
      <a:defRPr sz="18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663" y="746125"/>
            <a:ext cx="6621462" cy="3725863"/>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defTabSz="493726">
              <a:defRPr/>
            </a:pPr>
            <a:fld id="{1BDA08BF-22A3-CD48-A69D-290D8B789676}" type="slidenum">
              <a:rPr lang="en-US">
                <a:solidFill>
                  <a:prstClr val="black"/>
                </a:solidFill>
                <a:latin typeface="Calibri"/>
              </a:rPr>
              <a:pPr defTabSz="493726">
                <a:defRPr/>
              </a:pPr>
              <a:t>1</a:t>
            </a:fld>
            <a:endParaRPr lang="en-US" dirty="0">
              <a:solidFill>
                <a:prstClr val="black"/>
              </a:solidFill>
              <a:latin typeface="Calibri"/>
            </a:endParaRPr>
          </a:p>
        </p:txBody>
      </p:sp>
    </p:spTree>
    <p:extLst>
      <p:ext uri="{BB962C8B-B14F-4D97-AF65-F5344CB8AC3E}">
        <p14:creationId xmlns:p14="http://schemas.microsoft.com/office/powerpoint/2010/main" val="3336183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customXml" Target="../ink/ink2.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3.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2" name="Picture 1" descr="10762844_Western_power_pp_template_final2.png"/>
          <p:cNvPicPr>
            <a:picLocks noChangeAspect="1"/>
          </p:cNvPicPr>
          <p:nvPr userDrawn="1"/>
        </p:nvPicPr>
        <p:blipFill rotWithShape="1">
          <a:blip r:embed="rId2" cstate="email">
            <a:extLst>
              <a:ext uri="{28A0092B-C50C-407E-A947-70E740481C1C}">
                <a14:useLocalDpi xmlns:a14="http://schemas.microsoft.com/office/drawing/2010/main"/>
              </a:ext>
            </a:extLst>
          </a:blip>
          <a:srcRect t="528"/>
          <a:stretch/>
        </p:blipFill>
        <p:spPr>
          <a:xfrm>
            <a:off x="4816" y="-17781"/>
            <a:ext cx="17063984" cy="9618980"/>
          </a:xfrm>
          <a:prstGeom prst="rect">
            <a:avLst/>
          </a:prstGeom>
        </p:spPr>
      </p:pic>
      <p:sp>
        <p:nvSpPr>
          <p:cNvPr id="5" name="Title 5"/>
          <p:cNvSpPr>
            <a:spLocks noGrp="1"/>
          </p:cNvSpPr>
          <p:nvPr>
            <p:ph type="title" hasCustomPrompt="1"/>
          </p:nvPr>
        </p:nvSpPr>
        <p:spPr>
          <a:xfrm>
            <a:off x="1120150" y="2433545"/>
            <a:ext cx="8176228" cy="1082006"/>
          </a:xfrm>
          <a:prstGeom prst="rect">
            <a:avLst/>
          </a:prstGeom>
        </p:spPr>
        <p:txBody>
          <a:bodyPr/>
          <a:lstStyle>
            <a:lvl1pPr algn="l">
              <a:defRPr sz="5320" b="1" i="0" spc="140" baseline="0">
                <a:solidFill>
                  <a:schemeClr val="bg2"/>
                </a:solidFill>
                <a:latin typeface="Calibri" charset="0"/>
              </a:defRPr>
            </a:lvl1pPr>
          </a:lstStyle>
          <a:p>
            <a:r>
              <a:rPr lang="en-US" dirty="0"/>
              <a:t>Cover heading</a:t>
            </a:r>
            <a:endParaRPr lang="en-AU" dirty="0"/>
          </a:p>
        </p:txBody>
      </p:sp>
      <p:sp>
        <p:nvSpPr>
          <p:cNvPr id="6" name="Text Placeholder 11"/>
          <p:cNvSpPr>
            <a:spLocks noGrp="1"/>
          </p:cNvSpPr>
          <p:nvPr>
            <p:ph type="body" sz="quarter" idx="17" hasCustomPrompt="1"/>
          </p:nvPr>
        </p:nvSpPr>
        <p:spPr>
          <a:xfrm>
            <a:off x="1120150" y="3515552"/>
            <a:ext cx="8176228" cy="804322"/>
          </a:xfrm>
          <a:prstGeom prst="rect">
            <a:avLst/>
          </a:prstGeom>
        </p:spPr>
        <p:txBody>
          <a:bodyPr/>
          <a:lstStyle>
            <a:lvl1pPr marL="0" indent="0">
              <a:buFontTx/>
              <a:buNone/>
              <a:defRPr sz="3360" spc="140" baseline="0">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Tree>
    <p:extLst>
      <p:ext uri="{BB962C8B-B14F-4D97-AF65-F5344CB8AC3E}">
        <p14:creationId xmlns:p14="http://schemas.microsoft.com/office/powerpoint/2010/main" val="312040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2" name="Picture 1" descr="10762844_Western_power_pp_template_final9.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16" y="2008194"/>
            <a:ext cx="17063984" cy="7593006"/>
          </a:xfrm>
          <a:prstGeom prst="rect">
            <a:avLst/>
          </a:prstGeom>
        </p:spPr>
      </p:pic>
      <p:sp>
        <p:nvSpPr>
          <p:cNvPr id="3" name="Footer Placeholder 2"/>
          <p:cNvSpPr>
            <a:spLocks noGrp="1"/>
          </p:cNvSpPr>
          <p:nvPr>
            <p:ph type="ftr" sz="quarter" idx="10"/>
          </p:nvPr>
        </p:nvSpPr>
        <p:spPr/>
        <p:txBody>
          <a:bodyPr/>
          <a:lstStyle/>
          <a:p>
            <a:r>
              <a:rPr lang="en-US"/>
              <a:t>EDM123456789</a:t>
            </a:r>
            <a:endParaRPr lang="en-US" dirty="0"/>
          </a:p>
        </p:txBody>
      </p:sp>
      <p:sp>
        <p:nvSpPr>
          <p:cNvPr id="8" name="Content Placeholder 9"/>
          <p:cNvSpPr>
            <a:spLocks noGrp="1"/>
          </p:cNvSpPr>
          <p:nvPr>
            <p:ph sz="quarter" idx="16" hasCustomPrompt="1"/>
          </p:nvPr>
        </p:nvSpPr>
        <p:spPr>
          <a:xfrm>
            <a:off x="491919" y="1863830"/>
            <a:ext cx="16089200" cy="6869962"/>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indent="-400040">
              <a:buFont typeface="Arial" charset="0"/>
              <a:buChar char="•"/>
              <a:defRPr sz="3360" baseline="0">
                <a:latin typeface="Calibri Light" charset="0"/>
              </a:defRPr>
            </a:lvl2pPr>
            <a:lvl3pPr marL="1600160" indent="-320032">
              <a:buFont typeface="Arial" charset="0"/>
              <a:buChar char="•"/>
              <a:defRPr sz="3360" baseline="0">
                <a:latin typeface="calibri light" charset="-52"/>
              </a:defRPr>
            </a:lvl3pPr>
            <a:lvl4pPr marL="2240224" indent="-320032">
              <a:buFont typeface="Arial" charset="0"/>
              <a:buChar char="•"/>
              <a:defRPr sz="3360" baseline="0">
                <a:latin typeface="calibri light" charset="-52"/>
              </a:defRPr>
            </a:lvl4pPr>
            <a:lvl5pPr marL="2880288" indent="-320032">
              <a:buFont typeface="Arial" charset="0"/>
              <a:buChar char="•"/>
              <a:defRPr sz="3360" baseline="0">
                <a:latin typeface="calibri light" charset="-52"/>
              </a:defRPr>
            </a:lvl5pPr>
          </a:lstStyle>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
          <p:cNvSpPr>
            <a:spLocks noGrp="1"/>
          </p:cNvSpPr>
          <p:nvPr>
            <p:ph type="sldNum" sz="quarter" idx="4"/>
          </p:nvPr>
        </p:nvSpPr>
        <p:spPr>
          <a:xfrm>
            <a:off x="12246584"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10" name="Title 5"/>
          <p:cNvSpPr>
            <a:spLocks noGrp="1"/>
          </p:cNvSpPr>
          <p:nvPr>
            <p:ph type="title" hasCustomPrompt="1"/>
          </p:nvPr>
        </p:nvSpPr>
        <p:spPr>
          <a:xfrm>
            <a:off x="491922" y="517162"/>
            <a:ext cx="16062111" cy="1339615"/>
          </a:xfrm>
          <a:prstGeom prst="rect">
            <a:avLst/>
          </a:prstGeom>
        </p:spPr>
        <p:txBody>
          <a:bodyPr/>
          <a:lstStyle>
            <a:lvl1pPr algn="l">
              <a:defRPr sz="5320" b="1" i="0" spc="140" baseline="0">
                <a:solidFill>
                  <a:schemeClr val="bg2"/>
                </a:solidFill>
                <a:latin typeface="Calibri" charset="0"/>
              </a:defRPr>
            </a:lvl1pPr>
          </a:lstStyle>
          <a:p>
            <a:r>
              <a:rPr lang="en-US" dirty="0"/>
              <a:t>Title</a:t>
            </a:r>
            <a:endParaRPr lang="en-AU" dirty="0"/>
          </a:p>
        </p:txBody>
      </p:sp>
      <p:sp>
        <p:nvSpPr>
          <p:cNvPr id="11"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Tree>
    <p:extLst>
      <p:ext uri="{BB962C8B-B14F-4D97-AF65-F5344CB8AC3E}">
        <p14:creationId xmlns:p14="http://schemas.microsoft.com/office/powerpoint/2010/main" val="177817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pic>
        <p:nvPicPr>
          <p:cNvPr id="2" name="Picture 1" descr="10762844_Western_power_pp_template_final10.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16" y="1282895"/>
            <a:ext cx="17063984" cy="8318309"/>
          </a:xfrm>
          <a:prstGeom prst="rect">
            <a:avLst/>
          </a:prstGeom>
        </p:spPr>
      </p:pic>
      <p:sp>
        <p:nvSpPr>
          <p:cNvPr id="3" name="Footer Placeholder 2"/>
          <p:cNvSpPr>
            <a:spLocks noGrp="1"/>
          </p:cNvSpPr>
          <p:nvPr>
            <p:ph type="ftr" sz="quarter" idx="10"/>
          </p:nvPr>
        </p:nvSpPr>
        <p:spPr/>
        <p:txBody>
          <a:bodyPr/>
          <a:lstStyle/>
          <a:p>
            <a:r>
              <a:rPr lang="en-US"/>
              <a:t>EDM123456789</a:t>
            </a:r>
            <a:endParaRPr lang="en-US" dirty="0"/>
          </a:p>
        </p:txBody>
      </p:sp>
      <p:sp>
        <p:nvSpPr>
          <p:cNvPr id="8" name="Content Placeholder 9"/>
          <p:cNvSpPr>
            <a:spLocks noGrp="1"/>
          </p:cNvSpPr>
          <p:nvPr>
            <p:ph sz="quarter" idx="16" hasCustomPrompt="1"/>
          </p:nvPr>
        </p:nvSpPr>
        <p:spPr>
          <a:xfrm>
            <a:off x="491919" y="1863830"/>
            <a:ext cx="16089200" cy="6843930"/>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indent="-400040">
              <a:buFont typeface="Arial" charset="0"/>
              <a:buChar char="•"/>
              <a:defRPr sz="3360" baseline="0">
                <a:latin typeface="Calibri Light" charset="0"/>
              </a:defRPr>
            </a:lvl2pPr>
            <a:lvl3pPr marL="1600160" indent="-320032">
              <a:buFont typeface="Arial" charset="0"/>
              <a:buChar char="•"/>
              <a:defRPr sz="3360" baseline="0">
                <a:latin typeface="calibri light" charset="-52"/>
              </a:defRPr>
            </a:lvl3pPr>
            <a:lvl4pPr marL="2240224" indent="-320032">
              <a:buFont typeface="Arial" charset="0"/>
              <a:buChar char="•"/>
              <a:defRPr sz="3360" baseline="0">
                <a:latin typeface="calibri light" charset="-52"/>
              </a:defRPr>
            </a:lvl4pPr>
            <a:lvl5pPr marL="2880288" indent="-320032">
              <a:buFont typeface="Arial" charset="0"/>
              <a:buChar char="•"/>
              <a:defRPr sz="3360" baseline="0">
                <a:latin typeface="calibri light" charset="-52"/>
              </a:defRPr>
            </a:lvl5pPr>
          </a:lstStyle>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
          <p:cNvSpPr>
            <a:spLocks noGrp="1"/>
          </p:cNvSpPr>
          <p:nvPr>
            <p:ph type="sldNum" sz="quarter" idx="4"/>
          </p:nvPr>
        </p:nvSpPr>
        <p:spPr>
          <a:xfrm>
            <a:off x="13367772" y="8911169"/>
            <a:ext cx="3701029" cy="512656"/>
          </a:xfrm>
          <a:prstGeom prst="rect">
            <a:avLst/>
          </a:prstGeom>
        </p:spPr>
        <p:txBody>
          <a:bodyPr vert="horz" lIns="91440" tIns="45720" rIns="91440" bIns="45720" rtlCol="0" anchor="ctr"/>
          <a:lstStyle>
            <a:lvl1pPr algn="ctr">
              <a:defRPr sz="1680">
                <a:solidFill>
                  <a:schemeClr val="tx1">
                    <a:tint val="75000"/>
                  </a:schemeClr>
                </a:solidFill>
              </a:defRPr>
            </a:lvl1pPr>
          </a:lstStyle>
          <a:p>
            <a:fld id="{DBB1581D-3548-684A-9B80-D577BF707B3D}" type="slidenum">
              <a:rPr lang="en-AU" smtClean="0"/>
              <a:pPr/>
              <a:t>‹#›</a:t>
            </a:fld>
            <a:endParaRPr lang="en-AU"/>
          </a:p>
        </p:txBody>
      </p:sp>
      <p:sp>
        <p:nvSpPr>
          <p:cNvPr id="9" name="Title 5"/>
          <p:cNvSpPr>
            <a:spLocks noGrp="1"/>
          </p:cNvSpPr>
          <p:nvPr>
            <p:ph type="title" hasCustomPrompt="1"/>
          </p:nvPr>
        </p:nvSpPr>
        <p:spPr>
          <a:xfrm>
            <a:off x="491922" y="517162"/>
            <a:ext cx="16062111" cy="1339615"/>
          </a:xfrm>
          <a:prstGeom prst="rect">
            <a:avLst/>
          </a:prstGeom>
        </p:spPr>
        <p:txBody>
          <a:bodyPr/>
          <a:lstStyle>
            <a:lvl1pPr algn="l">
              <a:defRPr sz="5320" b="1" i="0" spc="140" baseline="0">
                <a:solidFill>
                  <a:schemeClr val="bg2"/>
                </a:solidFill>
                <a:latin typeface="Calibri" charset="0"/>
              </a:defRPr>
            </a:lvl1pPr>
          </a:lstStyle>
          <a:p>
            <a:r>
              <a:rPr lang="en-US" dirty="0"/>
              <a:t>Title</a:t>
            </a:r>
            <a:endParaRPr lang="en-AU" dirty="0"/>
          </a:p>
        </p:txBody>
      </p:sp>
      <p:sp>
        <p:nvSpPr>
          <p:cNvPr id="12"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Tree>
    <p:extLst>
      <p:ext uri="{BB962C8B-B14F-4D97-AF65-F5344CB8AC3E}">
        <p14:creationId xmlns:p14="http://schemas.microsoft.com/office/powerpoint/2010/main" val="793679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6 - no bran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8" name="Content Placeholder 9"/>
          <p:cNvSpPr>
            <a:spLocks noGrp="1"/>
          </p:cNvSpPr>
          <p:nvPr>
            <p:ph sz="quarter" idx="16" hasCustomPrompt="1"/>
          </p:nvPr>
        </p:nvSpPr>
        <p:spPr>
          <a:xfrm>
            <a:off x="491919" y="1863830"/>
            <a:ext cx="16089200" cy="6843930"/>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indent="-400040">
              <a:buFont typeface="Arial" charset="0"/>
              <a:buChar char="•"/>
              <a:defRPr sz="3360" baseline="0">
                <a:latin typeface="Calibri Light" charset="0"/>
              </a:defRPr>
            </a:lvl2pPr>
            <a:lvl3pPr marL="1600160" indent="-320032">
              <a:buFont typeface="Arial" charset="0"/>
              <a:buChar char="•"/>
              <a:defRPr sz="3360" baseline="0">
                <a:latin typeface="calibri light" charset="-52"/>
              </a:defRPr>
            </a:lvl3pPr>
            <a:lvl4pPr marL="2240224" indent="-320032">
              <a:buFont typeface="Arial" charset="0"/>
              <a:buChar char="•"/>
              <a:defRPr sz="3360" baseline="0">
                <a:latin typeface="calibri light" charset="-52"/>
              </a:defRPr>
            </a:lvl4pPr>
            <a:lvl5pPr marL="2880288" indent="-320032">
              <a:buFont typeface="Arial" charset="0"/>
              <a:buChar char="•"/>
              <a:defRPr sz="3360" baseline="0">
                <a:latin typeface="calibri light" charset="-52"/>
              </a:defRPr>
            </a:lvl5pPr>
          </a:lstStyle>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
          <p:cNvSpPr>
            <a:spLocks noGrp="1"/>
          </p:cNvSpPr>
          <p:nvPr>
            <p:ph type="sldNum" sz="quarter" idx="4"/>
          </p:nvPr>
        </p:nvSpPr>
        <p:spPr>
          <a:xfrm>
            <a:off x="13367772" y="8911169"/>
            <a:ext cx="3701029" cy="512656"/>
          </a:xfrm>
          <a:prstGeom prst="rect">
            <a:avLst/>
          </a:prstGeom>
        </p:spPr>
        <p:txBody>
          <a:bodyPr vert="horz" lIns="91440" tIns="45720" rIns="91440" bIns="45720" rtlCol="0" anchor="ctr"/>
          <a:lstStyle>
            <a:lvl1pPr algn="ctr">
              <a:defRPr sz="1680">
                <a:solidFill>
                  <a:schemeClr val="tx1">
                    <a:tint val="75000"/>
                  </a:schemeClr>
                </a:solidFill>
              </a:defRPr>
            </a:lvl1pPr>
          </a:lstStyle>
          <a:p>
            <a:fld id="{DBB1581D-3548-684A-9B80-D577BF707B3D}" type="slidenum">
              <a:rPr lang="en-AU" smtClean="0"/>
              <a:pPr/>
              <a:t>‹#›</a:t>
            </a:fld>
            <a:endParaRPr lang="en-AU"/>
          </a:p>
        </p:txBody>
      </p:sp>
      <p:sp>
        <p:nvSpPr>
          <p:cNvPr id="9" name="Title 5"/>
          <p:cNvSpPr>
            <a:spLocks noGrp="1"/>
          </p:cNvSpPr>
          <p:nvPr>
            <p:ph type="title" hasCustomPrompt="1"/>
          </p:nvPr>
        </p:nvSpPr>
        <p:spPr>
          <a:xfrm>
            <a:off x="491922" y="517162"/>
            <a:ext cx="16062111" cy="1339615"/>
          </a:xfrm>
          <a:prstGeom prst="rect">
            <a:avLst/>
          </a:prstGeom>
        </p:spPr>
        <p:txBody>
          <a:bodyPr/>
          <a:lstStyle>
            <a:lvl1pPr algn="l">
              <a:defRPr sz="5320" b="1" i="0" spc="140" baseline="0">
                <a:solidFill>
                  <a:schemeClr val="bg2"/>
                </a:solidFill>
                <a:latin typeface="Calibri" charset="0"/>
              </a:defRPr>
            </a:lvl1pPr>
          </a:lstStyle>
          <a:p>
            <a:r>
              <a:rPr lang="en-US" dirty="0"/>
              <a:t>Title</a:t>
            </a:r>
            <a:endParaRPr lang="en-AU" dirty="0"/>
          </a:p>
        </p:txBody>
      </p:sp>
      <p:sp>
        <p:nvSpPr>
          <p:cNvPr id="12"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Tree>
    <p:extLst>
      <p:ext uri="{BB962C8B-B14F-4D97-AF65-F5344CB8AC3E}">
        <p14:creationId xmlns:p14="http://schemas.microsoft.com/office/powerpoint/2010/main" val="1820443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7">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8"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10" name="Title 5"/>
          <p:cNvSpPr>
            <a:spLocks noGrp="1"/>
          </p:cNvSpPr>
          <p:nvPr>
            <p:ph type="title" hasCustomPrompt="1"/>
          </p:nvPr>
        </p:nvSpPr>
        <p:spPr>
          <a:xfrm>
            <a:off x="491922" y="517162"/>
            <a:ext cx="16102745" cy="1339615"/>
          </a:xfrm>
          <a:prstGeom prst="rect">
            <a:avLst/>
          </a:prstGeom>
        </p:spPr>
        <p:txBody>
          <a:bodyPr/>
          <a:lstStyle>
            <a:lvl1pPr algn="l">
              <a:defRPr sz="5320" b="1" i="0" spc="140" baseline="0">
                <a:solidFill>
                  <a:schemeClr val="bg2"/>
                </a:solidFill>
                <a:latin typeface="Calibri" charset="0"/>
              </a:defRPr>
            </a:lvl1pPr>
          </a:lstStyle>
          <a:p>
            <a:r>
              <a:rPr lang="en-US" dirty="0"/>
              <a:t>Internal heading</a:t>
            </a:r>
            <a:endParaRPr lang="en-AU" dirty="0"/>
          </a:p>
        </p:txBody>
      </p:sp>
      <p:sp>
        <p:nvSpPr>
          <p:cNvPr id="12" name="Text Placeholder 11"/>
          <p:cNvSpPr>
            <a:spLocks noGrp="1"/>
          </p:cNvSpPr>
          <p:nvPr>
            <p:ph type="body" sz="quarter" idx="17" hasCustomPrompt="1"/>
          </p:nvPr>
        </p:nvSpPr>
        <p:spPr>
          <a:xfrm>
            <a:off x="491920" y="1431257"/>
            <a:ext cx="16102745" cy="1023001"/>
          </a:xfrm>
          <a:prstGeom prst="rect">
            <a:avLst/>
          </a:prstGeom>
        </p:spPr>
        <p:txBody>
          <a:bodyPr/>
          <a:lstStyle>
            <a:lvl1pPr marL="0" indent="0">
              <a:buFontTx/>
              <a:buNone/>
              <a:defRPr sz="3360" spc="140" baseline="0">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
        <p:nvSpPr>
          <p:cNvPr id="13"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
        <p:nvSpPr>
          <p:cNvPr id="11" name="Content Placeholder 10"/>
          <p:cNvSpPr>
            <a:spLocks noGrp="1"/>
          </p:cNvSpPr>
          <p:nvPr>
            <p:ph sz="quarter" idx="19" hasCustomPrompt="1"/>
          </p:nvPr>
        </p:nvSpPr>
        <p:spPr>
          <a:xfrm>
            <a:off x="491920" y="2775218"/>
            <a:ext cx="16102753" cy="6123675"/>
          </a:xfrm>
          <a:prstGeom prst="rect">
            <a:avLst/>
          </a:prstGeom>
        </p:spPr>
        <p:txBody>
          <a:bodyPr/>
          <a:lstStyle>
            <a:lvl1pPr marL="0" indent="0">
              <a:buNone/>
              <a:defRPr sz="3360" baseline="0">
                <a:latin typeface="Calibri Light" charset="0"/>
              </a:defRPr>
            </a:lvl1pPr>
            <a:lvl2pPr marL="1040104" indent="-400040">
              <a:buFont typeface="Arial" charset="0"/>
              <a:buChar char="•"/>
              <a:defRPr sz="3360" baseline="0">
                <a:latin typeface="calibri light" charset="-52"/>
              </a:defRPr>
            </a:lvl2pPr>
            <a:lvl3pPr>
              <a:defRPr sz="3360" baseline="0">
                <a:latin typeface="calibri light" charset="-52"/>
              </a:defRPr>
            </a:lvl3pPr>
            <a:lvl4pPr marL="2240224" indent="-320032">
              <a:buFont typeface="Arial" charset="0"/>
              <a:buChar char="•"/>
              <a:defRPr sz="3360" baseline="0">
                <a:latin typeface="calibri light" charset="-52"/>
              </a:defRPr>
            </a:lvl4pPr>
            <a:lvl5pPr marL="2880288" indent="-320032">
              <a:buFont typeface="Arial" charset="0"/>
              <a:buChar char="•"/>
              <a:defRPr sz="3360" baseline="0">
                <a:latin typeface="calibri light" charset="-52"/>
              </a:defRPr>
            </a:lvl5pPr>
          </a:lstStyle>
          <a:p>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a:t>
            </a:r>
            <a:endParaRPr lang="is-IS" spc="140" dirty="0">
              <a:solidFill>
                <a:srgbClr val="525862"/>
              </a:solidFill>
              <a:latin typeface="Calibri Light"/>
              <a:cs typeface="Calibri Light"/>
            </a:endParaRP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14" name="Picture 13" descr="10762844_Western_power_pp_template_final8.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16" y="1751505"/>
            <a:ext cx="17063984" cy="7849694"/>
          </a:xfrm>
          <a:prstGeom prst="rect">
            <a:avLst/>
          </a:prstGeom>
        </p:spPr>
      </p:pic>
    </p:spTree>
    <p:extLst>
      <p:ext uri="{BB962C8B-B14F-4D97-AF65-F5344CB8AC3E}">
        <p14:creationId xmlns:p14="http://schemas.microsoft.com/office/powerpoint/2010/main" val="2147065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8 - no bran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8"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10" name="Title 5"/>
          <p:cNvSpPr>
            <a:spLocks noGrp="1"/>
          </p:cNvSpPr>
          <p:nvPr>
            <p:ph type="title" hasCustomPrompt="1"/>
          </p:nvPr>
        </p:nvSpPr>
        <p:spPr>
          <a:xfrm>
            <a:off x="491922" y="517162"/>
            <a:ext cx="16102745" cy="1339615"/>
          </a:xfrm>
          <a:prstGeom prst="rect">
            <a:avLst/>
          </a:prstGeom>
        </p:spPr>
        <p:txBody>
          <a:bodyPr/>
          <a:lstStyle>
            <a:lvl1pPr algn="l">
              <a:defRPr sz="5320" b="1" i="0" spc="140" baseline="0">
                <a:solidFill>
                  <a:schemeClr val="bg2"/>
                </a:solidFill>
                <a:latin typeface="Calibri" charset="0"/>
              </a:defRPr>
            </a:lvl1pPr>
          </a:lstStyle>
          <a:p>
            <a:r>
              <a:rPr lang="en-US" dirty="0"/>
              <a:t>Internal heading</a:t>
            </a:r>
            <a:endParaRPr lang="en-AU" dirty="0"/>
          </a:p>
        </p:txBody>
      </p:sp>
      <p:sp>
        <p:nvSpPr>
          <p:cNvPr id="12" name="Text Placeholder 11"/>
          <p:cNvSpPr>
            <a:spLocks noGrp="1"/>
          </p:cNvSpPr>
          <p:nvPr>
            <p:ph type="body" sz="quarter" idx="17" hasCustomPrompt="1"/>
          </p:nvPr>
        </p:nvSpPr>
        <p:spPr>
          <a:xfrm>
            <a:off x="491920" y="1431257"/>
            <a:ext cx="16102745" cy="1023001"/>
          </a:xfrm>
          <a:prstGeom prst="rect">
            <a:avLst/>
          </a:prstGeom>
        </p:spPr>
        <p:txBody>
          <a:bodyPr/>
          <a:lstStyle>
            <a:lvl1pPr marL="0" indent="0">
              <a:buFontTx/>
              <a:buNone/>
              <a:defRPr sz="3360" spc="140" baseline="0">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
        <p:nvSpPr>
          <p:cNvPr id="13"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
        <p:nvSpPr>
          <p:cNvPr id="11" name="Content Placeholder 10"/>
          <p:cNvSpPr>
            <a:spLocks noGrp="1"/>
          </p:cNvSpPr>
          <p:nvPr>
            <p:ph sz="quarter" idx="19" hasCustomPrompt="1"/>
          </p:nvPr>
        </p:nvSpPr>
        <p:spPr>
          <a:xfrm>
            <a:off x="491920" y="2775218"/>
            <a:ext cx="16102753" cy="6123675"/>
          </a:xfrm>
          <a:prstGeom prst="rect">
            <a:avLst/>
          </a:prstGeom>
        </p:spPr>
        <p:txBody>
          <a:bodyPr/>
          <a:lstStyle>
            <a:lvl1pPr marL="0" indent="0">
              <a:buNone/>
              <a:defRPr sz="3360" baseline="0">
                <a:latin typeface="Calibri Light" charset="0"/>
              </a:defRPr>
            </a:lvl1pPr>
            <a:lvl2pPr marL="1040104" indent="-400040">
              <a:buFont typeface="Arial" charset="0"/>
              <a:buChar char="•"/>
              <a:defRPr sz="3360" baseline="0">
                <a:latin typeface="calibri light" charset="-52"/>
              </a:defRPr>
            </a:lvl2pPr>
            <a:lvl3pPr>
              <a:defRPr sz="3360" baseline="0">
                <a:latin typeface="calibri light" charset="-52"/>
              </a:defRPr>
            </a:lvl3pPr>
            <a:lvl4pPr marL="2240224" indent="-320032">
              <a:buFont typeface="Arial" charset="0"/>
              <a:buChar char="•"/>
              <a:defRPr sz="3360" baseline="0">
                <a:latin typeface="calibri light" charset="-52"/>
              </a:defRPr>
            </a:lvl4pPr>
            <a:lvl5pPr marL="2880288" indent="-320032">
              <a:buFont typeface="Arial" charset="0"/>
              <a:buChar char="•"/>
              <a:defRPr sz="3360" baseline="0">
                <a:latin typeface="calibri light" charset="-52"/>
              </a:defRPr>
            </a:lvl5pPr>
          </a:lstStyle>
          <a:p>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a:t>
            </a:r>
            <a:endParaRPr lang="is-IS" spc="140" dirty="0">
              <a:solidFill>
                <a:srgbClr val="525862"/>
              </a:solidFill>
              <a:latin typeface="Calibri Light"/>
              <a:cs typeface="Calibri Light"/>
            </a:endParaRP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0552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9 -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8"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10" name="Title 5"/>
          <p:cNvSpPr>
            <a:spLocks noGrp="1"/>
          </p:cNvSpPr>
          <p:nvPr>
            <p:ph type="title" hasCustomPrompt="1"/>
          </p:nvPr>
        </p:nvSpPr>
        <p:spPr>
          <a:xfrm>
            <a:off x="491922" y="517162"/>
            <a:ext cx="16102745" cy="1339615"/>
          </a:xfrm>
          <a:prstGeom prst="rect">
            <a:avLst/>
          </a:prstGeom>
        </p:spPr>
        <p:txBody>
          <a:bodyPr/>
          <a:lstStyle>
            <a:lvl1pPr algn="l">
              <a:defRPr sz="5320" b="1" i="0" spc="140" baseline="0">
                <a:solidFill>
                  <a:schemeClr val="bg2"/>
                </a:solidFill>
                <a:latin typeface="Calibri" charset="0"/>
              </a:defRPr>
            </a:lvl1pPr>
          </a:lstStyle>
          <a:p>
            <a:r>
              <a:rPr lang="en-US" dirty="0"/>
              <a:t>Internal heading</a:t>
            </a:r>
            <a:endParaRPr lang="en-AU" dirty="0"/>
          </a:p>
        </p:txBody>
      </p:sp>
      <p:sp>
        <p:nvSpPr>
          <p:cNvPr id="11" name="Text Placeholder 11"/>
          <p:cNvSpPr>
            <a:spLocks noGrp="1"/>
          </p:cNvSpPr>
          <p:nvPr>
            <p:ph type="body" sz="quarter" idx="17" hasCustomPrompt="1"/>
          </p:nvPr>
        </p:nvSpPr>
        <p:spPr>
          <a:xfrm>
            <a:off x="491920" y="1431257"/>
            <a:ext cx="16102745" cy="1023001"/>
          </a:xfrm>
          <a:prstGeom prst="rect">
            <a:avLst/>
          </a:prstGeom>
        </p:spPr>
        <p:txBody>
          <a:bodyPr/>
          <a:lstStyle>
            <a:lvl1pPr marL="0" indent="0">
              <a:buFontTx/>
              <a:buNone/>
              <a:defRPr sz="3360" spc="140" baseline="0">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
        <p:nvSpPr>
          <p:cNvPr id="15"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
        <p:nvSpPr>
          <p:cNvPr id="9" name="Content Placeholder 3"/>
          <p:cNvSpPr>
            <a:spLocks noGrp="1"/>
          </p:cNvSpPr>
          <p:nvPr>
            <p:ph sz="half" idx="19" hasCustomPrompt="1"/>
          </p:nvPr>
        </p:nvSpPr>
        <p:spPr>
          <a:xfrm>
            <a:off x="491919" y="2631649"/>
            <a:ext cx="7946900" cy="6103559"/>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marR="0" indent="-480048" algn="l" defTabSz="640064" rtl="0" eaLnBrk="1" fontAlgn="auto" latinLnBrk="0" hangingPunct="1">
              <a:lnSpc>
                <a:spcPct val="100000"/>
              </a:lnSpc>
              <a:spcBef>
                <a:spcPct val="20000"/>
              </a:spcBef>
              <a:spcAft>
                <a:spcPts val="0"/>
              </a:spcAft>
              <a:buClrTx/>
              <a:buSzTx/>
              <a:buFont typeface="Arial" charset="0"/>
              <a:buChar char="•"/>
              <a:tabLst/>
              <a:defRPr sz="3360" baseline="0"/>
            </a:lvl2pPr>
            <a:lvl3pPr marL="1120112" marR="0" indent="0" algn="l" defTabSz="640064" rtl="0" eaLnBrk="1" fontAlgn="auto" latinLnBrk="0" hangingPunct="1">
              <a:lnSpc>
                <a:spcPct val="100000"/>
              </a:lnSpc>
              <a:spcBef>
                <a:spcPct val="20000"/>
              </a:spcBef>
              <a:spcAft>
                <a:spcPts val="0"/>
              </a:spcAft>
              <a:buClrTx/>
              <a:buSzTx/>
              <a:buFont typeface="Arial" charset="0"/>
              <a:buNone/>
              <a:tabLst/>
              <a:defRPr sz="3360" baseline="0"/>
            </a:lvl3pPr>
            <a:lvl4pPr marL="2240224" marR="0" indent="-480048" algn="l" defTabSz="640064" rtl="0" eaLnBrk="1" fontAlgn="auto" latinLnBrk="0" hangingPunct="1">
              <a:lnSpc>
                <a:spcPct val="100000"/>
              </a:lnSpc>
              <a:spcBef>
                <a:spcPct val="20000"/>
              </a:spcBef>
              <a:spcAft>
                <a:spcPts val="0"/>
              </a:spcAft>
              <a:buClrTx/>
              <a:buSzTx/>
              <a:buFont typeface="Arial"/>
              <a:buChar char="•"/>
              <a:tabLst/>
              <a:defRPr sz="3360"/>
            </a:lvl4pPr>
          </a:lstStyle>
          <a:p>
            <a:pPr marL="480048" marR="0" lvl="0" indent="-480048" algn="l" defTabSz="640064" rtl="0" eaLnBrk="1" fontAlgn="auto" latinLnBrk="0" hangingPunct="1">
              <a:lnSpc>
                <a:spcPct val="100000"/>
              </a:lnSpc>
              <a:spcBef>
                <a:spcPct val="20000"/>
              </a:spcBef>
              <a:spcAft>
                <a:spcPts val="0"/>
              </a:spcAft>
              <a:buClrTx/>
              <a:buSzTx/>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1040104" marR="0" lvl="1" indent="-480048" algn="l" defTabSz="640064" rtl="0" eaLnBrk="1" fontAlgn="auto" latinLnBrk="0" hangingPunct="1">
              <a:lnSpc>
                <a:spcPct val="100000"/>
              </a:lnSpc>
              <a:spcBef>
                <a:spcPct val="20000"/>
              </a:spcBef>
              <a:spcAft>
                <a:spcPts val="0"/>
              </a:spcAft>
              <a:buClrTx/>
              <a:buSzTx/>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endParaRPr lang="en-US" dirty="0">
              <a:solidFill>
                <a:srgbClr val="525862"/>
              </a:solidFill>
              <a:latin typeface="Calibri Light"/>
              <a:cs typeface="Calibri Light"/>
            </a:endParaRPr>
          </a:p>
          <a:p>
            <a:pPr marL="1600160" marR="0" lvl="2"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endParaRPr lang="en-US" dirty="0">
              <a:solidFill>
                <a:srgbClr val="525862"/>
              </a:solidFill>
              <a:latin typeface="Calibri Light"/>
              <a:cs typeface="Calibri Light"/>
            </a:endParaRPr>
          </a:p>
          <a:p>
            <a:pPr marL="2240224" marR="0" lvl="3"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a:t>
            </a:r>
            <a:endParaRPr lang="en-AU" dirty="0"/>
          </a:p>
          <a:p>
            <a:endParaRPr lang="en-AU" dirty="0"/>
          </a:p>
        </p:txBody>
      </p:sp>
      <p:sp>
        <p:nvSpPr>
          <p:cNvPr id="14" name="Content Placeholder 3"/>
          <p:cNvSpPr>
            <a:spLocks noGrp="1"/>
          </p:cNvSpPr>
          <p:nvPr>
            <p:ph sz="half" idx="20" hasCustomPrompt="1"/>
          </p:nvPr>
        </p:nvSpPr>
        <p:spPr>
          <a:xfrm>
            <a:off x="8647763" y="2643931"/>
            <a:ext cx="7946900" cy="6091279"/>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marR="0" indent="-480048" algn="l" defTabSz="640064" rtl="0" eaLnBrk="1" fontAlgn="auto" latinLnBrk="0" hangingPunct="1">
              <a:lnSpc>
                <a:spcPct val="100000"/>
              </a:lnSpc>
              <a:spcBef>
                <a:spcPct val="20000"/>
              </a:spcBef>
              <a:spcAft>
                <a:spcPts val="0"/>
              </a:spcAft>
              <a:buClrTx/>
              <a:buSzTx/>
              <a:buFont typeface="Arial" charset="0"/>
              <a:buChar char="•"/>
              <a:tabLst/>
              <a:defRPr sz="3360" baseline="0"/>
            </a:lvl2pPr>
            <a:lvl3pPr marL="1600160" marR="0" indent="-480048" algn="l" defTabSz="640064" rtl="0" eaLnBrk="1" fontAlgn="auto" latinLnBrk="0" hangingPunct="1">
              <a:lnSpc>
                <a:spcPct val="100000"/>
              </a:lnSpc>
              <a:spcBef>
                <a:spcPct val="20000"/>
              </a:spcBef>
              <a:spcAft>
                <a:spcPts val="0"/>
              </a:spcAft>
              <a:buClrTx/>
              <a:buSzTx/>
              <a:buFont typeface="Arial" charset="0"/>
              <a:buChar char="•"/>
              <a:tabLst/>
              <a:defRPr sz="3360" baseline="0"/>
            </a:lvl3pPr>
            <a:lvl4pPr marL="2240224" marR="0" indent="-480048" algn="l" defTabSz="640064" rtl="0" eaLnBrk="1" fontAlgn="auto" latinLnBrk="0" hangingPunct="1">
              <a:lnSpc>
                <a:spcPct val="100000"/>
              </a:lnSpc>
              <a:spcBef>
                <a:spcPct val="20000"/>
              </a:spcBef>
              <a:spcAft>
                <a:spcPts val="0"/>
              </a:spcAft>
              <a:buClrTx/>
              <a:buSzTx/>
              <a:buFont typeface="Arial"/>
              <a:buChar char="•"/>
              <a:tabLst/>
              <a:defRPr sz="3360"/>
            </a:lvl4pPr>
          </a:lstStyle>
          <a:p>
            <a:pPr marL="480048" marR="0" lvl="0" indent="-480048" algn="l" defTabSz="640064" rtl="0" eaLnBrk="1" fontAlgn="auto" latinLnBrk="0" hangingPunct="1">
              <a:lnSpc>
                <a:spcPct val="100000"/>
              </a:lnSpc>
              <a:spcBef>
                <a:spcPct val="20000"/>
              </a:spcBef>
              <a:spcAft>
                <a:spcPts val="0"/>
              </a:spcAft>
              <a:buClrTx/>
              <a:buSzTx/>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1040104" marR="0" lvl="1" indent="-480048" algn="l" defTabSz="640064" rtl="0" eaLnBrk="1" fontAlgn="auto" latinLnBrk="0" hangingPunct="1">
              <a:lnSpc>
                <a:spcPct val="100000"/>
              </a:lnSpc>
              <a:spcBef>
                <a:spcPct val="20000"/>
              </a:spcBef>
              <a:spcAft>
                <a:spcPts val="0"/>
              </a:spcAft>
              <a:buClrTx/>
              <a:buSzTx/>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endParaRPr lang="en-US" dirty="0">
              <a:solidFill>
                <a:srgbClr val="525862"/>
              </a:solidFill>
              <a:latin typeface="Calibri Light"/>
              <a:cs typeface="Calibri Light"/>
            </a:endParaRPr>
          </a:p>
          <a:p>
            <a:pPr marL="1600160" marR="0" lvl="2"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endParaRPr lang="en-US" dirty="0">
              <a:solidFill>
                <a:srgbClr val="525862"/>
              </a:solidFill>
              <a:latin typeface="Calibri Light"/>
              <a:cs typeface="Calibri Light"/>
            </a:endParaRPr>
          </a:p>
          <a:p>
            <a:pPr marL="2240224" marR="0" lvl="3"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a:t>
            </a:r>
          </a:p>
          <a:p>
            <a:pPr marL="2240224" marR="0" lvl="3" indent="-480048" algn="l" defTabSz="640064" rtl="0" eaLnBrk="1" fontAlgn="auto" latinLnBrk="0" hangingPunct="1">
              <a:lnSpc>
                <a:spcPct val="100000"/>
              </a:lnSpc>
              <a:spcBef>
                <a:spcPct val="20000"/>
              </a:spcBef>
              <a:spcAft>
                <a:spcPts val="0"/>
              </a:spcAft>
              <a:buClrTx/>
              <a:buSzTx/>
              <a:buFont typeface="Arial"/>
              <a:buChar char="•"/>
              <a:tabLst/>
              <a:defRPr/>
            </a:pPr>
            <a:endParaRPr lang="en-US" dirty="0">
              <a:solidFill>
                <a:srgbClr val="525862"/>
              </a:solidFill>
              <a:latin typeface="Calibri Light"/>
              <a:cs typeface="Calibri Light"/>
            </a:endParaRPr>
          </a:p>
          <a:p>
            <a:pPr marL="1600160" marR="0" lvl="2" indent="-480048" algn="l" defTabSz="640064" rtl="0" eaLnBrk="1" fontAlgn="auto" latinLnBrk="0" hangingPunct="1">
              <a:lnSpc>
                <a:spcPct val="100000"/>
              </a:lnSpc>
              <a:spcBef>
                <a:spcPct val="20000"/>
              </a:spcBef>
              <a:spcAft>
                <a:spcPts val="0"/>
              </a:spcAft>
              <a:buClrTx/>
              <a:buSzTx/>
              <a:tabLst/>
              <a:defRPr/>
            </a:pPr>
            <a:endParaRPr lang="en-AU" dirty="0"/>
          </a:p>
          <a:p>
            <a:endParaRPr lang="en-AU" dirty="0"/>
          </a:p>
        </p:txBody>
      </p:sp>
    </p:spTree>
    <p:extLst>
      <p:ext uri="{BB962C8B-B14F-4D97-AF65-F5344CB8AC3E}">
        <p14:creationId xmlns:p14="http://schemas.microsoft.com/office/powerpoint/2010/main" val="3827784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10 - columns of different siz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8"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10" name="Title 5"/>
          <p:cNvSpPr>
            <a:spLocks noGrp="1"/>
          </p:cNvSpPr>
          <p:nvPr>
            <p:ph type="title" hasCustomPrompt="1"/>
          </p:nvPr>
        </p:nvSpPr>
        <p:spPr>
          <a:xfrm>
            <a:off x="491922" y="517162"/>
            <a:ext cx="16102745" cy="1339615"/>
          </a:xfrm>
          <a:prstGeom prst="rect">
            <a:avLst/>
          </a:prstGeom>
        </p:spPr>
        <p:txBody>
          <a:bodyPr/>
          <a:lstStyle>
            <a:lvl1pPr algn="l">
              <a:defRPr sz="5320" b="1" i="0" spc="140" baseline="0">
                <a:solidFill>
                  <a:schemeClr val="bg2"/>
                </a:solidFill>
                <a:latin typeface="Calibri" charset="0"/>
              </a:defRPr>
            </a:lvl1pPr>
          </a:lstStyle>
          <a:p>
            <a:r>
              <a:rPr lang="en-US" dirty="0"/>
              <a:t>Internal heading</a:t>
            </a:r>
            <a:endParaRPr lang="en-AU" dirty="0"/>
          </a:p>
        </p:txBody>
      </p:sp>
      <p:sp>
        <p:nvSpPr>
          <p:cNvPr id="11" name="Text Placeholder 11"/>
          <p:cNvSpPr>
            <a:spLocks noGrp="1"/>
          </p:cNvSpPr>
          <p:nvPr>
            <p:ph type="body" sz="quarter" idx="17" hasCustomPrompt="1"/>
          </p:nvPr>
        </p:nvSpPr>
        <p:spPr>
          <a:xfrm>
            <a:off x="491920" y="1431257"/>
            <a:ext cx="16102745" cy="1023001"/>
          </a:xfrm>
          <a:prstGeom prst="rect">
            <a:avLst/>
          </a:prstGeom>
        </p:spPr>
        <p:txBody>
          <a:bodyPr/>
          <a:lstStyle>
            <a:lvl1pPr marL="0" indent="0">
              <a:buFontTx/>
              <a:buNone/>
              <a:defRPr sz="3360" spc="140" baseline="0">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
        <p:nvSpPr>
          <p:cNvPr id="15"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
        <p:nvSpPr>
          <p:cNvPr id="9" name="Content Placeholder 3"/>
          <p:cNvSpPr>
            <a:spLocks noGrp="1"/>
          </p:cNvSpPr>
          <p:nvPr>
            <p:ph sz="half" idx="19" hasCustomPrompt="1"/>
          </p:nvPr>
        </p:nvSpPr>
        <p:spPr>
          <a:xfrm>
            <a:off x="491915" y="2631650"/>
            <a:ext cx="9582024" cy="6267242"/>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marR="0" indent="-480048" algn="l" defTabSz="640064" rtl="0" eaLnBrk="1" fontAlgn="auto" latinLnBrk="0" hangingPunct="1">
              <a:lnSpc>
                <a:spcPct val="100000"/>
              </a:lnSpc>
              <a:spcBef>
                <a:spcPct val="20000"/>
              </a:spcBef>
              <a:spcAft>
                <a:spcPts val="0"/>
              </a:spcAft>
              <a:buClrTx/>
              <a:buSzTx/>
              <a:buFont typeface="Arial" charset="0"/>
              <a:buChar char="•"/>
              <a:tabLst/>
              <a:defRPr sz="3360" baseline="0"/>
            </a:lvl2pPr>
            <a:lvl3pPr marL="1600160" marR="0" indent="-480048" algn="l" defTabSz="640064" rtl="0" eaLnBrk="1" fontAlgn="auto" latinLnBrk="0" hangingPunct="1">
              <a:lnSpc>
                <a:spcPct val="100000"/>
              </a:lnSpc>
              <a:spcBef>
                <a:spcPct val="20000"/>
              </a:spcBef>
              <a:spcAft>
                <a:spcPts val="0"/>
              </a:spcAft>
              <a:buClrTx/>
              <a:buSzTx/>
              <a:buFont typeface="Arial" charset="0"/>
              <a:buChar char="•"/>
              <a:tabLst/>
              <a:defRPr sz="3360" baseline="0"/>
            </a:lvl3pPr>
            <a:lvl4pPr marL="2240224" marR="0" indent="-480048" algn="l" defTabSz="640064" rtl="0" eaLnBrk="1" fontAlgn="auto" latinLnBrk="0" hangingPunct="1">
              <a:lnSpc>
                <a:spcPct val="100000"/>
              </a:lnSpc>
              <a:spcBef>
                <a:spcPct val="20000"/>
              </a:spcBef>
              <a:spcAft>
                <a:spcPts val="0"/>
              </a:spcAft>
              <a:buClrTx/>
              <a:buSzTx/>
              <a:buFont typeface="Arial"/>
              <a:buChar char="•"/>
              <a:tabLst/>
              <a:defRPr sz="3360"/>
            </a:lvl4pPr>
          </a:lstStyle>
          <a:p>
            <a:pPr marL="480048" marR="0" lvl="0" indent="-480048" algn="l" defTabSz="640064" rtl="0" eaLnBrk="1" fontAlgn="auto" latinLnBrk="0" hangingPunct="1">
              <a:lnSpc>
                <a:spcPct val="100000"/>
              </a:lnSpc>
              <a:spcBef>
                <a:spcPct val="20000"/>
              </a:spcBef>
              <a:spcAft>
                <a:spcPts val="0"/>
              </a:spcAft>
              <a:buClrTx/>
              <a:buSzTx/>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1040104" marR="0" lvl="1" indent="-480048" algn="l" defTabSz="640064" rtl="0" eaLnBrk="1" fontAlgn="auto" latinLnBrk="0" hangingPunct="1">
              <a:lnSpc>
                <a:spcPct val="100000"/>
              </a:lnSpc>
              <a:spcBef>
                <a:spcPct val="20000"/>
              </a:spcBef>
              <a:spcAft>
                <a:spcPts val="0"/>
              </a:spcAft>
              <a:buClrTx/>
              <a:buSzTx/>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endParaRPr lang="en-US" dirty="0">
              <a:solidFill>
                <a:srgbClr val="525862"/>
              </a:solidFill>
              <a:latin typeface="Calibri Light"/>
              <a:cs typeface="Calibri Light"/>
            </a:endParaRPr>
          </a:p>
          <a:p>
            <a:pPr marL="1600160" marR="0" lvl="2"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endParaRPr lang="en-US" dirty="0">
              <a:solidFill>
                <a:srgbClr val="525862"/>
              </a:solidFill>
              <a:latin typeface="Calibri Light"/>
              <a:cs typeface="Calibri Light"/>
            </a:endParaRPr>
          </a:p>
          <a:p>
            <a:pPr marL="2240224" marR="0" lvl="3"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a:t>
            </a:r>
          </a:p>
        </p:txBody>
      </p:sp>
      <p:sp>
        <p:nvSpPr>
          <p:cNvPr id="14" name="Content Placeholder 3"/>
          <p:cNvSpPr>
            <a:spLocks noGrp="1"/>
          </p:cNvSpPr>
          <p:nvPr>
            <p:ph sz="half" idx="20" hasCustomPrompt="1"/>
          </p:nvPr>
        </p:nvSpPr>
        <p:spPr>
          <a:xfrm>
            <a:off x="10358420" y="2643934"/>
            <a:ext cx="6236240" cy="6392493"/>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marR="0" indent="-480048" algn="l" defTabSz="640064" rtl="0" eaLnBrk="1" fontAlgn="auto" latinLnBrk="0" hangingPunct="1">
              <a:lnSpc>
                <a:spcPct val="100000"/>
              </a:lnSpc>
              <a:spcBef>
                <a:spcPct val="20000"/>
              </a:spcBef>
              <a:spcAft>
                <a:spcPts val="0"/>
              </a:spcAft>
              <a:buClrTx/>
              <a:buSzTx/>
              <a:buFont typeface="Arial" charset="0"/>
              <a:buChar char="•"/>
              <a:tabLst/>
              <a:defRPr sz="3360" baseline="0"/>
            </a:lvl2pPr>
            <a:lvl3pPr marL="1600160" marR="0" indent="-480048" algn="l" defTabSz="640064" rtl="0" eaLnBrk="1" fontAlgn="auto" latinLnBrk="0" hangingPunct="1">
              <a:lnSpc>
                <a:spcPct val="100000"/>
              </a:lnSpc>
              <a:spcBef>
                <a:spcPct val="20000"/>
              </a:spcBef>
              <a:spcAft>
                <a:spcPts val="0"/>
              </a:spcAft>
              <a:buClrTx/>
              <a:buSzTx/>
              <a:buFont typeface="Arial" charset="0"/>
              <a:buChar char="•"/>
              <a:tabLst/>
              <a:defRPr sz="3360" baseline="0"/>
            </a:lvl3pPr>
            <a:lvl4pPr marL="2240224" marR="0" indent="-480048" algn="l" defTabSz="640064" rtl="0" eaLnBrk="1" fontAlgn="auto" latinLnBrk="0" hangingPunct="1">
              <a:lnSpc>
                <a:spcPct val="100000"/>
              </a:lnSpc>
              <a:spcBef>
                <a:spcPct val="20000"/>
              </a:spcBef>
              <a:spcAft>
                <a:spcPts val="0"/>
              </a:spcAft>
              <a:buClrTx/>
              <a:buSzTx/>
              <a:buFont typeface="Arial"/>
              <a:buChar char="•"/>
              <a:tabLst/>
              <a:defRPr sz="3360"/>
            </a:lvl4pPr>
          </a:lstStyle>
          <a:p>
            <a:pPr marL="480048" marR="0" lvl="0" indent="-480048" algn="l" defTabSz="640064" rtl="0" eaLnBrk="1" fontAlgn="auto" latinLnBrk="0" hangingPunct="1">
              <a:lnSpc>
                <a:spcPct val="100000"/>
              </a:lnSpc>
              <a:spcBef>
                <a:spcPct val="20000"/>
              </a:spcBef>
              <a:spcAft>
                <a:spcPts val="0"/>
              </a:spcAft>
              <a:buClrTx/>
              <a:buSzTx/>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1040104" marR="0" lvl="1" indent="-480048" algn="l" defTabSz="640064" rtl="0" eaLnBrk="1" fontAlgn="auto" latinLnBrk="0" hangingPunct="1">
              <a:lnSpc>
                <a:spcPct val="100000"/>
              </a:lnSpc>
              <a:spcBef>
                <a:spcPct val="20000"/>
              </a:spcBef>
              <a:spcAft>
                <a:spcPts val="0"/>
              </a:spcAft>
              <a:buClrTx/>
              <a:buSzTx/>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endParaRPr lang="en-US" dirty="0">
              <a:solidFill>
                <a:srgbClr val="525862"/>
              </a:solidFill>
              <a:latin typeface="Calibri Light"/>
              <a:cs typeface="Calibri Light"/>
            </a:endParaRPr>
          </a:p>
          <a:p>
            <a:pPr marL="1600160" marR="0" lvl="2"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endParaRPr lang="en-US" dirty="0">
              <a:solidFill>
                <a:srgbClr val="525862"/>
              </a:solidFill>
              <a:latin typeface="Calibri Light"/>
              <a:cs typeface="Calibri Light"/>
            </a:endParaRPr>
          </a:p>
          <a:p>
            <a:pPr marL="2240224" marR="0" lvl="3"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a:t>
            </a:r>
          </a:p>
          <a:p>
            <a:pPr marL="2240224" marR="0" lvl="3" indent="-480048" algn="l" defTabSz="640064" rtl="0" eaLnBrk="1" fontAlgn="auto" latinLnBrk="0" hangingPunct="1">
              <a:lnSpc>
                <a:spcPct val="100000"/>
              </a:lnSpc>
              <a:spcBef>
                <a:spcPct val="20000"/>
              </a:spcBef>
              <a:spcAft>
                <a:spcPts val="0"/>
              </a:spcAft>
              <a:buClrTx/>
              <a:buSzTx/>
              <a:buFont typeface="Arial"/>
              <a:buChar char="•"/>
              <a:tabLst/>
              <a:defRPr/>
            </a:pPr>
            <a:endParaRPr lang="en-US" dirty="0">
              <a:solidFill>
                <a:srgbClr val="525862"/>
              </a:solidFill>
              <a:latin typeface="Calibri Light"/>
              <a:cs typeface="Calibri Light"/>
            </a:endParaRPr>
          </a:p>
          <a:p>
            <a:pPr marL="1600160" marR="0" lvl="2" indent="-480048" algn="l" defTabSz="640064" rtl="0" eaLnBrk="1" fontAlgn="auto" latinLnBrk="0" hangingPunct="1">
              <a:lnSpc>
                <a:spcPct val="100000"/>
              </a:lnSpc>
              <a:spcBef>
                <a:spcPct val="20000"/>
              </a:spcBef>
              <a:spcAft>
                <a:spcPts val="0"/>
              </a:spcAft>
              <a:buClrTx/>
              <a:buSzTx/>
              <a:tabLst/>
              <a:defRPr/>
            </a:pPr>
            <a:endParaRPr lang="en-AU" dirty="0"/>
          </a:p>
          <a:p>
            <a:endParaRPr lang="en-AU" dirty="0"/>
          </a:p>
        </p:txBody>
      </p:sp>
    </p:spTree>
    <p:extLst>
      <p:ext uri="{BB962C8B-B14F-4D97-AF65-F5344CB8AC3E}">
        <p14:creationId xmlns:p14="http://schemas.microsoft.com/office/powerpoint/2010/main" val="4195942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table ">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7" name="Table Placeholder 2"/>
          <p:cNvSpPr>
            <a:spLocks noGrp="1"/>
          </p:cNvSpPr>
          <p:nvPr>
            <p:ph type="tbl" sz="quarter" idx="18"/>
          </p:nvPr>
        </p:nvSpPr>
        <p:spPr>
          <a:xfrm>
            <a:off x="501323" y="3051262"/>
            <a:ext cx="16093340" cy="4527973"/>
          </a:xfrm>
          <a:prstGeom prst="rect">
            <a:avLst/>
          </a:prstGeom>
        </p:spPr>
        <p:txBody>
          <a:bodyPr vert="horz"/>
          <a:lstStyle>
            <a:lvl1pPr>
              <a:defRPr sz="3360">
                <a:latin typeface="Calibri Light" panose="020F0302020204030204" pitchFamily="34" charset="0"/>
              </a:defRPr>
            </a:lvl1pPr>
          </a:lstStyle>
          <a:p>
            <a:r>
              <a:rPr lang="en-US"/>
              <a:t>Click icon to add table</a:t>
            </a:r>
            <a:endParaRPr lang="en-US" dirty="0"/>
          </a:p>
        </p:txBody>
      </p:sp>
      <p:sp>
        <p:nvSpPr>
          <p:cNvPr id="8"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10" name="Title 5"/>
          <p:cNvSpPr>
            <a:spLocks noGrp="1"/>
          </p:cNvSpPr>
          <p:nvPr>
            <p:ph type="title" hasCustomPrompt="1"/>
          </p:nvPr>
        </p:nvSpPr>
        <p:spPr>
          <a:xfrm>
            <a:off x="491922" y="517162"/>
            <a:ext cx="16102745" cy="1339615"/>
          </a:xfrm>
          <a:prstGeom prst="rect">
            <a:avLst/>
          </a:prstGeom>
        </p:spPr>
        <p:txBody>
          <a:bodyPr/>
          <a:lstStyle>
            <a:lvl1pPr algn="l">
              <a:defRPr sz="5320" b="1" i="0" spc="140" baseline="0">
                <a:solidFill>
                  <a:schemeClr val="bg2"/>
                </a:solidFill>
                <a:latin typeface="Calibri" charset="0"/>
              </a:defRPr>
            </a:lvl1pPr>
          </a:lstStyle>
          <a:p>
            <a:r>
              <a:rPr lang="en-US" dirty="0"/>
              <a:t>Internal heading</a:t>
            </a:r>
            <a:endParaRPr lang="en-AU" dirty="0"/>
          </a:p>
        </p:txBody>
      </p:sp>
      <p:sp>
        <p:nvSpPr>
          <p:cNvPr id="11" name="Text Placeholder 11"/>
          <p:cNvSpPr>
            <a:spLocks noGrp="1"/>
          </p:cNvSpPr>
          <p:nvPr>
            <p:ph type="body" sz="quarter" idx="17" hasCustomPrompt="1"/>
          </p:nvPr>
        </p:nvSpPr>
        <p:spPr>
          <a:xfrm>
            <a:off x="491920" y="1431257"/>
            <a:ext cx="16102745" cy="1023001"/>
          </a:xfrm>
          <a:prstGeom prst="rect">
            <a:avLst/>
          </a:prstGeom>
        </p:spPr>
        <p:txBody>
          <a:bodyPr/>
          <a:lstStyle>
            <a:lvl1pPr marL="0" indent="0">
              <a:buFontTx/>
              <a:buNone/>
              <a:defRPr sz="3360" spc="140" baseline="0">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
        <p:nvSpPr>
          <p:cNvPr id="13" name="Text Placeholder 11"/>
          <p:cNvSpPr>
            <a:spLocks noGrp="1"/>
          </p:cNvSpPr>
          <p:nvPr>
            <p:ph type="body" sz="quarter" idx="19"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Tree>
    <p:extLst>
      <p:ext uri="{BB962C8B-B14F-4D97-AF65-F5344CB8AC3E}">
        <p14:creationId xmlns:p14="http://schemas.microsoft.com/office/powerpoint/2010/main" val="2375609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4"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7"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Tree>
    <p:extLst>
      <p:ext uri="{BB962C8B-B14F-4D97-AF65-F5344CB8AC3E}">
        <p14:creationId xmlns:p14="http://schemas.microsoft.com/office/powerpoint/2010/main" val="16627243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bout Western Pow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6" name="TextBox 5"/>
          <p:cNvSpPr txBox="1"/>
          <p:nvPr userDrawn="1"/>
        </p:nvSpPr>
        <p:spPr>
          <a:xfrm>
            <a:off x="492384" y="1912337"/>
            <a:ext cx="12110933" cy="3711785"/>
          </a:xfrm>
          <a:prstGeom prst="rect">
            <a:avLst/>
          </a:prstGeom>
          <a:noFill/>
        </p:spPr>
        <p:txBody>
          <a:bodyPr wrap="square" rtlCol="0">
            <a:spAutoFit/>
          </a:bodyPr>
          <a:lstStyle/>
          <a:p>
            <a:pPr marL="640064" indent="-640064">
              <a:spcBef>
                <a:spcPts val="0"/>
              </a:spcBef>
              <a:spcAft>
                <a:spcPts val="28"/>
              </a:spcAft>
              <a:buFont typeface="Arial" panose="020B0604020202020204" pitchFamily="34" charset="0"/>
              <a:buChar char="•"/>
            </a:pPr>
            <a:r>
              <a:rPr lang="en-AU" sz="3360" dirty="0">
                <a:latin typeface="Calibri Light" panose="020F0302020204030204" pitchFamily="34" charset="0"/>
              </a:rPr>
              <a:t>Build, maintain &amp; operate transmission</a:t>
            </a:r>
            <a:br>
              <a:rPr lang="en-AU" sz="3360" dirty="0">
                <a:latin typeface="Calibri Light" panose="020F0302020204030204" pitchFamily="34" charset="0"/>
              </a:rPr>
            </a:br>
            <a:r>
              <a:rPr lang="en-AU" sz="3360" dirty="0">
                <a:latin typeface="Calibri Light" panose="020F0302020204030204" pitchFamily="34" charset="0"/>
              </a:rPr>
              <a:t>and distribution assets: South West</a:t>
            </a:r>
            <a:br>
              <a:rPr lang="en-AU" sz="3360" dirty="0">
                <a:latin typeface="Calibri Light" panose="020F0302020204030204" pitchFamily="34" charset="0"/>
              </a:rPr>
            </a:br>
            <a:r>
              <a:rPr lang="en-AU" sz="3360" dirty="0">
                <a:latin typeface="Calibri Light" panose="020F0302020204030204" pitchFamily="34" charset="0"/>
              </a:rPr>
              <a:t>Interconnected Network (SWIN)</a:t>
            </a:r>
          </a:p>
          <a:p>
            <a:pPr marL="640064" indent="-640064">
              <a:spcBef>
                <a:spcPts val="0"/>
              </a:spcBef>
              <a:spcAft>
                <a:spcPts val="28"/>
              </a:spcAft>
              <a:buFont typeface="Arial" panose="020B0604020202020204" pitchFamily="34" charset="0"/>
              <a:buChar char="•"/>
            </a:pPr>
            <a:r>
              <a:rPr lang="en-AU" sz="3360" dirty="0">
                <a:latin typeface="Calibri Light" panose="020F0302020204030204" pitchFamily="34" charset="0"/>
              </a:rPr>
              <a:t>1.1+ million customers</a:t>
            </a:r>
          </a:p>
          <a:p>
            <a:pPr marL="640064" indent="-640064">
              <a:spcBef>
                <a:spcPts val="0"/>
              </a:spcBef>
              <a:spcAft>
                <a:spcPts val="28"/>
              </a:spcAft>
              <a:buFont typeface="Arial" panose="020B0604020202020204" pitchFamily="34" charset="0"/>
              <a:buChar char="•"/>
            </a:pPr>
            <a:r>
              <a:rPr lang="en-AU" sz="3360" dirty="0">
                <a:latin typeface="Calibri Light" panose="020F0302020204030204" pitchFamily="34" charset="0"/>
              </a:rPr>
              <a:t>~264,000 street lights</a:t>
            </a:r>
          </a:p>
          <a:p>
            <a:pPr marL="640064" indent="-640064">
              <a:spcBef>
                <a:spcPts val="0"/>
              </a:spcBef>
              <a:spcAft>
                <a:spcPts val="28"/>
              </a:spcAft>
              <a:buFont typeface="Arial" panose="020B0604020202020204" pitchFamily="34" charset="0"/>
              <a:buChar char="•"/>
            </a:pPr>
            <a:r>
              <a:rPr lang="en-AU" sz="3360" dirty="0">
                <a:latin typeface="Calibri Light" panose="020F0302020204030204" pitchFamily="34" charset="0"/>
              </a:rPr>
              <a:t>~224,000 solar PV installations*</a:t>
            </a:r>
          </a:p>
          <a:p>
            <a:pPr marL="640064" indent="-640064">
              <a:spcBef>
                <a:spcPts val="0"/>
              </a:spcBef>
              <a:spcAft>
                <a:spcPts val="28"/>
              </a:spcAft>
              <a:buFont typeface="Arial" panose="020B0604020202020204" pitchFamily="34" charset="0"/>
              <a:buChar char="•"/>
            </a:pPr>
            <a:r>
              <a:rPr lang="en-AU" sz="3360" dirty="0">
                <a:latin typeface="Calibri Light" panose="020F0302020204030204" pitchFamily="34" charset="0"/>
              </a:rPr>
              <a:t>~220 battery systems*</a:t>
            </a:r>
          </a:p>
        </p:txBody>
      </p:sp>
      <p:sp>
        <p:nvSpPr>
          <p:cNvPr id="8"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9" name="Title 8"/>
          <p:cNvSpPr>
            <a:spLocks noGrp="1"/>
          </p:cNvSpPr>
          <p:nvPr>
            <p:ph type="title"/>
          </p:nvPr>
        </p:nvSpPr>
        <p:spPr>
          <a:xfrm>
            <a:off x="491921" y="517162"/>
            <a:ext cx="11852791" cy="1339615"/>
          </a:xfrm>
          <a:prstGeom prst="rect">
            <a:avLst/>
          </a:prstGeom>
        </p:spPr>
        <p:txBody>
          <a:bodyPr/>
          <a:lstStyle>
            <a:lvl1pPr algn="l">
              <a:defRPr sz="5320" b="1">
                <a:solidFill>
                  <a:schemeClr val="bg2"/>
                </a:solidFill>
              </a:defRPr>
            </a:lvl1pPr>
          </a:lstStyle>
          <a:p>
            <a:r>
              <a:rPr lang="en-US"/>
              <a:t>Click to edit Master title style</a:t>
            </a:r>
            <a:endParaRPr lang="en-AU" dirty="0"/>
          </a:p>
        </p:txBody>
      </p:sp>
      <p:grpSp>
        <p:nvGrpSpPr>
          <p:cNvPr id="10" name="Group 9"/>
          <p:cNvGrpSpPr/>
          <p:nvPr userDrawn="1"/>
        </p:nvGrpSpPr>
        <p:grpSpPr>
          <a:xfrm>
            <a:off x="11220876" y="224142"/>
            <a:ext cx="5907789" cy="8982671"/>
            <a:chOff x="5774620" y="826942"/>
            <a:chExt cx="2248779" cy="3419221"/>
          </a:xfrm>
        </p:grpSpPr>
        <p:sp>
          <p:nvSpPr>
            <p:cNvPr id="11" name="Freeform: Shape 49"/>
            <p:cNvSpPr/>
            <p:nvPr/>
          </p:nvSpPr>
          <p:spPr bwMode="auto">
            <a:xfrm>
              <a:off x="5774620" y="826942"/>
              <a:ext cx="2226380" cy="3411308"/>
            </a:xfrm>
            <a:custGeom>
              <a:avLst/>
              <a:gdLst>
                <a:gd name="connsiteX0" fmla="*/ 2857724 w 3215882"/>
                <a:gd name="connsiteY0" fmla="*/ 0 h 4927445"/>
                <a:gd name="connsiteX1" fmla="*/ 2982698 w 3215882"/>
                <a:gd name="connsiteY1" fmla="*/ 73912 h 4927445"/>
                <a:gd name="connsiteX2" fmla="*/ 3099339 w 3215882"/>
                <a:gd name="connsiteY2" fmla="*/ 180673 h 4927445"/>
                <a:gd name="connsiteX3" fmla="*/ 3149329 w 3215882"/>
                <a:gd name="connsiteY3" fmla="*/ 320284 h 4927445"/>
                <a:gd name="connsiteX4" fmla="*/ 3174323 w 3215882"/>
                <a:gd name="connsiteY4" fmla="*/ 229948 h 4927445"/>
                <a:gd name="connsiteX5" fmla="*/ 3215882 w 3215882"/>
                <a:gd name="connsiteY5" fmla="*/ 229948 h 4927445"/>
                <a:gd name="connsiteX6" fmla="*/ 3215882 w 3215882"/>
                <a:gd name="connsiteY6" fmla="*/ 4252045 h 4927445"/>
                <a:gd name="connsiteX7" fmla="*/ 3024355 w 3215882"/>
                <a:gd name="connsiteY7" fmla="*/ 4229391 h 4927445"/>
                <a:gd name="connsiteX8" fmla="*/ 2674430 w 3215882"/>
                <a:gd name="connsiteY8" fmla="*/ 4237603 h 4927445"/>
                <a:gd name="connsiteX9" fmla="*/ 2582783 w 3215882"/>
                <a:gd name="connsiteY9" fmla="*/ 4286877 h 4927445"/>
                <a:gd name="connsiteX10" fmla="*/ 2299510 w 3215882"/>
                <a:gd name="connsiteY10" fmla="*/ 4442913 h 4927445"/>
                <a:gd name="connsiteX11" fmla="*/ 2257852 w 3215882"/>
                <a:gd name="connsiteY11" fmla="*/ 4492188 h 4927445"/>
                <a:gd name="connsiteX12" fmla="*/ 2216194 w 3215882"/>
                <a:gd name="connsiteY12" fmla="*/ 4607161 h 4927445"/>
                <a:gd name="connsiteX13" fmla="*/ 2149542 w 3215882"/>
                <a:gd name="connsiteY13" fmla="*/ 4631799 h 4927445"/>
                <a:gd name="connsiteX14" fmla="*/ 1458023 w 3215882"/>
                <a:gd name="connsiteY14" fmla="*/ 4607161 h 4927445"/>
                <a:gd name="connsiteX15" fmla="*/ 1383039 w 3215882"/>
                <a:gd name="connsiteY15" fmla="*/ 4607161 h 4927445"/>
                <a:gd name="connsiteX16" fmla="*/ 1349712 w 3215882"/>
                <a:gd name="connsiteY16" fmla="*/ 4656436 h 4927445"/>
                <a:gd name="connsiteX17" fmla="*/ 1241402 w 3215882"/>
                <a:gd name="connsiteY17" fmla="*/ 4779622 h 4927445"/>
                <a:gd name="connsiteX18" fmla="*/ 1174750 w 3215882"/>
                <a:gd name="connsiteY18" fmla="*/ 4779622 h 4927445"/>
                <a:gd name="connsiteX19" fmla="*/ 1108097 w 3215882"/>
                <a:gd name="connsiteY19" fmla="*/ 4804259 h 4927445"/>
                <a:gd name="connsiteX20" fmla="*/ 1016450 w 3215882"/>
                <a:gd name="connsiteY20" fmla="*/ 4878171 h 4927445"/>
                <a:gd name="connsiteX21" fmla="*/ 974792 w 3215882"/>
                <a:gd name="connsiteY21" fmla="*/ 4902808 h 4927445"/>
                <a:gd name="connsiteX22" fmla="*/ 849819 w 3215882"/>
                <a:gd name="connsiteY22" fmla="*/ 4927445 h 4927445"/>
                <a:gd name="connsiteX23" fmla="*/ 708183 w 3215882"/>
                <a:gd name="connsiteY23" fmla="*/ 4919233 h 4927445"/>
                <a:gd name="connsiteX24" fmla="*/ 608204 w 3215882"/>
                <a:gd name="connsiteY24" fmla="*/ 4886383 h 4927445"/>
                <a:gd name="connsiteX25" fmla="*/ 549883 w 3215882"/>
                <a:gd name="connsiteY25" fmla="*/ 4837109 h 4927445"/>
                <a:gd name="connsiteX26" fmla="*/ 416578 w 3215882"/>
                <a:gd name="connsiteY26" fmla="*/ 4763197 h 4927445"/>
                <a:gd name="connsiteX27" fmla="*/ 324931 w 3215882"/>
                <a:gd name="connsiteY27" fmla="*/ 4689285 h 4927445"/>
                <a:gd name="connsiteX28" fmla="*/ 374920 w 3215882"/>
                <a:gd name="connsiteY28" fmla="*/ 4623586 h 4927445"/>
                <a:gd name="connsiteX29" fmla="*/ 508225 w 3215882"/>
                <a:gd name="connsiteY29" fmla="*/ 4475763 h 4927445"/>
                <a:gd name="connsiteX30" fmla="*/ 491562 w 3215882"/>
                <a:gd name="connsiteY30" fmla="*/ 4369001 h 4927445"/>
                <a:gd name="connsiteX31" fmla="*/ 516557 w 3215882"/>
                <a:gd name="connsiteY31" fmla="*/ 4262240 h 4927445"/>
                <a:gd name="connsiteX32" fmla="*/ 524888 w 3215882"/>
                <a:gd name="connsiteY32" fmla="*/ 4171904 h 4927445"/>
                <a:gd name="connsiteX33" fmla="*/ 474899 w 3215882"/>
                <a:gd name="connsiteY33" fmla="*/ 4081567 h 4927445"/>
                <a:gd name="connsiteX34" fmla="*/ 416578 w 3215882"/>
                <a:gd name="connsiteY34" fmla="*/ 3991231 h 4927445"/>
                <a:gd name="connsiteX35" fmla="*/ 341594 w 3215882"/>
                <a:gd name="connsiteY35" fmla="*/ 3851620 h 4927445"/>
                <a:gd name="connsiteX36" fmla="*/ 358257 w 3215882"/>
                <a:gd name="connsiteY36" fmla="*/ 3753071 h 4927445"/>
                <a:gd name="connsiteX37" fmla="*/ 374920 w 3215882"/>
                <a:gd name="connsiteY37" fmla="*/ 3638097 h 4927445"/>
                <a:gd name="connsiteX38" fmla="*/ 124974 w 3215882"/>
                <a:gd name="connsiteY38" fmla="*/ 3178202 h 4927445"/>
                <a:gd name="connsiteX39" fmla="*/ 91647 w 3215882"/>
                <a:gd name="connsiteY39" fmla="*/ 3055016 h 4927445"/>
                <a:gd name="connsiteX40" fmla="*/ 0 w 3215882"/>
                <a:gd name="connsiteY40" fmla="*/ 2849706 h 4927445"/>
                <a:gd name="connsiteX41" fmla="*/ 8332 w 3215882"/>
                <a:gd name="connsiteY41" fmla="*/ 2825069 h 4927445"/>
                <a:gd name="connsiteX42" fmla="*/ 149968 w 3215882"/>
                <a:gd name="connsiteY42" fmla="*/ 2931830 h 4927445"/>
                <a:gd name="connsiteX43" fmla="*/ 41658 w 3215882"/>
                <a:gd name="connsiteY43" fmla="*/ 2751157 h 4927445"/>
                <a:gd name="connsiteX44" fmla="*/ 83316 w 3215882"/>
                <a:gd name="connsiteY44" fmla="*/ 2734732 h 4927445"/>
                <a:gd name="connsiteX45" fmla="*/ 191626 w 3215882"/>
                <a:gd name="connsiteY45" fmla="*/ 2898980 h 4927445"/>
                <a:gd name="connsiteX46" fmla="*/ 199958 w 3215882"/>
                <a:gd name="connsiteY46" fmla="*/ 2825069 h 4927445"/>
                <a:gd name="connsiteX47" fmla="*/ 124974 w 3215882"/>
                <a:gd name="connsiteY47" fmla="*/ 2669033 h 4927445"/>
                <a:gd name="connsiteX48" fmla="*/ 16663 w 3215882"/>
                <a:gd name="connsiteY48" fmla="*/ 2496572 h 4927445"/>
                <a:gd name="connsiteX49" fmla="*/ 16663 w 3215882"/>
                <a:gd name="connsiteY49" fmla="*/ 2381599 h 4927445"/>
                <a:gd name="connsiteX50" fmla="*/ 83316 w 3215882"/>
                <a:gd name="connsiteY50" fmla="*/ 2283050 h 4927445"/>
                <a:gd name="connsiteX51" fmla="*/ 124974 w 3215882"/>
                <a:gd name="connsiteY51" fmla="*/ 2200926 h 4927445"/>
                <a:gd name="connsiteX52" fmla="*/ 108310 w 3215882"/>
                <a:gd name="connsiteY52" fmla="*/ 2118801 h 4927445"/>
                <a:gd name="connsiteX53" fmla="*/ 108310 w 3215882"/>
                <a:gd name="connsiteY53" fmla="*/ 1970978 h 4927445"/>
                <a:gd name="connsiteX54" fmla="*/ 166631 w 3215882"/>
                <a:gd name="connsiteY54" fmla="*/ 1856004 h 4927445"/>
                <a:gd name="connsiteX55" fmla="*/ 191626 w 3215882"/>
                <a:gd name="connsiteY55" fmla="*/ 2003828 h 4927445"/>
                <a:gd name="connsiteX56" fmla="*/ 266610 w 3215882"/>
                <a:gd name="connsiteY56" fmla="*/ 1995615 h 4927445"/>
                <a:gd name="connsiteX57" fmla="*/ 299936 w 3215882"/>
                <a:gd name="connsiteY57" fmla="*/ 1864217 h 4927445"/>
                <a:gd name="connsiteX58" fmla="*/ 724846 w 3215882"/>
                <a:gd name="connsiteY58" fmla="*/ 1543933 h 4927445"/>
                <a:gd name="connsiteX59" fmla="*/ 741509 w 3215882"/>
                <a:gd name="connsiteY59" fmla="*/ 1584995 h 4927445"/>
                <a:gd name="connsiteX60" fmla="*/ 841488 w 3215882"/>
                <a:gd name="connsiteY60" fmla="*/ 1584995 h 4927445"/>
                <a:gd name="connsiteX61" fmla="*/ 933135 w 3215882"/>
                <a:gd name="connsiteY61" fmla="*/ 1593207 h 4927445"/>
                <a:gd name="connsiteX62" fmla="*/ 1016450 w 3215882"/>
                <a:gd name="connsiteY62" fmla="*/ 1568570 h 4927445"/>
                <a:gd name="connsiteX63" fmla="*/ 1058108 w 3215882"/>
                <a:gd name="connsiteY63" fmla="*/ 1511083 h 4927445"/>
                <a:gd name="connsiteX64" fmla="*/ 1133092 w 3215882"/>
                <a:gd name="connsiteY64" fmla="*/ 1494659 h 4927445"/>
                <a:gd name="connsiteX65" fmla="*/ 1241402 w 3215882"/>
                <a:gd name="connsiteY65" fmla="*/ 1412534 h 4927445"/>
                <a:gd name="connsiteX66" fmla="*/ 1374707 w 3215882"/>
                <a:gd name="connsiteY66" fmla="*/ 1404322 h 4927445"/>
                <a:gd name="connsiteX67" fmla="*/ 1516344 w 3215882"/>
                <a:gd name="connsiteY67" fmla="*/ 1379685 h 4927445"/>
                <a:gd name="connsiteX68" fmla="*/ 1616322 w 3215882"/>
                <a:gd name="connsiteY68" fmla="*/ 1322198 h 4927445"/>
                <a:gd name="connsiteX69" fmla="*/ 1707969 w 3215882"/>
                <a:gd name="connsiteY69" fmla="*/ 1215437 h 4927445"/>
                <a:gd name="connsiteX70" fmla="*/ 1782953 w 3215882"/>
                <a:gd name="connsiteY70" fmla="*/ 1084038 h 4927445"/>
                <a:gd name="connsiteX71" fmla="*/ 1899595 w 3215882"/>
                <a:gd name="connsiteY71" fmla="*/ 1026551 h 4927445"/>
                <a:gd name="connsiteX72" fmla="*/ 1907927 w 3215882"/>
                <a:gd name="connsiteY72" fmla="*/ 969064 h 4927445"/>
                <a:gd name="connsiteX73" fmla="*/ 1866269 w 3215882"/>
                <a:gd name="connsiteY73" fmla="*/ 870515 h 4927445"/>
                <a:gd name="connsiteX74" fmla="*/ 1874600 w 3215882"/>
                <a:gd name="connsiteY74" fmla="*/ 771967 h 4927445"/>
                <a:gd name="connsiteX75" fmla="*/ 2057895 w 3215882"/>
                <a:gd name="connsiteY75" fmla="*/ 673418 h 4927445"/>
                <a:gd name="connsiteX76" fmla="*/ 2166205 w 3215882"/>
                <a:gd name="connsiteY76" fmla="*/ 845878 h 4927445"/>
                <a:gd name="connsiteX77" fmla="*/ 2232857 w 3215882"/>
                <a:gd name="connsiteY77" fmla="*/ 747329 h 4927445"/>
                <a:gd name="connsiteX78" fmla="*/ 2174536 w 3215882"/>
                <a:gd name="connsiteY78" fmla="*/ 656993 h 4927445"/>
                <a:gd name="connsiteX79" fmla="*/ 2191200 w 3215882"/>
                <a:gd name="connsiteY79" fmla="*/ 550232 h 4927445"/>
                <a:gd name="connsiteX80" fmla="*/ 2399488 w 3215882"/>
                <a:gd name="connsiteY80" fmla="*/ 615931 h 4927445"/>
                <a:gd name="connsiteX81" fmla="*/ 2366162 w 3215882"/>
                <a:gd name="connsiteY81" fmla="*/ 558444 h 4927445"/>
                <a:gd name="connsiteX82" fmla="*/ 2382825 w 3215882"/>
                <a:gd name="connsiteY82" fmla="*/ 533807 h 4927445"/>
                <a:gd name="connsiteX83" fmla="*/ 2332836 w 3215882"/>
                <a:gd name="connsiteY83" fmla="*/ 459895 h 4927445"/>
                <a:gd name="connsiteX84" fmla="*/ 2532794 w 3215882"/>
                <a:gd name="connsiteY84" fmla="*/ 197098 h 4927445"/>
                <a:gd name="connsiteX85" fmla="*/ 2674430 w 3215882"/>
                <a:gd name="connsiteY85" fmla="*/ 197098 h 4927445"/>
                <a:gd name="connsiteX86" fmla="*/ 2757746 w 3215882"/>
                <a:gd name="connsiteY86" fmla="*/ 65699 h 4927445"/>
                <a:gd name="connsiteX87" fmla="*/ 2824398 w 3215882"/>
                <a:gd name="connsiteY87" fmla="*/ 73912 h 4927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215882" h="4927445">
                  <a:moveTo>
                    <a:pt x="2857724" y="0"/>
                  </a:moveTo>
                  <a:lnTo>
                    <a:pt x="2982698" y="73912"/>
                  </a:lnTo>
                  <a:lnTo>
                    <a:pt x="3099339" y="180673"/>
                  </a:lnTo>
                  <a:lnTo>
                    <a:pt x="3149329" y="320284"/>
                  </a:lnTo>
                  <a:lnTo>
                    <a:pt x="3174323" y="229948"/>
                  </a:lnTo>
                  <a:lnTo>
                    <a:pt x="3215882" y="229948"/>
                  </a:lnTo>
                  <a:lnTo>
                    <a:pt x="3215882" y="4252045"/>
                  </a:lnTo>
                  <a:lnTo>
                    <a:pt x="3024355" y="4229391"/>
                  </a:lnTo>
                  <a:lnTo>
                    <a:pt x="2674430" y="4237603"/>
                  </a:lnTo>
                  <a:lnTo>
                    <a:pt x="2582783" y="4286877"/>
                  </a:lnTo>
                  <a:lnTo>
                    <a:pt x="2299510" y="4442913"/>
                  </a:lnTo>
                  <a:lnTo>
                    <a:pt x="2257852" y="4492188"/>
                  </a:lnTo>
                  <a:lnTo>
                    <a:pt x="2216194" y="4607161"/>
                  </a:lnTo>
                  <a:lnTo>
                    <a:pt x="2149542" y="4631799"/>
                  </a:lnTo>
                  <a:lnTo>
                    <a:pt x="1458023" y="4607161"/>
                  </a:lnTo>
                  <a:lnTo>
                    <a:pt x="1383039" y="4607161"/>
                  </a:lnTo>
                  <a:lnTo>
                    <a:pt x="1349712" y="4656436"/>
                  </a:lnTo>
                  <a:lnTo>
                    <a:pt x="1241402" y="4779622"/>
                  </a:lnTo>
                  <a:lnTo>
                    <a:pt x="1174750" y="4779622"/>
                  </a:lnTo>
                  <a:lnTo>
                    <a:pt x="1108097" y="4804259"/>
                  </a:lnTo>
                  <a:lnTo>
                    <a:pt x="1016450" y="4878171"/>
                  </a:lnTo>
                  <a:lnTo>
                    <a:pt x="974792" y="4902808"/>
                  </a:lnTo>
                  <a:lnTo>
                    <a:pt x="849819" y="4927445"/>
                  </a:lnTo>
                  <a:lnTo>
                    <a:pt x="708183" y="4919233"/>
                  </a:lnTo>
                  <a:lnTo>
                    <a:pt x="608204" y="4886383"/>
                  </a:lnTo>
                  <a:lnTo>
                    <a:pt x="549883" y="4837109"/>
                  </a:lnTo>
                  <a:lnTo>
                    <a:pt x="416578" y="4763197"/>
                  </a:lnTo>
                  <a:lnTo>
                    <a:pt x="324931" y="4689285"/>
                  </a:lnTo>
                  <a:lnTo>
                    <a:pt x="374920" y="4623586"/>
                  </a:lnTo>
                  <a:lnTo>
                    <a:pt x="508225" y="4475763"/>
                  </a:lnTo>
                  <a:lnTo>
                    <a:pt x="491562" y="4369001"/>
                  </a:lnTo>
                  <a:lnTo>
                    <a:pt x="516557" y="4262240"/>
                  </a:lnTo>
                  <a:lnTo>
                    <a:pt x="524888" y="4171904"/>
                  </a:lnTo>
                  <a:lnTo>
                    <a:pt x="474899" y="4081567"/>
                  </a:lnTo>
                  <a:lnTo>
                    <a:pt x="416578" y="3991231"/>
                  </a:lnTo>
                  <a:lnTo>
                    <a:pt x="341594" y="3851620"/>
                  </a:lnTo>
                  <a:lnTo>
                    <a:pt x="358257" y="3753071"/>
                  </a:lnTo>
                  <a:lnTo>
                    <a:pt x="374920" y="3638097"/>
                  </a:lnTo>
                  <a:lnTo>
                    <a:pt x="124974" y="3178202"/>
                  </a:lnTo>
                  <a:lnTo>
                    <a:pt x="91647" y="3055016"/>
                  </a:lnTo>
                  <a:lnTo>
                    <a:pt x="0" y="2849706"/>
                  </a:lnTo>
                  <a:lnTo>
                    <a:pt x="8332" y="2825069"/>
                  </a:lnTo>
                  <a:lnTo>
                    <a:pt x="149968" y="2931830"/>
                  </a:lnTo>
                  <a:lnTo>
                    <a:pt x="41658" y="2751157"/>
                  </a:lnTo>
                  <a:lnTo>
                    <a:pt x="83316" y="2734732"/>
                  </a:lnTo>
                  <a:lnTo>
                    <a:pt x="191626" y="2898980"/>
                  </a:lnTo>
                  <a:lnTo>
                    <a:pt x="199958" y="2825069"/>
                  </a:lnTo>
                  <a:lnTo>
                    <a:pt x="124974" y="2669033"/>
                  </a:lnTo>
                  <a:lnTo>
                    <a:pt x="16663" y="2496572"/>
                  </a:lnTo>
                  <a:lnTo>
                    <a:pt x="16663" y="2381599"/>
                  </a:lnTo>
                  <a:lnTo>
                    <a:pt x="83316" y="2283050"/>
                  </a:lnTo>
                  <a:lnTo>
                    <a:pt x="124974" y="2200926"/>
                  </a:lnTo>
                  <a:lnTo>
                    <a:pt x="108310" y="2118801"/>
                  </a:lnTo>
                  <a:lnTo>
                    <a:pt x="108310" y="1970978"/>
                  </a:lnTo>
                  <a:lnTo>
                    <a:pt x="166631" y="1856004"/>
                  </a:lnTo>
                  <a:lnTo>
                    <a:pt x="191626" y="2003828"/>
                  </a:lnTo>
                  <a:lnTo>
                    <a:pt x="266610" y="1995615"/>
                  </a:lnTo>
                  <a:lnTo>
                    <a:pt x="299936" y="1864217"/>
                  </a:lnTo>
                  <a:lnTo>
                    <a:pt x="724846" y="1543933"/>
                  </a:lnTo>
                  <a:lnTo>
                    <a:pt x="741509" y="1584995"/>
                  </a:lnTo>
                  <a:lnTo>
                    <a:pt x="841488" y="1584995"/>
                  </a:lnTo>
                  <a:lnTo>
                    <a:pt x="933135" y="1593207"/>
                  </a:lnTo>
                  <a:lnTo>
                    <a:pt x="1016450" y="1568570"/>
                  </a:lnTo>
                  <a:lnTo>
                    <a:pt x="1058108" y="1511083"/>
                  </a:lnTo>
                  <a:lnTo>
                    <a:pt x="1133092" y="1494659"/>
                  </a:lnTo>
                  <a:lnTo>
                    <a:pt x="1241402" y="1412534"/>
                  </a:lnTo>
                  <a:lnTo>
                    <a:pt x="1374707" y="1404322"/>
                  </a:lnTo>
                  <a:lnTo>
                    <a:pt x="1516344" y="1379685"/>
                  </a:lnTo>
                  <a:lnTo>
                    <a:pt x="1616322" y="1322198"/>
                  </a:lnTo>
                  <a:lnTo>
                    <a:pt x="1707969" y="1215437"/>
                  </a:lnTo>
                  <a:lnTo>
                    <a:pt x="1782953" y="1084038"/>
                  </a:lnTo>
                  <a:lnTo>
                    <a:pt x="1899595" y="1026551"/>
                  </a:lnTo>
                  <a:lnTo>
                    <a:pt x="1907927" y="969064"/>
                  </a:lnTo>
                  <a:lnTo>
                    <a:pt x="1866269" y="870515"/>
                  </a:lnTo>
                  <a:lnTo>
                    <a:pt x="1874600" y="771967"/>
                  </a:lnTo>
                  <a:lnTo>
                    <a:pt x="2057895" y="673418"/>
                  </a:lnTo>
                  <a:lnTo>
                    <a:pt x="2166205" y="845878"/>
                  </a:lnTo>
                  <a:lnTo>
                    <a:pt x="2232857" y="747329"/>
                  </a:lnTo>
                  <a:lnTo>
                    <a:pt x="2174536" y="656993"/>
                  </a:lnTo>
                  <a:lnTo>
                    <a:pt x="2191200" y="550232"/>
                  </a:lnTo>
                  <a:lnTo>
                    <a:pt x="2399488" y="615931"/>
                  </a:lnTo>
                  <a:lnTo>
                    <a:pt x="2366162" y="558444"/>
                  </a:lnTo>
                  <a:lnTo>
                    <a:pt x="2382825" y="533807"/>
                  </a:lnTo>
                  <a:lnTo>
                    <a:pt x="2332836" y="459895"/>
                  </a:lnTo>
                  <a:lnTo>
                    <a:pt x="2532794" y="197098"/>
                  </a:lnTo>
                  <a:lnTo>
                    <a:pt x="2674430" y="197098"/>
                  </a:lnTo>
                  <a:lnTo>
                    <a:pt x="2757746" y="65699"/>
                  </a:lnTo>
                  <a:lnTo>
                    <a:pt x="2824398" y="73912"/>
                  </a:lnTo>
                  <a:close/>
                </a:path>
              </a:pathLst>
            </a:custGeom>
            <a:gradFill>
              <a:gsLst>
                <a:gs pos="35000">
                  <a:schemeClr val="bg1">
                    <a:lumMod val="95000"/>
                  </a:schemeClr>
                </a:gs>
                <a:gs pos="83000">
                  <a:schemeClr val="bg1">
                    <a:lumMod val="85000"/>
                  </a:schemeClr>
                </a:gs>
              </a:gsLst>
              <a:lin ang="4200000" scaled="0"/>
            </a:gradFill>
            <a:ln w="6350">
              <a:solidFill>
                <a:srgbClr val="8DB7C4"/>
              </a:solidFill>
            </a:ln>
            <a:effectLst>
              <a:glow rad="495300">
                <a:srgbClr val="95BBC7">
                  <a:alpha val="45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t">
              <a:noAutofit/>
            </a:bodyPr>
            <a:lstStyle/>
            <a:p>
              <a:pPr algn="ctr" defTabSz="886261" fontAlgn="base">
                <a:spcBef>
                  <a:spcPct val="0"/>
                </a:spcBef>
                <a:spcAft>
                  <a:spcPct val="0"/>
                </a:spcAft>
              </a:pPr>
              <a:endParaRPr lang="en-AU" sz="1357">
                <a:solidFill>
                  <a:prstClr val="white"/>
                </a:solidFill>
                <a:latin typeface="Bankwest Rounded Bold" panose="02000803000000020004" pitchFamily="2" charset="0"/>
              </a:endParaRPr>
            </a:p>
          </p:txBody>
        </p:sp>
        <p:sp>
          <p:nvSpPr>
            <p:cNvPr id="12" name="SWIS Filled"/>
            <p:cNvSpPr/>
            <p:nvPr/>
          </p:nvSpPr>
          <p:spPr bwMode="auto">
            <a:xfrm>
              <a:off x="5830585" y="2955559"/>
              <a:ext cx="1191182" cy="1290604"/>
            </a:xfrm>
            <a:custGeom>
              <a:avLst/>
              <a:gdLst>
                <a:gd name="connsiteX0" fmla="*/ 0 w 2143125"/>
                <a:gd name="connsiteY0" fmla="*/ 0 h 2395537"/>
                <a:gd name="connsiteX1" fmla="*/ 104775 w 2143125"/>
                <a:gd name="connsiteY1" fmla="*/ 33337 h 2395537"/>
                <a:gd name="connsiteX2" fmla="*/ 342900 w 2143125"/>
                <a:gd name="connsiteY2" fmla="*/ 19050 h 2395537"/>
                <a:gd name="connsiteX3" fmla="*/ 371475 w 2143125"/>
                <a:gd name="connsiteY3" fmla="*/ 114300 h 2395537"/>
                <a:gd name="connsiteX4" fmla="*/ 495300 w 2143125"/>
                <a:gd name="connsiteY4" fmla="*/ 195262 h 2395537"/>
                <a:gd name="connsiteX5" fmla="*/ 523875 w 2143125"/>
                <a:gd name="connsiteY5" fmla="*/ 233362 h 2395537"/>
                <a:gd name="connsiteX6" fmla="*/ 542925 w 2143125"/>
                <a:gd name="connsiteY6" fmla="*/ 228600 h 2395537"/>
                <a:gd name="connsiteX7" fmla="*/ 561975 w 2143125"/>
                <a:gd name="connsiteY7" fmla="*/ 266700 h 2395537"/>
                <a:gd name="connsiteX8" fmla="*/ 647700 w 2143125"/>
                <a:gd name="connsiteY8" fmla="*/ 347662 h 2395537"/>
                <a:gd name="connsiteX9" fmla="*/ 652462 w 2143125"/>
                <a:gd name="connsiteY9" fmla="*/ 457200 h 2395537"/>
                <a:gd name="connsiteX10" fmla="*/ 719137 w 2143125"/>
                <a:gd name="connsiteY10" fmla="*/ 509587 h 2395537"/>
                <a:gd name="connsiteX11" fmla="*/ 776287 w 2143125"/>
                <a:gd name="connsiteY11" fmla="*/ 509587 h 2395537"/>
                <a:gd name="connsiteX12" fmla="*/ 828675 w 2143125"/>
                <a:gd name="connsiteY12" fmla="*/ 695325 h 2395537"/>
                <a:gd name="connsiteX13" fmla="*/ 900112 w 2143125"/>
                <a:gd name="connsiteY13" fmla="*/ 657225 h 2395537"/>
                <a:gd name="connsiteX14" fmla="*/ 990600 w 2143125"/>
                <a:gd name="connsiteY14" fmla="*/ 723900 h 2395537"/>
                <a:gd name="connsiteX15" fmla="*/ 990600 w 2143125"/>
                <a:gd name="connsiteY15" fmla="*/ 804862 h 2395537"/>
                <a:gd name="connsiteX16" fmla="*/ 1042987 w 2143125"/>
                <a:gd name="connsiteY16" fmla="*/ 819150 h 2395537"/>
                <a:gd name="connsiteX17" fmla="*/ 1109662 w 2143125"/>
                <a:gd name="connsiteY17" fmla="*/ 771525 h 2395537"/>
                <a:gd name="connsiteX18" fmla="*/ 1166812 w 2143125"/>
                <a:gd name="connsiteY18" fmla="*/ 800100 h 2395537"/>
                <a:gd name="connsiteX19" fmla="*/ 1219200 w 2143125"/>
                <a:gd name="connsiteY19" fmla="*/ 823912 h 2395537"/>
                <a:gd name="connsiteX20" fmla="*/ 1319212 w 2143125"/>
                <a:gd name="connsiteY20" fmla="*/ 900112 h 2395537"/>
                <a:gd name="connsiteX21" fmla="*/ 1362075 w 2143125"/>
                <a:gd name="connsiteY21" fmla="*/ 895350 h 2395537"/>
                <a:gd name="connsiteX22" fmla="*/ 1366837 w 2143125"/>
                <a:gd name="connsiteY22" fmla="*/ 962025 h 2395537"/>
                <a:gd name="connsiteX23" fmla="*/ 1381125 w 2143125"/>
                <a:gd name="connsiteY23" fmla="*/ 1042987 h 2395537"/>
                <a:gd name="connsiteX24" fmla="*/ 1462087 w 2143125"/>
                <a:gd name="connsiteY24" fmla="*/ 1033462 h 2395537"/>
                <a:gd name="connsiteX25" fmla="*/ 1543050 w 2143125"/>
                <a:gd name="connsiteY25" fmla="*/ 1104900 h 2395537"/>
                <a:gd name="connsiteX26" fmla="*/ 1757362 w 2143125"/>
                <a:gd name="connsiteY26" fmla="*/ 1123950 h 2395537"/>
                <a:gd name="connsiteX27" fmla="*/ 1995487 w 2143125"/>
                <a:gd name="connsiteY27" fmla="*/ 995362 h 2395537"/>
                <a:gd name="connsiteX28" fmla="*/ 1943100 w 2143125"/>
                <a:gd name="connsiteY28" fmla="*/ 938212 h 2395537"/>
                <a:gd name="connsiteX29" fmla="*/ 1924050 w 2143125"/>
                <a:gd name="connsiteY29" fmla="*/ 847725 h 2395537"/>
                <a:gd name="connsiteX30" fmla="*/ 1847850 w 2143125"/>
                <a:gd name="connsiteY30" fmla="*/ 776287 h 2395537"/>
                <a:gd name="connsiteX31" fmla="*/ 1914525 w 2143125"/>
                <a:gd name="connsiteY31" fmla="*/ 771525 h 2395537"/>
                <a:gd name="connsiteX32" fmla="*/ 1914525 w 2143125"/>
                <a:gd name="connsiteY32" fmla="*/ 771525 h 2395537"/>
                <a:gd name="connsiteX33" fmla="*/ 1957387 w 2143125"/>
                <a:gd name="connsiteY33" fmla="*/ 771525 h 2395537"/>
                <a:gd name="connsiteX34" fmla="*/ 2062162 w 2143125"/>
                <a:gd name="connsiteY34" fmla="*/ 904875 h 2395537"/>
                <a:gd name="connsiteX35" fmla="*/ 2090737 w 2143125"/>
                <a:gd name="connsiteY35" fmla="*/ 904875 h 2395537"/>
                <a:gd name="connsiteX36" fmla="*/ 2105025 w 2143125"/>
                <a:gd name="connsiteY36" fmla="*/ 981075 h 2395537"/>
                <a:gd name="connsiteX37" fmla="*/ 2143125 w 2143125"/>
                <a:gd name="connsiteY37" fmla="*/ 981075 h 2395537"/>
                <a:gd name="connsiteX38" fmla="*/ 2109787 w 2143125"/>
                <a:gd name="connsiteY38" fmla="*/ 1133475 h 2395537"/>
                <a:gd name="connsiteX39" fmla="*/ 2066925 w 2143125"/>
                <a:gd name="connsiteY39" fmla="*/ 1147762 h 2395537"/>
                <a:gd name="connsiteX40" fmla="*/ 2019300 w 2143125"/>
                <a:gd name="connsiteY40" fmla="*/ 1090612 h 2395537"/>
                <a:gd name="connsiteX41" fmla="*/ 1595437 w 2143125"/>
                <a:gd name="connsiteY41" fmla="*/ 1204912 h 2395537"/>
                <a:gd name="connsiteX42" fmla="*/ 1538287 w 2143125"/>
                <a:gd name="connsiteY42" fmla="*/ 1257300 h 2395537"/>
                <a:gd name="connsiteX43" fmla="*/ 1557337 w 2143125"/>
                <a:gd name="connsiteY43" fmla="*/ 1343025 h 2395537"/>
                <a:gd name="connsiteX44" fmla="*/ 1500187 w 2143125"/>
                <a:gd name="connsiteY44" fmla="*/ 1395412 h 2395537"/>
                <a:gd name="connsiteX45" fmla="*/ 1538287 w 2143125"/>
                <a:gd name="connsiteY45" fmla="*/ 1538287 h 2395537"/>
                <a:gd name="connsiteX46" fmla="*/ 1604962 w 2143125"/>
                <a:gd name="connsiteY46" fmla="*/ 1585912 h 2395537"/>
                <a:gd name="connsiteX47" fmla="*/ 1647825 w 2143125"/>
                <a:gd name="connsiteY47" fmla="*/ 1447800 h 2395537"/>
                <a:gd name="connsiteX48" fmla="*/ 1666875 w 2143125"/>
                <a:gd name="connsiteY48" fmla="*/ 1481137 h 2395537"/>
                <a:gd name="connsiteX49" fmla="*/ 1628775 w 2143125"/>
                <a:gd name="connsiteY49" fmla="*/ 1624012 h 2395537"/>
                <a:gd name="connsiteX50" fmla="*/ 1666875 w 2143125"/>
                <a:gd name="connsiteY50" fmla="*/ 1704975 h 2395537"/>
                <a:gd name="connsiteX51" fmla="*/ 1681162 w 2143125"/>
                <a:gd name="connsiteY51" fmla="*/ 1714500 h 2395537"/>
                <a:gd name="connsiteX52" fmla="*/ 1724025 w 2143125"/>
                <a:gd name="connsiteY52" fmla="*/ 1771650 h 2395537"/>
                <a:gd name="connsiteX53" fmla="*/ 1743075 w 2143125"/>
                <a:gd name="connsiteY53" fmla="*/ 1790700 h 2395537"/>
                <a:gd name="connsiteX54" fmla="*/ 1757362 w 2143125"/>
                <a:gd name="connsiteY54" fmla="*/ 1838325 h 2395537"/>
                <a:gd name="connsiteX55" fmla="*/ 1776412 w 2143125"/>
                <a:gd name="connsiteY55" fmla="*/ 1890712 h 2395537"/>
                <a:gd name="connsiteX56" fmla="*/ 1685925 w 2143125"/>
                <a:gd name="connsiteY56" fmla="*/ 1919287 h 2395537"/>
                <a:gd name="connsiteX57" fmla="*/ 1590675 w 2143125"/>
                <a:gd name="connsiteY57" fmla="*/ 1966912 h 2395537"/>
                <a:gd name="connsiteX58" fmla="*/ 1462087 w 2143125"/>
                <a:gd name="connsiteY58" fmla="*/ 2043112 h 2395537"/>
                <a:gd name="connsiteX59" fmla="*/ 1462087 w 2143125"/>
                <a:gd name="connsiteY59" fmla="*/ 2062162 h 2395537"/>
                <a:gd name="connsiteX60" fmla="*/ 1524000 w 2143125"/>
                <a:gd name="connsiteY60" fmla="*/ 2124075 h 2395537"/>
                <a:gd name="connsiteX61" fmla="*/ 1457325 w 2143125"/>
                <a:gd name="connsiteY61" fmla="*/ 2205037 h 2395537"/>
                <a:gd name="connsiteX62" fmla="*/ 1385887 w 2143125"/>
                <a:gd name="connsiteY62" fmla="*/ 2205037 h 2395537"/>
                <a:gd name="connsiteX63" fmla="*/ 1333500 w 2143125"/>
                <a:gd name="connsiteY63" fmla="*/ 2214562 h 2395537"/>
                <a:gd name="connsiteX64" fmla="*/ 1295400 w 2143125"/>
                <a:gd name="connsiteY64" fmla="*/ 2228850 h 2395537"/>
                <a:gd name="connsiteX65" fmla="*/ 1233487 w 2143125"/>
                <a:gd name="connsiteY65" fmla="*/ 2281237 h 2395537"/>
                <a:gd name="connsiteX66" fmla="*/ 1171575 w 2143125"/>
                <a:gd name="connsiteY66" fmla="*/ 2328862 h 2395537"/>
                <a:gd name="connsiteX67" fmla="*/ 1114425 w 2143125"/>
                <a:gd name="connsiteY67" fmla="*/ 2362200 h 2395537"/>
                <a:gd name="connsiteX68" fmla="*/ 1038225 w 2143125"/>
                <a:gd name="connsiteY68" fmla="*/ 2381250 h 2395537"/>
                <a:gd name="connsiteX69" fmla="*/ 966787 w 2143125"/>
                <a:gd name="connsiteY69" fmla="*/ 2395537 h 2395537"/>
                <a:gd name="connsiteX70" fmla="*/ 885825 w 2143125"/>
                <a:gd name="connsiteY70" fmla="*/ 2386012 h 2395537"/>
                <a:gd name="connsiteX71" fmla="*/ 809625 w 2143125"/>
                <a:gd name="connsiteY71" fmla="*/ 2390775 h 2395537"/>
                <a:gd name="connsiteX72" fmla="*/ 733425 w 2143125"/>
                <a:gd name="connsiteY72" fmla="*/ 2366962 h 2395537"/>
                <a:gd name="connsiteX73" fmla="*/ 633412 w 2143125"/>
                <a:gd name="connsiteY73" fmla="*/ 2319337 h 2395537"/>
                <a:gd name="connsiteX74" fmla="*/ 581025 w 2143125"/>
                <a:gd name="connsiteY74" fmla="*/ 2276475 h 2395537"/>
                <a:gd name="connsiteX75" fmla="*/ 542925 w 2143125"/>
                <a:gd name="connsiteY75" fmla="*/ 2252662 h 2395537"/>
                <a:gd name="connsiteX76" fmla="*/ 476250 w 2143125"/>
                <a:gd name="connsiteY76" fmla="*/ 2224087 h 2395537"/>
                <a:gd name="connsiteX77" fmla="*/ 381000 w 2143125"/>
                <a:gd name="connsiteY77" fmla="*/ 2157412 h 2395537"/>
                <a:gd name="connsiteX78" fmla="*/ 295275 w 2143125"/>
                <a:gd name="connsiteY78" fmla="*/ 2085975 h 2395537"/>
                <a:gd name="connsiteX79" fmla="*/ 333375 w 2143125"/>
                <a:gd name="connsiteY79" fmla="*/ 2033587 h 2395537"/>
                <a:gd name="connsiteX80" fmla="*/ 409575 w 2143125"/>
                <a:gd name="connsiteY80" fmla="*/ 1933575 h 2395537"/>
                <a:gd name="connsiteX81" fmla="*/ 457200 w 2143125"/>
                <a:gd name="connsiteY81" fmla="*/ 1885950 h 2395537"/>
                <a:gd name="connsiteX82" fmla="*/ 504825 w 2143125"/>
                <a:gd name="connsiteY82" fmla="*/ 1833562 h 2395537"/>
                <a:gd name="connsiteX83" fmla="*/ 523875 w 2143125"/>
                <a:gd name="connsiteY83" fmla="*/ 1800225 h 2395537"/>
                <a:gd name="connsiteX84" fmla="*/ 509587 w 2143125"/>
                <a:gd name="connsiteY84" fmla="*/ 1762125 h 2395537"/>
                <a:gd name="connsiteX85" fmla="*/ 504825 w 2143125"/>
                <a:gd name="connsiteY85" fmla="*/ 1681162 h 2395537"/>
                <a:gd name="connsiteX86" fmla="*/ 514350 w 2143125"/>
                <a:gd name="connsiteY86" fmla="*/ 1604962 h 2395537"/>
                <a:gd name="connsiteX87" fmla="*/ 533400 w 2143125"/>
                <a:gd name="connsiteY87" fmla="*/ 1533525 h 2395537"/>
                <a:gd name="connsiteX88" fmla="*/ 542925 w 2143125"/>
                <a:gd name="connsiteY88" fmla="*/ 1457325 h 2395537"/>
                <a:gd name="connsiteX89" fmla="*/ 547687 w 2143125"/>
                <a:gd name="connsiteY89" fmla="*/ 1414462 h 2395537"/>
                <a:gd name="connsiteX90" fmla="*/ 471487 w 2143125"/>
                <a:gd name="connsiteY90" fmla="*/ 1285875 h 2395537"/>
                <a:gd name="connsiteX91" fmla="*/ 409575 w 2143125"/>
                <a:gd name="connsiteY91" fmla="*/ 1190625 h 2395537"/>
                <a:gd name="connsiteX92" fmla="*/ 352425 w 2143125"/>
                <a:gd name="connsiteY92" fmla="*/ 1090612 h 2395537"/>
                <a:gd name="connsiteX93" fmla="*/ 323850 w 2143125"/>
                <a:gd name="connsiteY93" fmla="*/ 1023937 h 2395537"/>
                <a:gd name="connsiteX94" fmla="*/ 314325 w 2143125"/>
                <a:gd name="connsiteY94" fmla="*/ 995362 h 2395537"/>
                <a:gd name="connsiteX95" fmla="*/ 338137 w 2143125"/>
                <a:gd name="connsiteY95" fmla="*/ 833437 h 2395537"/>
                <a:gd name="connsiteX96" fmla="*/ 347662 w 2143125"/>
                <a:gd name="connsiteY96" fmla="*/ 762000 h 2395537"/>
                <a:gd name="connsiteX97" fmla="*/ 357187 w 2143125"/>
                <a:gd name="connsiteY97" fmla="*/ 719137 h 2395537"/>
                <a:gd name="connsiteX98" fmla="*/ 319087 w 2143125"/>
                <a:gd name="connsiteY98" fmla="*/ 657225 h 2395537"/>
                <a:gd name="connsiteX99" fmla="*/ 52387 w 2143125"/>
                <a:gd name="connsiteY99" fmla="*/ 152400 h 2395537"/>
                <a:gd name="connsiteX100" fmla="*/ 33337 w 2143125"/>
                <a:gd name="connsiteY100" fmla="*/ 123825 h 2395537"/>
                <a:gd name="connsiteX101" fmla="*/ 0 w 2143125"/>
                <a:gd name="connsiteY101" fmla="*/ 0 h 239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143125" h="2395537">
                  <a:moveTo>
                    <a:pt x="0" y="0"/>
                  </a:moveTo>
                  <a:lnTo>
                    <a:pt x="104775" y="33337"/>
                  </a:lnTo>
                  <a:lnTo>
                    <a:pt x="342900" y="19050"/>
                  </a:lnTo>
                  <a:lnTo>
                    <a:pt x="371475" y="114300"/>
                  </a:lnTo>
                  <a:lnTo>
                    <a:pt x="495300" y="195262"/>
                  </a:lnTo>
                  <a:lnTo>
                    <a:pt x="523875" y="233362"/>
                  </a:lnTo>
                  <a:lnTo>
                    <a:pt x="542925" y="228600"/>
                  </a:lnTo>
                  <a:lnTo>
                    <a:pt x="561975" y="266700"/>
                  </a:lnTo>
                  <a:lnTo>
                    <a:pt x="647700" y="347662"/>
                  </a:lnTo>
                  <a:lnTo>
                    <a:pt x="652462" y="457200"/>
                  </a:lnTo>
                  <a:lnTo>
                    <a:pt x="719137" y="509587"/>
                  </a:lnTo>
                  <a:lnTo>
                    <a:pt x="776287" y="509587"/>
                  </a:lnTo>
                  <a:lnTo>
                    <a:pt x="828675" y="695325"/>
                  </a:lnTo>
                  <a:lnTo>
                    <a:pt x="900112" y="657225"/>
                  </a:lnTo>
                  <a:lnTo>
                    <a:pt x="990600" y="723900"/>
                  </a:lnTo>
                  <a:lnTo>
                    <a:pt x="990600" y="804862"/>
                  </a:lnTo>
                  <a:lnTo>
                    <a:pt x="1042987" y="819150"/>
                  </a:lnTo>
                  <a:lnTo>
                    <a:pt x="1109662" y="771525"/>
                  </a:lnTo>
                  <a:lnTo>
                    <a:pt x="1166812" y="800100"/>
                  </a:lnTo>
                  <a:lnTo>
                    <a:pt x="1219200" y="823912"/>
                  </a:lnTo>
                  <a:lnTo>
                    <a:pt x="1319212" y="900112"/>
                  </a:lnTo>
                  <a:lnTo>
                    <a:pt x="1362075" y="895350"/>
                  </a:lnTo>
                  <a:lnTo>
                    <a:pt x="1366837" y="962025"/>
                  </a:lnTo>
                  <a:lnTo>
                    <a:pt x="1381125" y="1042987"/>
                  </a:lnTo>
                  <a:lnTo>
                    <a:pt x="1462087" y="1033462"/>
                  </a:lnTo>
                  <a:lnTo>
                    <a:pt x="1543050" y="1104900"/>
                  </a:lnTo>
                  <a:lnTo>
                    <a:pt x="1757362" y="1123950"/>
                  </a:lnTo>
                  <a:lnTo>
                    <a:pt x="1995487" y="995362"/>
                  </a:lnTo>
                  <a:lnTo>
                    <a:pt x="1943100" y="938212"/>
                  </a:lnTo>
                  <a:lnTo>
                    <a:pt x="1924050" y="847725"/>
                  </a:lnTo>
                  <a:lnTo>
                    <a:pt x="1847850" y="776287"/>
                  </a:lnTo>
                  <a:lnTo>
                    <a:pt x="1914525" y="771525"/>
                  </a:lnTo>
                  <a:lnTo>
                    <a:pt x="1914525" y="771525"/>
                  </a:lnTo>
                  <a:lnTo>
                    <a:pt x="1957387" y="771525"/>
                  </a:lnTo>
                  <a:lnTo>
                    <a:pt x="2062162" y="904875"/>
                  </a:lnTo>
                  <a:lnTo>
                    <a:pt x="2090737" y="904875"/>
                  </a:lnTo>
                  <a:lnTo>
                    <a:pt x="2105025" y="981075"/>
                  </a:lnTo>
                  <a:lnTo>
                    <a:pt x="2143125" y="981075"/>
                  </a:lnTo>
                  <a:lnTo>
                    <a:pt x="2109787" y="1133475"/>
                  </a:lnTo>
                  <a:lnTo>
                    <a:pt x="2066925" y="1147762"/>
                  </a:lnTo>
                  <a:lnTo>
                    <a:pt x="2019300" y="1090612"/>
                  </a:lnTo>
                  <a:lnTo>
                    <a:pt x="1595437" y="1204912"/>
                  </a:lnTo>
                  <a:lnTo>
                    <a:pt x="1538287" y="1257300"/>
                  </a:lnTo>
                  <a:lnTo>
                    <a:pt x="1557337" y="1343025"/>
                  </a:lnTo>
                  <a:lnTo>
                    <a:pt x="1500187" y="1395412"/>
                  </a:lnTo>
                  <a:lnTo>
                    <a:pt x="1538287" y="1538287"/>
                  </a:lnTo>
                  <a:lnTo>
                    <a:pt x="1604962" y="1585912"/>
                  </a:lnTo>
                  <a:lnTo>
                    <a:pt x="1647825" y="1447800"/>
                  </a:lnTo>
                  <a:lnTo>
                    <a:pt x="1666875" y="1481137"/>
                  </a:lnTo>
                  <a:lnTo>
                    <a:pt x="1628775" y="1624012"/>
                  </a:lnTo>
                  <a:lnTo>
                    <a:pt x="1666875" y="1704975"/>
                  </a:lnTo>
                  <a:lnTo>
                    <a:pt x="1681162" y="1714500"/>
                  </a:lnTo>
                  <a:lnTo>
                    <a:pt x="1724025" y="1771650"/>
                  </a:lnTo>
                  <a:lnTo>
                    <a:pt x="1743075" y="1790700"/>
                  </a:lnTo>
                  <a:lnTo>
                    <a:pt x="1757362" y="1838325"/>
                  </a:lnTo>
                  <a:lnTo>
                    <a:pt x="1776412" y="1890712"/>
                  </a:lnTo>
                  <a:lnTo>
                    <a:pt x="1685925" y="1919287"/>
                  </a:lnTo>
                  <a:lnTo>
                    <a:pt x="1590675" y="1966912"/>
                  </a:lnTo>
                  <a:lnTo>
                    <a:pt x="1462087" y="2043112"/>
                  </a:lnTo>
                  <a:lnTo>
                    <a:pt x="1462087" y="2062162"/>
                  </a:lnTo>
                  <a:lnTo>
                    <a:pt x="1524000" y="2124075"/>
                  </a:lnTo>
                  <a:lnTo>
                    <a:pt x="1457325" y="2205037"/>
                  </a:lnTo>
                  <a:lnTo>
                    <a:pt x="1385887" y="2205037"/>
                  </a:lnTo>
                  <a:lnTo>
                    <a:pt x="1333500" y="2214562"/>
                  </a:lnTo>
                  <a:lnTo>
                    <a:pt x="1295400" y="2228850"/>
                  </a:lnTo>
                  <a:lnTo>
                    <a:pt x="1233487" y="2281237"/>
                  </a:lnTo>
                  <a:lnTo>
                    <a:pt x="1171575" y="2328862"/>
                  </a:lnTo>
                  <a:lnTo>
                    <a:pt x="1114425" y="2362200"/>
                  </a:lnTo>
                  <a:lnTo>
                    <a:pt x="1038225" y="2381250"/>
                  </a:lnTo>
                  <a:lnTo>
                    <a:pt x="966787" y="2395537"/>
                  </a:lnTo>
                  <a:lnTo>
                    <a:pt x="885825" y="2386012"/>
                  </a:lnTo>
                  <a:lnTo>
                    <a:pt x="809625" y="2390775"/>
                  </a:lnTo>
                  <a:lnTo>
                    <a:pt x="733425" y="2366962"/>
                  </a:lnTo>
                  <a:lnTo>
                    <a:pt x="633412" y="2319337"/>
                  </a:lnTo>
                  <a:lnTo>
                    <a:pt x="581025" y="2276475"/>
                  </a:lnTo>
                  <a:lnTo>
                    <a:pt x="542925" y="2252662"/>
                  </a:lnTo>
                  <a:lnTo>
                    <a:pt x="476250" y="2224087"/>
                  </a:lnTo>
                  <a:lnTo>
                    <a:pt x="381000" y="2157412"/>
                  </a:lnTo>
                  <a:lnTo>
                    <a:pt x="295275" y="2085975"/>
                  </a:lnTo>
                  <a:lnTo>
                    <a:pt x="333375" y="2033587"/>
                  </a:lnTo>
                  <a:lnTo>
                    <a:pt x="409575" y="1933575"/>
                  </a:lnTo>
                  <a:lnTo>
                    <a:pt x="457200" y="1885950"/>
                  </a:lnTo>
                  <a:lnTo>
                    <a:pt x="504825" y="1833562"/>
                  </a:lnTo>
                  <a:lnTo>
                    <a:pt x="523875" y="1800225"/>
                  </a:lnTo>
                  <a:lnTo>
                    <a:pt x="509587" y="1762125"/>
                  </a:lnTo>
                  <a:lnTo>
                    <a:pt x="504825" y="1681162"/>
                  </a:lnTo>
                  <a:lnTo>
                    <a:pt x="514350" y="1604962"/>
                  </a:lnTo>
                  <a:lnTo>
                    <a:pt x="533400" y="1533525"/>
                  </a:lnTo>
                  <a:lnTo>
                    <a:pt x="542925" y="1457325"/>
                  </a:lnTo>
                  <a:lnTo>
                    <a:pt x="547687" y="1414462"/>
                  </a:lnTo>
                  <a:lnTo>
                    <a:pt x="471487" y="1285875"/>
                  </a:lnTo>
                  <a:lnTo>
                    <a:pt x="409575" y="1190625"/>
                  </a:lnTo>
                  <a:lnTo>
                    <a:pt x="352425" y="1090612"/>
                  </a:lnTo>
                  <a:lnTo>
                    <a:pt x="323850" y="1023937"/>
                  </a:lnTo>
                  <a:lnTo>
                    <a:pt x="314325" y="995362"/>
                  </a:lnTo>
                  <a:lnTo>
                    <a:pt x="338137" y="833437"/>
                  </a:lnTo>
                  <a:lnTo>
                    <a:pt x="347662" y="762000"/>
                  </a:lnTo>
                  <a:lnTo>
                    <a:pt x="357187" y="719137"/>
                  </a:lnTo>
                  <a:lnTo>
                    <a:pt x="319087" y="657225"/>
                  </a:lnTo>
                  <a:lnTo>
                    <a:pt x="52387" y="152400"/>
                  </a:lnTo>
                  <a:lnTo>
                    <a:pt x="33337" y="123825"/>
                  </a:lnTo>
                  <a:lnTo>
                    <a:pt x="0" y="0"/>
                  </a:lnTo>
                  <a:close/>
                </a:path>
              </a:pathLst>
            </a:custGeom>
            <a:solidFill>
              <a:schemeClr val="accent1"/>
            </a:soli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63305" tIns="63305" rIns="12461" bIns="63305" numCol="1" spcCol="0" rtlCol="0" fromWordArt="0" anchor="t" anchorCtr="0" forceAA="0" compatLnSpc="1">
              <a:prstTxWarp prst="textNoShape">
                <a:avLst/>
              </a:prstTxWarp>
              <a:noAutofit/>
            </a:bodyPr>
            <a:lstStyle/>
            <a:p>
              <a:pPr marL="84627" indent="-84627" defTabSz="886261" fontAlgn="base">
                <a:spcBef>
                  <a:spcPct val="10000"/>
                </a:spcBef>
                <a:spcAft>
                  <a:spcPct val="0"/>
                </a:spcAft>
                <a:buFont typeface="Arial" charset="0"/>
                <a:buChar char="•"/>
                <a:defRPr/>
              </a:pPr>
              <a:endParaRPr lang="en-AU" sz="872" kern="0" dirty="0">
                <a:solidFill>
                  <a:prstClr val="black"/>
                </a:solidFill>
                <a:latin typeface="Arial" charset="0"/>
                <a:ea typeface="ＭＳ Ｐゴシック" charset="-128"/>
              </a:endParaRPr>
            </a:p>
          </p:txBody>
        </p:sp>
        <p:sp>
          <p:nvSpPr>
            <p:cNvPr id="13" name="TextBox 12"/>
            <p:cNvSpPr txBox="1"/>
            <p:nvPr/>
          </p:nvSpPr>
          <p:spPr>
            <a:xfrm>
              <a:off x="6337992" y="1979359"/>
              <a:ext cx="1419168" cy="201115"/>
            </a:xfrm>
            <a:prstGeom prst="rect">
              <a:avLst/>
            </a:prstGeom>
            <a:noFill/>
          </p:spPr>
          <p:txBody>
            <a:bodyPr wrap="square" rtlCol="0">
              <a:spAutoFit/>
            </a:bodyPr>
            <a:lstStyle/>
            <a:p>
              <a:pPr defTabSz="886261">
                <a:lnSpc>
                  <a:spcPts val="1746"/>
                </a:lnSpc>
              </a:pPr>
              <a:r>
                <a:rPr lang="en-AU" sz="2715" b="1" dirty="0">
                  <a:solidFill>
                    <a:prstClr val="black"/>
                  </a:solidFill>
                  <a:latin typeface="Segoe UI" panose="020B0502040204020203" pitchFamily="34" charset="0"/>
                  <a:ea typeface="Segoe UI" panose="020B0502040204020203" pitchFamily="34" charset="0"/>
                  <a:cs typeface="Segoe UI" panose="020B0502040204020203" pitchFamily="34" charset="0"/>
                </a:rPr>
                <a:t>~102,000</a:t>
              </a:r>
              <a:br>
                <a:rPr lang="en-AU" sz="2715" b="1" dirty="0">
                  <a:solidFill>
                    <a:prstClr val="black"/>
                  </a:solidFill>
                  <a:latin typeface="Segoe UI" panose="020B0502040204020203" pitchFamily="34" charset="0"/>
                  <a:ea typeface="Segoe UI" panose="020B0502040204020203" pitchFamily="34" charset="0"/>
                  <a:cs typeface="Segoe UI" panose="020B0502040204020203" pitchFamily="34" charset="0"/>
                </a:rPr>
              </a:br>
              <a:r>
                <a:rPr lang="en-AU" sz="1746" dirty="0">
                  <a:solidFill>
                    <a:prstClr val="black"/>
                  </a:solidFill>
                  <a:latin typeface="Segoe UI Light"/>
                </a:rPr>
                <a:t>km circuit wire</a:t>
              </a:r>
            </a:p>
          </p:txBody>
        </p:sp>
        <p:sp>
          <p:nvSpPr>
            <p:cNvPr id="14" name="Rectangle 13"/>
            <p:cNvSpPr/>
            <p:nvPr/>
          </p:nvSpPr>
          <p:spPr>
            <a:xfrm>
              <a:off x="6067206" y="3826007"/>
              <a:ext cx="520066" cy="133555"/>
            </a:xfrm>
            <a:prstGeom prst="rect">
              <a:avLst/>
            </a:prstGeom>
          </p:spPr>
          <p:txBody>
            <a:bodyPr wrap="none">
              <a:spAutoFit/>
            </a:bodyPr>
            <a:lstStyle/>
            <a:p>
              <a:pPr defTabSz="886261">
                <a:spcAft>
                  <a:spcPts val="1163"/>
                </a:spcAft>
              </a:pPr>
              <a:r>
                <a:rPr lang="en-AU" sz="1680" spc="-28" dirty="0">
                  <a:solidFill>
                    <a:schemeClr val="tx1">
                      <a:lumMod val="50000"/>
                    </a:schemeClr>
                  </a:solidFill>
                  <a:latin typeface="Segoe UI Semibold" panose="020B0702040204020203" pitchFamily="34" charset="0"/>
                </a:rPr>
                <a:t>254,920 km</a:t>
              </a:r>
              <a:r>
                <a:rPr lang="en-AU" sz="1680" spc="-28" baseline="30000" dirty="0">
                  <a:solidFill>
                    <a:schemeClr val="tx1">
                      <a:lumMod val="50000"/>
                    </a:schemeClr>
                  </a:solidFill>
                  <a:latin typeface="Segoe UI Semibold" panose="020B0702040204020203" pitchFamily="34" charset="0"/>
                </a:rPr>
                <a:t>2</a:t>
              </a:r>
            </a:p>
          </p:txBody>
        </p:sp>
        <p:sp>
          <p:nvSpPr>
            <p:cNvPr id="15" name="Rectangle 14"/>
            <p:cNvSpPr/>
            <p:nvPr/>
          </p:nvSpPr>
          <p:spPr>
            <a:xfrm>
              <a:off x="6141944" y="3532824"/>
              <a:ext cx="313143" cy="193255"/>
            </a:xfrm>
            <a:prstGeom prst="rect">
              <a:avLst/>
            </a:prstGeom>
          </p:spPr>
          <p:txBody>
            <a:bodyPr wrap="none">
              <a:spAutoFit/>
            </a:bodyPr>
            <a:lstStyle/>
            <a:p>
              <a:pPr defTabSz="886261">
                <a:lnSpc>
                  <a:spcPts val="1648"/>
                </a:lnSpc>
                <a:spcAft>
                  <a:spcPts val="1163"/>
                </a:spcAft>
              </a:pPr>
              <a:r>
                <a:rPr lang="en-AU" sz="1357" dirty="0">
                  <a:solidFill>
                    <a:schemeClr val="bg1"/>
                  </a:solidFill>
                  <a:latin typeface="Segoe UI Light" panose="020B0502040204020203" pitchFamily="34" charset="0"/>
                </a:rPr>
                <a:t>The</a:t>
              </a:r>
              <a:r>
                <a:rPr lang="en-AU" sz="1357" dirty="0">
                  <a:solidFill>
                    <a:schemeClr val="bg1"/>
                  </a:solidFill>
                  <a:latin typeface="Segoe UI Semibold" panose="020B0702040204020203" pitchFamily="34" charset="0"/>
                </a:rPr>
                <a:t> </a:t>
              </a:r>
              <a:br>
                <a:rPr lang="en-AU" sz="1939" dirty="0">
                  <a:solidFill>
                    <a:schemeClr val="bg1"/>
                  </a:solidFill>
                  <a:latin typeface="Segoe UI Semibold" panose="020B0702040204020203" pitchFamily="34" charset="0"/>
                </a:rPr>
              </a:br>
              <a:r>
                <a:rPr lang="en-AU" sz="1939" dirty="0">
                  <a:solidFill>
                    <a:schemeClr val="bg1"/>
                  </a:solidFill>
                  <a:latin typeface="Segoe UI Semibold" panose="020B0702040204020203" pitchFamily="34" charset="0"/>
                </a:rPr>
                <a:t>SWIN</a:t>
              </a:r>
              <a:endParaRPr lang="en-AU" sz="1939" baseline="30000" dirty="0">
                <a:solidFill>
                  <a:schemeClr val="bg1"/>
                </a:solidFill>
                <a:latin typeface="Segoe UI Semibold" panose="020B0702040204020203" pitchFamily="34" charset="0"/>
              </a:endParaRPr>
            </a:p>
          </p:txBody>
        </p:sp>
        <p:sp>
          <p:nvSpPr>
            <p:cNvPr id="16" name="TextBox 15"/>
            <p:cNvSpPr txBox="1"/>
            <p:nvPr/>
          </p:nvSpPr>
          <p:spPr>
            <a:xfrm>
              <a:off x="6337992" y="2457480"/>
              <a:ext cx="1288256" cy="201115"/>
            </a:xfrm>
            <a:prstGeom prst="rect">
              <a:avLst/>
            </a:prstGeom>
            <a:noFill/>
          </p:spPr>
          <p:txBody>
            <a:bodyPr wrap="square" rtlCol="0">
              <a:spAutoFit/>
            </a:bodyPr>
            <a:lstStyle/>
            <a:p>
              <a:pPr defTabSz="886261">
                <a:lnSpc>
                  <a:spcPts val="1746"/>
                </a:lnSpc>
              </a:pPr>
              <a:r>
                <a:rPr lang="en-AU" sz="2715" b="1" dirty="0">
                  <a:solidFill>
                    <a:prstClr val="black"/>
                  </a:solidFill>
                  <a:latin typeface="Segoe UI" panose="020B0502040204020203" pitchFamily="34" charset="0"/>
                  <a:ea typeface="Segoe UI" panose="020B0502040204020203" pitchFamily="34" charset="0"/>
                  <a:cs typeface="Segoe UI" panose="020B0502040204020203" pitchFamily="34" charset="0"/>
                </a:rPr>
                <a:t>~861,000</a:t>
              </a:r>
              <a:br>
                <a:rPr lang="en-AU" sz="1746" dirty="0">
                  <a:solidFill>
                    <a:prstClr val="black"/>
                  </a:solidFill>
                  <a:latin typeface="Segoe UI Light"/>
                </a:rPr>
              </a:br>
              <a:r>
                <a:rPr lang="en-AU" sz="1746" dirty="0">
                  <a:solidFill>
                    <a:prstClr val="black"/>
                  </a:solidFill>
                  <a:latin typeface="Segoe UI Light"/>
                </a:rPr>
                <a:t>poles &amp; towers</a:t>
              </a:r>
            </a:p>
          </p:txBody>
        </p:sp>
        <p:sp>
          <p:nvSpPr>
            <p:cNvPr id="17" name="TextBox 16"/>
            <p:cNvSpPr txBox="1"/>
            <p:nvPr/>
          </p:nvSpPr>
          <p:spPr>
            <a:xfrm>
              <a:off x="6337992" y="2935599"/>
              <a:ext cx="1685407" cy="201115"/>
            </a:xfrm>
            <a:prstGeom prst="rect">
              <a:avLst/>
            </a:prstGeom>
            <a:noFill/>
          </p:spPr>
          <p:txBody>
            <a:bodyPr wrap="square" rtlCol="0">
              <a:spAutoFit/>
            </a:bodyPr>
            <a:lstStyle/>
            <a:p>
              <a:pPr defTabSz="886261">
                <a:lnSpc>
                  <a:spcPts val="1746"/>
                </a:lnSpc>
              </a:pPr>
              <a:r>
                <a:rPr lang="en-AU" sz="2715" b="1" dirty="0">
                  <a:solidFill>
                    <a:prstClr val="black"/>
                  </a:solidFill>
                  <a:latin typeface="Segoe UI" panose="020B0502040204020203" pitchFamily="34" charset="0"/>
                  <a:ea typeface="Segoe UI" panose="020B0502040204020203" pitchFamily="34" charset="0"/>
                  <a:cs typeface="Segoe UI" panose="020B0502040204020203" pitchFamily="34" charset="0"/>
                </a:rPr>
                <a:t>17,</a:t>
              </a:r>
              <a:r>
                <a:rPr lang="en-AU" sz="2715" b="1" dirty="0">
                  <a:solidFill>
                    <a:schemeClr val="tx1">
                      <a:lumMod val="50000"/>
                    </a:schemeClr>
                  </a:solidFill>
                  <a:latin typeface="Segoe UI" panose="020B0502040204020203" pitchFamily="34" charset="0"/>
                  <a:ea typeface="Segoe UI" panose="020B0502040204020203" pitchFamily="34" charset="0"/>
                  <a:cs typeface="Segoe UI" panose="020B0502040204020203" pitchFamily="34" charset="0"/>
                </a:rPr>
                <a:t>047</a:t>
              </a:r>
              <a:r>
                <a:rPr lang="en-AU" sz="1746" dirty="0">
                  <a:solidFill>
                    <a:prstClr val="black"/>
                  </a:solidFill>
                  <a:latin typeface="Segoe UI Light"/>
                </a:rPr>
                <a:t>GWh</a:t>
              </a:r>
              <a:br>
                <a:rPr lang="en-AU" sz="1746" dirty="0">
                  <a:solidFill>
                    <a:prstClr val="black"/>
                  </a:solidFill>
                  <a:latin typeface="Segoe UI Light"/>
                </a:rPr>
              </a:br>
              <a:r>
                <a:rPr lang="en-AU" sz="1746" dirty="0">
                  <a:solidFill>
                    <a:prstClr val="black"/>
                  </a:solidFill>
                  <a:latin typeface="Segoe UI Light"/>
                </a:rPr>
                <a:t>electricity transported</a:t>
              </a:r>
            </a:p>
          </p:txBody>
        </p:sp>
      </p:grpSp>
      <mc:AlternateContent xmlns:mc="http://schemas.openxmlformats.org/markup-compatibility/2006" xmlns:p14="http://schemas.microsoft.com/office/powerpoint/2010/main">
        <mc:Choice Requires="p14">
          <p:contentPart p14:bwMode="auto" r:id="rId2">
            <p14:nvContentPartPr>
              <p14:cNvPr id="18" name="Ink 17"/>
              <p14:cNvContentPartPr/>
              <p14:nvPr userDrawn="1"/>
            </p14:nvContentPartPr>
            <p14:xfrm>
              <a:off x="17602886" y="2398716"/>
              <a:ext cx="461105" cy="85342"/>
            </p14:xfrm>
          </p:contentPart>
        </mc:Choice>
        <mc:Fallback xmlns="">
          <p:pic>
            <p:nvPicPr>
              <p:cNvPr id="18" name="Ink 17"/>
              <p:cNvPicPr/>
              <p:nvPr/>
            </p:nvPicPr>
            <p:blipFill>
              <a:blip r:embed="rId3"/>
              <a:stretch>
                <a:fillRect/>
              </a:stretch>
            </p:blipFill>
            <p:spPr>
              <a:xfrm>
                <a:off x="17598563" y="2394377"/>
                <a:ext cx="469751" cy="94021"/>
              </a:xfrm>
              <a:prstGeom prst="rect">
                <a:avLst/>
              </a:prstGeom>
            </p:spPr>
          </p:pic>
        </mc:Fallback>
      </mc:AlternateContent>
      <p:sp>
        <p:nvSpPr>
          <p:cNvPr id="19" name="TextBox 18"/>
          <p:cNvSpPr txBox="1"/>
          <p:nvPr userDrawn="1"/>
        </p:nvSpPr>
        <p:spPr>
          <a:xfrm>
            <a:off x="574164" y="8157077"/>
            <a:ext cx="5687477" cy="393954"/>
          </a:xfrm>
          <a:prstGeom prst="rect">
            <a:avLst/>
          </a:prstGeom>
          <a:noFill/>
        </p:spPr>
        <p:txBody>
          <a:bodyPr wrap="square" rtlCol="0">
            <a:spAutoFit/>
          </a:bodyPr>
          <a:lstStyle/>
          <a:p>
            <a:r>
              <a:rPr lang="en-AU" sz="1960" dirty="0">
                <a:solidFill>
                  <a:schemeClr val="tx2"/>
                </a:solidFill>
              </a:rPr>
              <a:t>* As at 1/10/17</a:t>
            </a:r>
          </a:p>
        </p:txBody>
      </p:sp>
    </p:spTree>
    <p:extLst>
      <p:ext uri="{BB962C8B-B14F-4D97-AF65-F5344CB8AC3E}">
        <p14:creationId xmlns:p14="http://schemas.microsoft.com/office/powerpoint/2010/main" val="338651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pic>
        <p:nvPicPr>
          <p:cNvPr id="3" name="Picture 2" descr="10762844_Powerpoint_Template2.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7063984" cy="9601200"/>
          </a:xfrm>
          <a:prstGeom prst="rect">
            <a:avLst/>
          </a:prstGeom>
        </p:spPr>
      </p:pic>
      <p:sp>
        <p:nvSpPr>
          <p:cNvPr id="5" name="Title 5"/>
          <p:cNvSpPr>
            <a:spLocks noGrp="1"/>
          </p:cNvSpPr>
          <p:nvPr>
            <p:ph type="title" hasCustomPrompt="1"/>
          </p:nvPr>
        </p:nvSpPr>
        <p:spPr>
          <a:xfrm>
            <a:off x="830343" y="1620744"/>
            <a:ext cx="10127508" cy="1082006"/>
          </a:xfrm>
          <a:prstGeom prst="rect">
            <a:avLst/>
          </a:prstGeom>
        </p:spPr>
        <p:txBody>
          <a:bodyPr/>
          <a:lstStyle>
            <a:lvl1pPr algn="l">
              <a:defRPr sz="5320" b="1" i="0" spc="140" baseline="0">
                <a:solidFill>
                  <a:schemeClr val="bg1"/>
                </a:solidFill>
                <a:latin typeface="Calibri" charset="0"/>
              </a:defRPr>
            </a:lvl1pPr>
          </a:lstStyle>
          <a:p>
            <a:r>
              <a:rPr lang="en-US" dirty="0"/>
              <a:t>Cover heading</a:t>
            </a:r>
            <a:endParaRPr lang="en-AU" dirty="0"/>
          </a:p>
        </p:txBody>
      </p:sp>
      <p:sp>
        <p:nvSpPr>
          <p:cNvPr id="6" name="Text Placeholder 11"/>
          <p:cNvSpPr>
            <a:spLocks noGrp="1"/>
          </p:cNvSpPr>
          <p:nvPr>
            <p:ph type="body" sz="quarter" idx="17" hasCustomPrompt="1"/>
          </p:nvPr>
        </p:nvSpPr>
        <p:spPr>
          <a:xfrm>
            <a:off x="830341" y="2662112"/>
            <a:ext cx="10127507" cy="804322"/>
          </a:xfrm>
          <a:prstGeom prst="rect">
            <a:avLst/>
          </a:prstGeom>
        </p:spPr>
        <p:txBody>
          <a:bodyPr/>
          <a:lstStyle>
            <a:lvl1pPr marL="0" indent="0">
              <a:buFontTx/>
              <a:buNone/>
              <a:defRPr sz="3360" spc="140" baseline="0">
                <a:solidFill>
                  <a:schemeClr val="bg1"/>
                </a:solidFill>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Tree>
    <p:extLst>
      <p:ext uri="{BB962C8B-B14F-4D97-AF65-F5344CB8AC3E}">
        <p14:creationId xmlns:p14="http://schemas.microsoft.com/office/powerpoint/2010/main" val="2081642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8"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9" name="Title 8"/>
          <p:cNvSpPr>
            <a:spLocks noGrp="1"/>
          </p:cNvSpPr>
          <p:nvPr>
            <p:ph type="title" hasCustomPrompt="1"/>
          </p:nvPr>
        </p:nvSpPr>
        <p:spPr>
          <a:xfrm>
            <a:off x="491921" y="517162"/>
            <a:ext cx="11852791" cy="1339615"/>
          </a:xfrm>
          <a:prstGeom prst="rect">
            <a:avLst/>
          </a:prstGeom>
        </p:spPr>
        <p:txBody>
          <a:bodyPr/>
          <a:lstStyle>
            <a:lvl1pPr algn="l">
              <a:defRPr sz="5320" b="1">
                <a:solidFill>
                  <a:schemeClr val="bg2"/>
                </a:solidFill>
              </a:defRPr>
            </a:lvl1pPr>
          </a:lstStyle>
          <a:p>
            <a:r>
              <a:rPr lang="en-AU" dirty="0"/>
              <a:t>What we do</a:t>
            </a:r>
          </a:p>
        </p:txBody>
      </p:sp>
      <mc:AlternateContent xmlns:mc="http://schemas.openxmlformats.org/markup-compatibility/2006" xmlns:p14="http://schemas.microsoft.com/office/powerpoint/2010/main">
        <mc:Choice Requires="p14">
          <p:contentPart p14:bwMode="auto" r:id="rId2">
            <p14:nvContentPartPr>
              <p14:cNvPr id="18" name="Ink 17"/>
              <p14:cNvContentPartPr/>
              <p14:nvPr userDrawn="1"/>
            </p14:nvContentPartPr>
            <p14:xfrm>
              <a:off x="17602886" y="2398716"/>
              <a:ext cx="461105" cy="85342"/>
            </p14:xfrm>
          </p:contentPart>
        </mc:Choice>
        <mc:Fallback xmlns="">
          <p:pic>
            <p:nvPicPr>
              <p:cNvPr id="18" name="Ink 17"/>
              <p:cNvPicPr/>
              <p:nvPr/>
            </p:nvPicPr>
            <p:blipFill>
              <a:blip r:embed="rId3"/>
              <a:stretch>
                <a:fillRect/>
              </a:stretch>
            </p:blipFill>
            <p:spPr>
              <a:xfrm>
                <a:off x="17598563" y="2394377"/>
                <a:ext cx="469751" cy="94021"/>
              </a:xfrm>
              <a:prstGeom prst="rect">
                <a:avLst/>
              </a:prstGeom>
            </p:spPr>
          </p:pic>
        </mc:Fallback>
      </mc:AlternateContent>
      <p:grpSp>
        <p:nvGrpSpPr>
          <p:cNvPr id="20" name="Group 19"/>
          <p:cNvGrpSpPr/>
          <p:nvPr userDrawn="1"/>
        </p:nvGrpSpPr>
        <p:grpSpPr>
          <a:xfrm>
            <a:off x="1471908" y="1344122"/>
            <a:ext cx="14003797" cy="7694518"/>
            <a:chOff x="1119987" y="517398"/>
            <a:chExt cx="7112196" cy="4099265"/>
          </a:xfrm>
        </p:grpSpPr>
        <p:pic>
          <p:nvPicPr>
            <p:cNvPr id="21" name="Picture 20" descr="15-08.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591711" y="2399729"/>
              <a:ext cx="960754" cy="2011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22" name="Picture 21" descr="15-07.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43000" y="517398"/>
              <a:ext cx="1383030" cy="4005072"/>
            </a:xfrm>
            <a:prstGeom prst="rect">
              <a:avLst/>
            </a:prstGeom>
          </p:spPr>
        </p:pic>
        <p:pic>
          <p:nvPicPr>
            <p:cNvPr id="23" name="Picture 22" descr="14-08.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662631" y="1008507"/>
              <a:ext cx="3410069" cy="3248887"/>
            </a:xfrm>
            <a:prstGeom prst="rect">
              <a:avLst/>
            </a:prstGeom>
          </p:spPr>
        </p:pic>
        <p:pic>
          <p:nvPicPr>
            <p:cNvPr id="24" name="Picture 23" descr="16-08.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3412060" y="873297"/>
              <a:ext cx="3459230" cy="3293273"/>
            </a:xfrm>
            <a:prstGeom prst="rect">
              <a:avLst/>
            </a:prstGeom>
          </p:spPr>
        </p:pic>
        <p:pic>
          <p:nvPicPr>
            <p:cNvPr id="25" name="Picture 24" descr="15-15.png"/>
            <p:cNvPicPr>
              <a:picLocks noChangeAspect="1"/>
            </p:cNvPicPr>
            <p:nvPr/>
          </p:nvPicPr>
          <p:blipFill rotWithShape="1">
            <a:blip r:embed="rId8" cstate="email">
              <a:extLst>
                <a:ext uri="{28A0092B-C50C-407E-A947-70E740481C1C}">
                  <a14:useLocalDpi xmlns:a14="http://schemas.microsoft.com/office/drawing/2010/main"/>
                </a:ext>
              </a:extLst>
            </a:blip>
            <a:srcRect r="24178"/>
            <a:stretch/>
          </p:blipFill>
          <p:spPr>
            <a:xfrm>
              <a:off x="7230344" y="517398"/>
              <a:ext cx="1001839" cy="4005072"/>
            </a:xfrm>
            <a:prstGeom prst="rect">
              <a:avLst/>
            </a:prstGeom>
          </p:spPr>
        </p:pic>
        <p:pic>
          <p:nvPicPr>
            <p:cNvPr id="26" name="Picture 25" descr="14-06.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662460" y="2451545"/>
              <a:ext cx="213548" cy="89154"/>
            </a:xfrm>
            <a:prstGeom prst="rect">
              <a:avLst/>
            </a:prstGeom>
          </p:spPr>
        </p:pic>
        <p:pic>
          <p:nvPicPr>
            <p:cNvPr id="27" name="Picture 26" descr="16-16.png"/>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914910" y="2052638"/>
              <a:ext cx="62385" cy="900684"/>
            </a:xfrm>
            <a:prstGeom prst="rect">
              <a:avLst/>
            </a:prstGeom>
          </p:spPr>
        </p:pic>
        <p:pic>
          <p:nvPicPr>
            <p:cNvPr id="28" name="Picture 27" descr="15-04.png"/>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1619672" y="1546479"/>
              <a:ext cx="623847" cy="596646"/>
            </a:xfrm>
            <a:prstGeom prst="rect">
              <a:avLst/>
            </a:prstGeom>
          </p:spPr>
        </p:pic>
        <p:pic>
          <p:nvPicPr>
            <p:cNvPr id="29" name="Picture 28" descr="15-05.png"/>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1619672" y="2205038"/>
              <a:ext cx="623847" cy="596646"/>
            </a:xfrm>
            <a:prstGeom prst="rect">
              <a:avLst/>
            </a:prstGeom>
          </p:spPr>
        </p:pic>
        <p:pic>
          <p:nvPicPr>
            <p:cNvPr id="30" name="Picture 29" descr="15-06.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619672" y="2861120"/>
              <a:ext cx="623847" cy="596646"/>
            </a:xfrm>
            <a:prstGeom prst="rect">
              <a:avLst/>
            </a:prstGeom>
          </p:spPr>
        </p:pic>
        <p:sp>
          <p:nvSpPr>
            <p:cNvPr id="31" name="TextBox 30"/>
            <p:cNvSpPr txBox="1"/>
            <p:nvPr/>
          </p:nvSpPr>
          <p:spPr>
            <a:xfrm>
              <a:off x="1119987" y="4144425"/>
              <a:ext cx="1429055" cy="112968"/>
            </a:xfrm>
            <a:prstGeom prst="rect">
              <a:avLst/>
            </a:prstGeom>
            <a:noFill/>
          </p:spPr>
          <p:txBody>
            <a:bodyPr wrap="square" lIns="0" tIns="0" rIns="0" bIns="0" rtlCol="0" anchor="b" anchorCtr="0">
              <a:spAutoFit/>
            </a:bodyPr>
            <a:lstStyle/>
            <a:p>
              <a:pPr algn="ctr">
                <a:lnSpc>
                  <a:spcPct val="80000"/>
                </a:lnSpc>
              </a:pPr>
              <a:r>
                <a:rPr lang="en-US" sz="1680" b="1" dirty="0">
                  <a:solidFill>
                    <a:srgbClr val="393938"/>
                  </a:solidFill>
                </a:rPr>
                <a:t>Power Generation</a:t>
              </a:r>
            </a:p>
          </p:txBody>
        </p:sp>
        <p:pic>
          <p:nvPicPr>
            <p:cNvPr id="32" name="Picture 31" descr="14-03.png"/>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7103086" y="2456879"/>
              <a:ext cx="213548" cy="86868"/>
            </a:xfrm>
            <a:prstGeom prst="rect">
              <a:avLst/>
            </a:prstGeom>
          </p:spPr>
        </p:pic>
        <p:sp>
          <p:nvSpPr>
            <p:cNvPr id="33" name="TextBox 32"/>
            <p:cNvSpPr txBox="1"/>
            <p:nvPr/>
          </p:nvSpPr>
          <p:spPr>
            <a:xfrm>
              <a:off x="7457615" y="4153981"/>
              <a:ext cx="601015" cy="112968"/>
            </a:xfrm>
            <a:prstGeom prst="rect">
              <a:avLst/>
            </a:prstGeom>
            <a:noFill/>
          </p:spPr>
          <p:txBody>
            <a:bodyPr wrap="square" lIns="0" tIns="0" rIns="0" bIns="0" rtlCol="0" anchor="b" anchorCtr="0">
              <a:spAutoFit/>
            </a:bodyPr>
            <a:lstStyle/>
            <a:p>
              <a:pPr algn="ctr">
                <a:lnSpc>
                  <a:spcPct val="80000"/>
                </a:lnSpc>
              </a:pPr>
              <a:r>
                <a:rPr lang="en-US" sz="1680" b="1" dirty="0">
                  <a:solidFill>
                    <a:srgbClr val="393938"/>
                  </a:solidFill>
                </a:rPr>
                <a:t>Retailer</a:t>
              </a:r>
            </a:p>
          </p:txBody>
        </p:sp>
        <p:sp>
          <p:nvSpPr>
            <p:cNvPr id="34" name="TextBox 33"/>
            <p:cNvSpPr txBox="1"/>
            <p:nvPr/>
          </p:nvSpPr>
          <p:spPr>
            <a:xfrm>
              <a:off x="3914902" y="4466051"/>
              <a:ext cx="2384933" cy="150612"/>
            </a:xfrm>
            <a:prstGeom prst="rect">
              <a:avLst/>
            </a:prstGeom>
            <a:noFill/>
          </p:spPr>
          <p:txBody>
            <a:bodyPr wrap="square" lIns="0" tIns="0" rIns="0" bIns="0" rtlCol="0" anchor="b" anchorCtr="0">
              <a:spAutoFit/>
            </a:bodyPr>
            <a:lstStyle/>
            <a:p>
              <a:pPr algn="ctr">
                <a:lnSpc>
                  <a:spcPct val="80000"/>
                </a:lnSpc>
              </a:pPr>
              <a:r>
                <a:rPr lang="en-US" sz="2240" b="1" dirty="0">
                  <a:solidFill>
                    <a:srgbClr val="E86513"/>
                  </a:solidFill>
                </a:rPr>
                <a:t>Western Power</a:t>
              </a:r>
              <a:endParaRPr lang="en-US" sz="2240" b="1" dirty="0">
                <a:solidFill>
                  <a:srgbClr val="393938"/>
                </a:solidFill>
              </a:endParaRPr>
            </a:p>
          </p:txBody>
        </p:sp>
        <p:pic>
          <p:nvPicPr>
            <p:cNvPr id="35" name="Picture 34" descr="15-10.png"/>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4362959" y="1768461"/>
              <a:ext cx="1528425" cy="1456182"/>
            </a:xfrm>
            <a:prstGeom prst="rect">
              <a:avLst/>
            </a:prstGeom>
          </p:spPr>
        </p:pic>
        <p:sp>
          <p:nvSpPr>
            <p:cNvPr id="36" name="TextBox 35"/>
            <p:cNvSpPr txBox="1"/>
            <p:nvPr/>
          </p:nvSpPr>
          <p:spPr>
            <a:xfrm>
              <a:off x="4775017" y="2983729"/>
              <a:ext cx="704309" cy="98859"/>
            </a:xfrm>
            <a:prstGeom prst="rect">
              <a:avLst/>
            </a:prstGeom>
            <a:noFill/>
          </p:spPr>
          <p:txBody>
            <a:bodyPr wrap="square" lIns="0" tIns="0" rIns="0" bIns="0" rtlCol="0" anchor="b" anchorCtr="0">
              <a:spAutoFit/>
            </a:bodyPr>
            <a:lstStyle/>
            <a:p>
              <a:pPr algn="ctr">
                <a:lnSpc>
                  <a:spcPct val="80000"/>
                </a:lnSpc>
              </a:pPr>
              <a:r>
                <a:rPr lang="en-US" sz="1470" b="1" dirty="0">
                  <a:solidFill>
                    <a:srgbClr val="393938"/>
                  </a:solidFill>
                </a:rPr>
                <a:t>Our Customers</a:t>
              </a:r>
            </a:p>
          </p:txBody>
        </p:sp>
        <p:pic>
          <p:nvPicPr>
            <p:cNvPr id="37" name="Picture 36" descr="Asset 2.png"/>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3101712" y="2135140"/>
              <a:ext cx="986158" cy="891540"/>
            </a:xfrm>
            <a:prstGeom prst="rect">
              <a:avLst/>
            </a:prstGeom>
          </p:spPr>
        </p:pic>
        <p:pic>
          <p:nvPicPr>
            <p:cNvPr id="38" name="Picture 37" descr="Asset 11.png"/>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3506698" y="721330"/>
              <a:ext cx="3201343" cy="1391222"/>
            </a:xfrm>
            <a:prstGeom prst="rect">
              <a:avLst/>
            </a:prstGeom>
          </p:spPr>
        </p:pic>
        <p:pic>
          <p:nvPicPr>
            <p:cNvPr id="39" name="Picture 38" descr="16-16.png"/>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7653815" y="2052638"/>
              <a:ext cx="62385" cy="900684"/>
            </a:xfrm>
            <a:prstGeom prst="rect">
              <a:avLst/>
            </a:prstGeom>
          </p:spPr>
        </p:pic>
        <p:pic>
          <p:nvPicPr>
            <p:cNvPr id="40" name="Picture 39" descr="Asset 7.png"/>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7392727" y="1546479"/>
              <a:ext cx="623847" cy="594360"/>
            </a:xfrm>
            <a:prstGeom prst="rect">
              <a:avLst/>
            </a:prstGeom>
          </p:spPr>
        </p:pic>
        <p:pic>
          <p:nvPicPr>
            <p:cNvPr id="41" name="Picture 40" descr="Asset 9.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7404741" y="2205038"/>
              <a:ext cx="623847" cy="594360"/>
            </a:xfrm>
            <a:prstGeom prst="rect">
              <a:avLst/>
            </a:prstGeom>
          </p:spPr>
        </p:pic>
        <p:pic>
          <p:nvPicPr>
            <p:cNvPr id="42" name="Picture 41" descr="Asset 1.png"/>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2174195" y="2411215"/>
              <a:ext cx="1045308" cy="201168"/>
            </a:xfrm>
            <a:prstGeom prst="rect">
              <a:avLst/>
            </a:prstGeom>
          </p:spPr>
        </p:pic>
        <p:pic>
          <p:nvPicPr>
            <p:cNvPr id="43" name="Picture 42" descr="Asset 10.png"/>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7404741" y="2861120"/>
              <a:ext cx="623847" cy="594360"/>
            </a:xfrm>
            <a:prstGeom prst="rect">
              <a:avLst/>
            </a:prstGeom>
          </p:spPr>
        </p:pic>
        <p:pic>
          <p:nvPicPr>
            <p:cNvPr id="44" name="Picture 43" descr="14-03.png"/>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2637593" y="2456879"/>
              <a:ext cx="213548" cy="86868"/>
            </a:xfrm>
            <a:prstGeom prst="rect">
              <a:avLst/>
            </a:prstGeom>
          </p:spPr>
        </p:pic>
        <p:pic>
          <p:nvPicPr>
            <p:cNvPr id="45" name="Picture 44" descr="Asset 12.png"/>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3540825" y="2456880"/>
              <a:ext cx="3182374" cy="1758908"/>
            </a:xfrm>
            <a:prstGeom prst="rect">
              <a:avLst/>
            </a:prstGeom>
          </p:spPr>
        </p:pic>
      </p:grpSp>
    </p:spTree>
    <p:extLst>
      <p:ext uri="{BB962C8B-B14F-4D97-AF65-F5344CB8AC3E}">
        <p14:creationId xmlns:p14="http://schemas.microsoft.com/office/powerpoint/2010/main" val="1544478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shaping our networ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EDM123456789</a:t>
            </a:r>
            <a:endParaRPr lang="en-US" dirty="0"/>
          </a:p>
        </p:txBody>
      </p:sp>
      <p:sp>
        <p:nvSpPr>
          <p:cNvPr id="8" name="Slide Number Placeholder 1"/>
          <p:cNvSpPr>
            <a:spLocks noGrp="1"/>
          </p:cNvSpPr>
          <p:nvPr>
            <p:ph type="sldNum" sz="quarter" idx="4"/>
          </p:nvPr>
        </p:nvSpPr>
        <p:spPr>
          <a:xfrm>
            <a:off x="12849013"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mc:AlternateContent xmlns:mc="http://schemas.openxmlformats.org/markup-compatibility/2006" xmlns:p14="http://schemas.microsoft.com/office/powerpoint/2010/main">
        <mc:Choice Requires="p14">
          <p:contentPart p14:bwMode="auto" r:id="rId2">
            <p14:nvContentPartPr>
              <p14:cNvPr id="18" name="Ink 17"/>
              <p14:cNvContentPartPr/>
              <p14:nvPr userDrawn="1"/>
            </p14:nvContentPartPr>
            <p14:xfrm>
              <a:off x="17602886" y="2398716"/>
              <a:ext cx="461105" cy="85342"/>
            </p14:xfrm>
          </p:contentPart>
        </mc:Choice>
        <mc:Fallback xmlns="">
          <p:pic>
            <p:nvPicPr>
              <p:cNvPr id="18" name="Ink 17"/>
              <p:cNvPicPr/>
              <p:nvPr/>
            </p:nvPicPr>
            <p:blipFill>
              <a:blip r:embed="rId3"/>
              <a:stretch>
                <a:fillRect/>
              </a:stretch>
            </p:blipFill>
            <p:spPr>
              <a:xfrm>
                <a:off x="17598563" y="2394377"/>
                <a:ext cx="469751" cy="94021"/>
              </a:xfrm>
              <a:prstGeom prst="rect">
                <a:avLst/>
              </a:prstGeom>
            </p:spPr>
          </p:pic>
        </mc:Fallback>
      </mc:AlternateContent>
      <p:sp>
        <p:nvSpPr>
          <p:cNvPr id="2" name="Rectangle 1"/>
          <p:cNvSpPr/>
          <p:nvPr userDrawn="1"/>
        </p:nvSpPr>
        <p:spPr>
          <a:xfrm>
            <a:off x="477427" y="1653545"/>
            <a:ext cx="15579892" cy="1126462"/>
          </a:xfrm>
          <a:prstGeom prst="rect">
            <a:avLst/>
          </a:prstGeom>
        </p:spPr>
        <p:txBody>
          <a:bodyPr wrap="square">
            <a:spAutoFit/>
          </a:bodyPr>
          <a:lstStyle/>
          <a:p>
            <a:r>
              <a:rPr lang="en-AU" sz="3360" kern="0" dirty="0">
                <a:latin typeface="Calibri Light" panose="020F0302020204030204" pitchFamily="34" charset="0"/>
              </a:rPr>
              <a:t>Network evolution is reliant on community behaviour, technology advancement rates, regulation and policy</a:t>
            </a:r>
          </a:p>
        </p:txBody>
      </p:sp>
      <p:grpSp>
        <p:nvGrpSpPr>
          <p:cNvPr id="46" name="Group 45"/>
          <p:cNvGrpSpPr/>
          <p:nvPr userDrawn="1"/>
        </p:nvGrpSpPr>
        <p:grpSpPr>
          <a:xfrm>
            <a:off x="980977" y="3295477"/>
            <a:ext cx="14157971" cy="4466701"/>
            <a:chOff x="439266" y="1778678"/>
            <a:chExt cx="7584627" cy="2392875"/>
          </a:xfrm>
        </p:grpSpPr>
        <p:sp>
          <p:nvSpPr>
            <p:cNvPr id="47" name="Rectangle 4"/>
            <p:cNvSpPr>
              <a:spLocks noChangeArrowheads="1"/>
            </p:cNvSpPr>
            <p:nvPr/>
          </p:nvSpPr>
          <p:spPr bwMode="gray">
            <a:xfrm>
              <a:off x="702200" y="3759385"/>
              <a:ext cx="1254265" cy="251681"/>
            </a:xfrm>
            <a:prstGeom prst="rect">
              <a:avLst/>
            </a:prstGeom>
            <a:noFill/>
            <a:ln w="9525" algn="ctr">
              <a:noFill/>
              <a:miter lim="800000"/>
              <a:headEnd type="none" w="lg" len="lg"/>
              <a:tailEnd type="none" w="lg" len="lg"/>
            </a:ln>
            <a:effectLst/>
          </p:spPr>
          <p:txBody>
            <a:bodyPr lIns="0" tIns="91439" rIns="0" bIns="91439" anchorCtr="0"/>
            <a:lstStyle/>
            <a:p>
              <a:pPr algn="ctr">
                <a:buClr>
                  <a:srgbClr val="E2650C"/>
                </a:buClr>
              </a:pPr>
              <a:r>
                <a:rPr lang="en-AU" sz="1680" b="1" kern="0" dirty="0">
                  <a:latin typeface="Calibri" panose="020F0502020204030204" pitchFamily="34" charset="0"/>
                  <a:ea typeface="Segoe UI" panose="020B0502040204020203" pitchFamily="34" charset="0"/>
                  <a:cs typeface="Segoe UI" panose="020B0502040204020203" pitchFamily="34" charset="0"/>
                </a:rPr>
                <a:t>Current SWIS model</a:t>
              </a:r>
            </a:p>
            <a:p>
              <a:pPr algn="ctr">
                <a:buClr>
                  <a:srgbClr val="E2650C"/>
                </a:buClr>
              </a:pPr>
              <a:endParaRPr lang="en-AU" sz="1680" b="1" kern="0" dirty="0">
                <a:latin typeface="Calibri" panose="020F0502020204030204" pitchFamily="34" charset="0"/>
                <a:ea typeface="Segoe UI" panose="020B0502040204020203" pitchFamily="34" charset="0"/>
                <a:cs typeface="Segoe UI" panose="020B0502040204020203" pitchFamily="34" charset="0"/>
              </a:endParaRPr>
            </a:p>
            <a:p>
              <a:pPr algn="ctr">
                <a:buClr>
                  <a:srgbClr val="E2650C"/>
                </a:buClr>
              </a:pPr>
              <a:endParaRPr lang="en-AU" sz="1680" b="1" kern="0" dirty="0">
                <a:latin typeface="Calibri" panose="020F0502020204030204" pitchFamily="34" charset="0"/>
                <a:ea typeface="Segoe UI" panose="020B0502040204020203" pitchFamily="34" charset="0"/>
                <a:cs typeface="Segoe UI" panose="020B0502040204020203" pitchFamily="34" charset="0"/>
              </a:endParaRPr>
            </a:p>
            <a:p>
              <a:pPr algn="ctr">
                <a:buClr>
                  <a:srgbClr val="E2650C"/>
                </a:buClr>
              </a:pPr>
              <a:endParaRPr lang="en-AU" sz="1680" b="1" kern="0" dirty="0">
                <a:latin typeface="Calibri" panose="020F0502020204030204" pitchFamily="34" charset="0"/>
                <a:ea typeface="Segoe UI" panose="020B0502040204020203" pitchFamily="34" charset="0"/>
                <a:cs typeface="Segoe UI" panose="020B0502040204020203" pitchFamily="34" charset="0"/>
              </a:endParaRPr>
            </a:p>
            <a:p>
              <a:pPr marL="160016" lvl="1" algn="ctr">
                <a:buClr>
                  <a:srgbClr val="E2650C"/>
                </a:buClr>
                <a:buSzPct val="100000"/>
              </a:pPr>
              <a:endParaRPr lang="en-AU" sz="1680" b="1" kern="0" dirty="0">
                <a:latin typeface="Calibri" panose="020F0502020204030204" pitchFamily="34" charset="0"/>
                <a:ea typeface="Segoe UI" panose="020B0502040204020203" pitchFamily="34" charset="0"/>
                <a:cs typeface="Segoe UI" panose="020B0502040204020203" pitchFamily="34" charset="0"/>
              </a:endParaRPr>
            </a:p>
          </p:txBody>
        </p:sp>
        <p:sp>
          <p:nvSpPr>
            <p:cNvPr id="48" name="Rectangle 6"/>
            <p:cNvSpPr>
              <a:spLocks noChangeArrowheads="1"/>
            </p:cNvSpPr>
            <p:nvPr/>
          </p:nvSpPr>
          <p:spPr bwMode="gray">
            <a:xfrm>
              <a:off x="2482167" y="3759385"/>
              <a:ext cx="1548411" cy="405207"/>
            </a:xfrm>
            <a:prstGeom prst="rect">
              <a:avLst/>
            </a:prstGeom>
            <a:noFill/>
            <a:ln w="9525" algn="ctr">
              <a:noFill/>
              <a:miter lim="800000"/>
              <a:headEnd type="none" w="lg" len="lg"/>
              <a:tailEnd type="none" w="lg" len="lg"/>
            </a:ln>
            <a:effectLst/>
          </p:spPr>
          <p:txBody>
            <a:bodyPr lIns="0" tIns="91439" rIns="0" bIns="91439" anchorCtr="0"/>
            <a:lstStyle/>
            <a:p>
              <a:pPr algn="ctr">
                <a:buClr>
                  <a:srgbClr val="E2650C"/>
                </a:buClr>
              </a:pPr>
              <a:r>
                <a:rPr lang="en-AU" sz="1680" b="1" kern="0" dirty="0">
                  <a:latin typeface="Calibri" panose="020F0502020204030204" pitchFamily="34" charset="0"/>
                  <a:ea typeface="Segoe UI" panose="020B0502040204020203" pitchFamily="34" charset="0"/>
                  <a:cs typeface="Segoe UI" panose="020B0502040204020203" pitchFamily="34" charset="0"/>
                </a:rPr>
                <a:t>Future model with small number of islanded systems</a:t>
              </a:r>
            </a:p>
            <a:p>
              <a:pPr algn="ctr">
                <a:buClr>
                  <a:srgbClr val="E2650C"/>
                </a:buClr>
              </a:pPr>
              <a:endParaRPr lang="en-AU" sz="1680" b="1" kern="0" dirty="0">
                <a:latin typeface="Calibri" panose="020F0502020204030204" pitchFamily="34" charset="0"/>
                <a:ea typeface="Segoe UI" panose="020B0502040204020203" pitchFamily="34" charset="0"/>
                <a:cs typeface="Segoe UI" panose="020B0502040204020203" pitchFamily="34" charset="0"/>
              </a:endParaRPr>
            </a:p>
          </p:txBody>
        </p:sp>
        <p:sp>
          <p:nvSpPr>
            <p:cNvPr id="49" name="Rectangle 8"/>
            <p:cNvSpPr>
              <a:spLocks noChangeArrowheads="1"/>
            </p:cNvSpPr>
            <p:nvPr/>
          </p:nvSpPr>
          <p:spPr bwMode="gray">
            <a:xfrm>
              <a:off x="6343325" y="3759385"/>
              <a:ext cx="1575357" cy="412168"/>
            </a:xfrm>
            <a:prstGeom prst="rect">
              <a:avLst/>
            </a:prstGeom>
            <a:noFill/>
            <a:ln w="9525" algn="ctr">
              <a:noFill/>
              <a:miter lim="800000"/>
              <a:headEnd type="none" w="lg" len="lg"/>
              <a:tailEnd type="none" w="lg" len="lg"/>
            </a:ln>
            <a:effectLst/>
          </p:spPr>
          <p:txBody>
            <a:bodyPr lIns="0" tIns="91439" rIns="0" bIns="91439" anchorCtr="0"/>
            <a:lstStyle/>
            <a:p>
              <a:pPr algn="ctr">
                <a:buClr>
                  <a:srgbClr val="E2650C"/>
                </a:buClr>
              </a:pPr>
              <a:r>
                <a:rPr lang="en-AU" sz="1680" b="1" kern="0" dirty="0">
                  <a:latin typeface="Calibri" panose="020F0502020204030204" pitchFamily="34" charset="0"/>
                  <a:ea typeface="Segoe UI" panose="020B0502040204020203" pitchFamily="34" charset="0"/>
                  <a:cs typeface="Segoe UI" panose="020B0502040204020203" pitchFamily="34" charset="0"/>
                </a:rPr>
                <a:t>Extreme model without centralised network</a:t>
              </a:r>
            </a:p>
          </p:txBody>
        </p:sp>
        <p:sp>
          <p:nvSpPr>
            <p:cNvPr id="50" name="Rectangle 8"/>
            <p:cNvSpPr>
              <a:spLocks noChangeArrowheads="1"/>
            </p:cNvSpPr>
            <p:nvPr/>
          </p:nvSpPr>
          <p:spPr bwMode="gray">
            <a:xfrm>
              <a:off x="4550223" y="3759385"/>
              <a:ext cx="1365147" cy="412168"/>
            </a:xfrm>
            <a:prstGeom prst="rect">
              <a:avLst/>
            </a:prstGeom>
            <a:noFill/>
            <a:ln w="9525" algn="ctr">
              <a:noFill/>
              <a:miter lim="800000"/>
              <a:headEnd type="none" w="lg" len="lg"/>
              <a:tailEnd type="none" w="lg" len="lg"/>
            </a:ln>
            <a:effectLst/>
          </p:spPr>
          <p:txBody>
            <a:bodyPr lIns="0" tIns="91439" rIns="0" bIns="91439" anchorCtr="0"/>
            <a:lstStyle/>
            <a:p>
              <a:pPr algn="ctr">
                <a:buClr>
                  <a:srgbClr val="E2650C"/>
                </a:buClr>
              </a:pPr>
              <a:r>
                <a:rPr lang="en-AU" sz="1680" b="1" kern="0" dirty="0">
                  <a:latin typeface="Calibri" panose="020F0502020204030204" pitchFamily="34" charset="0"/>
                  <a:ea typeface="Segoe UI" panose="020B0502040204020203" pitchFamily="34" charset="0"/>
                  <a:cs typeface="Segoe UI" panose="020B0502040204020203" pitchFamily="34" charset="0"/>
                </a:rPr>
                <a:t>Future model with variable network types</a:t>
              </a:r>
            </a:p>
            <a:p>
              <a:pPr algn="ctr">
                <a:buClr>
                  <a:srgbClr val="E2650C"/>
                </a:buClr>
              </a:pPr>
              <a:endParaRPr lang="en-AU" sz="1680" b="1" kern="0" dirty="0">
                <a:latin typeface="Calibri" panose="020F0502020204030204" pitchFamily="34" charset="0"/>
                <a:ea typeface="Segoe UI" panose="020B0502040204020203" pitchFamily="34" charset="0"/>
                <a:cs typeface="Segoe UI" panose="020B0502040204020203" pitchFamily="34" charset="0"/>
              </a:endParaRPr>
            </a:p>
          </p:txBody>
        </p:sp>
        <p:sp>
          <p:nvSpPr>
            <p:cNvPr id="51" name="Freeform: Shape 15"/>
            <p:cNvSpPr/>
            <p:nvPr/>
          </p:nvSpPr>
          <p:spPr bwMode="gray">
            <a:xfrm>
              <a:off x="815163" y="2612883"/>
              <a:ext cx="1010982" cy="1053278"/>
            </a:xfrm>
            <a:custGeom>
              <a:avLst/>
              <a:gdLst>
                <a:gd name="connsiteX0" fmla="*/ 300051 w 1251493"/>
                <a:gd name="connsiteY0" fmla="*/ 0 h 1303851"/>
                <a:gd name="connsiteX1" fmla="*/ 493659 w 1251493"/>
                <a:gd name="connsiteY1" fmla="*/ 183586 h 1303851"/>
                <a:gd name="connsiteX2" fmla="*/ 339070 w 1251493"/>
                <a:gd name="connsiteY2" fmla="*/ 363442 h 1303851"/>
                <a:gd name="connsiteX3" fmla="*/ 338096 w 1251493"/>
                <a:gd name="connsiteY3" fmla="*/ 363535 h 1303851"/>
                <a:gd name="connsiteX4" fmla="*/ 325847 w 1251493"/>
                <a:gd name="connsiteY4" fmla="*/ 417209 h 1303851"/>
                <a:gd name="connsiteX5" fmla="*/ 348940 w 1251493"/>
                <a:gd name="connsiteY5" fmla="*/ 419417 h 1303851"/>
                <a:gd name="connsiteX6" fmla="*/ 495764 w 1251493"/>
                <a:gd name="connsiteY6" fmla="*/ 494479 h 1303851"/>
                <a:gd name="connsiteX7" fmla="*/ 499260 w 1251493"/>
                <a:gd name="connsiteY7" fmla="*/ 499396 h 1303851"/>
                <a:gd name="connsiteX8" fmla="*/ 823857 w 1251493"/>
                <a:gd name="connsiteY8" fmla="*/ 462829 h 1303851"/>
                <a:gd name="connsiteX9" fmla="*/ 826349 w 1251493"/>
                <a:gd name="connsiteY9" fmla="*/ 451122 h 1303851"/>
                <a:gd name="connsiteX10" fmla="*/ 1030227 w 1251493"/>
                <a:gd name="connsiteY10" fmla="*/ 322978 h 1303851"/>
                <a:gd name="connsiteX11" fmla="*/ 1251493 w 1251493"/>
                <a:gd name="connsiteY11" fmla="*/ 532790 h 1303851"/>
                <a:gd name="connsiteX12" fmla="*/ 1030227 w 1251493"/>
                <a:gd name="connsiteY12" fmla="*/ 742602 h 1303851"/>
                <a:gd name="connsiteX13" fmla="*/ 873768 w 1251493"/>
                <a:gd name="connsiteY13" fmla="*/ 681150 h 1303851"/>
                <a:gd name="connsiteX14" fmla="*/ 866103 w 1251493"/>
                <a:gd name="connsiteY14" fmla="*/ 670369 h 1303851"/>
                <a:gd name="connsiteX15" fmla="*/ 577921 w 1251493"/>
                <a:gd name="connsiteY15" fmla="*/ 702834 h 1303851"/>
                <a:gd name="connsiteX16" fmla="*/ 577880 w 1251493"/>
                <a:gd name="connsiteY16" fmla="*/ 703027 h 1303851"/>
                <a:gd name="connsiteX17" fmla="*/ 667156 w 1251493"/>
                <a:gd name="connsiteY17" fmla="*/ 755829 h 1303851"/>
                <a:gd name="connsiteX18" fmla="*/ 676619 w 1251493"/>
                <a:gd name="connsiteY18" fmla="*/ 742520 h 1303851"/>
                <a:gd name="connsiteX19" fmla="*/ 793964 w 1251493"/>
                <a:gd name="connsiteY19" fmla="*/ 696430 h 1303851"/>
                <a:gd name="connsiteX20" fmla="*/ 959914 w 1251493"/>
                <a:gd name="connsiteY20" fmla="*/ 853789 h 1303851"/>
                <a:gd name="connsiteX21" fmla="*/ 793964 w 1251493"/>
                <a:gd name="connsiteY21" fmla="*/ 1011148 h 1303851"/>
                <a:gd name="connsiteX22" fmla="*/ 628014 w 1251493"/>
                <a:gd name="connsiteY22" fmla="*/ 853789 h 1303851"/>
                <a:gd name="connsiteX23" fmla="*/ 630968 w 1251493"/>
                <a:gd name="connsiteY23" fmla="*/ 839913 h 1303851"/>
                <a:gd name="connsiteX24" fmla="*/ 557832 w 1251493"/>
                <a:gd name="connsiteY24" fmla="*/ 796657 h 1303851"/>
                <a:gd name="connsiteX25" fmla="*/ 514508 w 1251493"/>
                <a:gd name="connsiteY25" fmla="*/ 864368 h 1303851"/>
                <a:gd name="connsiteX26" fmla="*/ 484644 w 1251493"/>
                <a:gd name="connsiteY26" fmla="*/ 892018 h 1303851"/>
                <a:gd name="connsiteX27" fmla="*/ 565126 w 1251493"/>
                <a:gd name="connsiteY27" fmla="*/ 996262 h 1303851"/>
                <a:gd name="connsiteX28" fmla="*/ 602367 w 1251493"/>
                <a:gd name="connsiteY28" fmla="*/ 989133 h 1303851"/>
                <a:gd name="connsiteX29" fmla="*/ 768317 w 1251493"/>
                <a:gd name="connsiteY29" fmla="*/ 1146492 h 1303851"/>
                <a:gd name="connsiteX30" fmla="*/ 602367 w 1251493"/>
                <a:gd name="connsiteY30" fmla="*/ 1303851 h 1303851"/>
                <a:gd name="connsiteX31" fmla="*/ 436417 w 1251493"/>
                <a:gd name="connsiteY31" fmla="*/ 1146492 h 1303851"/>
                <a:gd name="connsiteX32" fmla="*/ 449458 w 1251493"/>
                <a:gd name="connsiteY32" fmla="*/ 1085241 h 1303851"/>
                <a:gd name="connsiteX33" fmla="*/ 463322 w 1251493"/>
                <a:gd name="connsiteY33" fmla="*/ 1065743 h 1303851"/>
                <a:gd name="connsiteX34" fmla="*/ 374909 w 1251493"/>
                <a:gd name="connsiteY34" fmla="*/ 951226 h 1303851"/>
                <a:gd name="connsiteX35" fmla="*/ 355998 w 1251493"/>
                <a:gd name="connsiteY35" fmla="*/ 957529 h 1303851"/>
                <a:gd name="connsiteX36" fmla="*/ 290412 w 1251493"/>
                <a:gd name="connsiteY36" fmla="*/ 964580 h 1303851"/>
                <a:gd name="connsiteX37" fmla="*/ 255516 w 1251493"/>
                <a:gd name="connsiteY37" fmla="*/ 961244 h 1303851"/>
                <a:gd name="connsiteX38" fmla="*/ 252205 w 1251493"/>
                <a:gd name="connsiteY38" fmla="*/ 986224 h 1303851"/>
                <a:gd name="connsiteX39" fmla="*/ 259687 w 1251493"/>
                <a:gd name="connsiteY39" fmla="*/ 991008 h 1303851"/>
                <a:gd name="connsiteX40" fmla="*/ 304242 w 1251493"/>
                <a:gd name="connsiteY40" fmla="*/ 1093005 h 1303851"/>
                <a:gd name="connsiteX41" fmla="*/ 152122 w 1251493"/>
                <a:gd name="connsiteY41" fmla="*/ 1237251 h 1303851"/>
                <a:gd name="connsiteX42" fmla="*/ 2 w 1251493"/>
                <a:gd name="connsiteY42" fmla="*/ 1093005 h 1303851"/>
                <a:gd name="connsiteX43" fmla="*/ 92910 w 1251493"/>
                <a:gd name="connsiteY43" fmla="*/ 960095 h 1303851"/>
                <a:gd name="connsiteX44" fmla="*/ 125663 w 1251493"/>
                <a:gd name="connsiteY44" fmla="*/ 953824 h 1303851"/>
                <a:gd name="connsiteX45" fmla="*/ 130316 w 1251493"/>
                <a:gd name="connsiteY45" fmla="*/ 918721 h 1303851"/>
                <a:gd name="connsiteX46" fmla="*/ 128040 w 1251493"/>
                <a:gd name="connsiteY46" fmla="*/ 917550 h 1303851"/>
                <a:gd name="connsiteX47" fmla="*/ 0 w 1251493"/>
                <a:gd name="connsiteY47" fmla="*/ 689201 h 1303851"/>
                <a:gd name="connsiteX48" fmla="*/ 128040 w 1251493"/>
                <a:gd name="connsiteY48" fmla="*/ 460852 h 1303851"/>
                <a:gd name="connsiteX49" fmla="*/ 155517 w 1251493"/>
                <a:gd name="connsiteY49" fmla="*/ 446710 h 1303851"/>
                <a:gd name="connsiteX50" fmla="*/ 183039 w 1251493"/>
                <a:gd name="connsiteY50" fmla="*/ 326117 h 1303851"/>
                <a:gd name="connsiteX51" fmla="*/ 163149 w 1251493"/>
                <a:gd name="connsiteY51" fmla="*/ 313401 h 1303851"/>
                <a:gd name="connsiteX52" fmla="*/ 106443 w 1251493"/>
                <a:gd name="connsiteY52" fmla="*/ 183586 h 1303851"/>
                <a:gd name="connsiteX53" fmla="*/ 300051 w 1251493"/>
                <a:gd name="connsiteY53" fmla="*/ 0 h 130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251493" h="1303851">
                  <a:moveTo>
                    <a:pt x="300051" y="0"/>
                  </a:moveTo>
                  <a:cubicBezTo>
                    <a:pt x="406978" y="0"/>
                    <a:pt x="493659" y="82194"/>
                    <a:pt x="493659" y="183586"/>
                  </a:cubicBezTo>
                  <a:cubicBezTo>
                    <a:pt x="493659" y="272304"/>
                    <a:pt x="427294" y="346324"/>
                    <a:pt x="339070" y="363442"/>
                  </a:cubicBezTo>
                  <a:lnTo>
                    <a:pt x="338096" y="363535"/>
                  </a:lnTo>
                  <a:lnTo>
                    <a:pt x="325847" y="417209"/>
                  </a:lnTo>
                  <a:lnTo>
                    <a:pt x="348940" y="419417"/>
                  </a:lnTo>
                  <a:cubicBezTo>
                    <a:pt x="405655" y="430422"/>
                    <a:pt x="456349" y="457103"/>
                    <a:pt x="495764" y="494479"/>
                  </a:cubicBezTo>
                  <a:lnTo>
                    <a:pt x="499260" y="499396"/>
                  </a:lnTo>
                  <a:lnTo>
                    <a:pt x="823857" y="462829"/>
                  </a:lnTo>
                  <a:lnTo>
                    <a:pt x="826349" y="451122"/>
                  </a:lnTo>
                  <a:cubicBezTo>
                    <a:pt x="859939" y="375817"/>
                    <a:pt x="938576" y="322978"/>
                    <a:pt x="1030227" y="322978"/>
                  </a:cubicBezTo>
                  <a:cubicBezTo>
                    <a:pt x="1152429" y="322978"/>
                    <a:pt x="1251493" y="416914"/>
                    <a:pt x="1251493" y="532790"/>
                  </a:cubicBezTo>
                  <a:cubicBezTo>
                    <a:pt x="1251493" y="648666"/>
                    <a:pt x="1152429" y="742602"/>
                    <a:pt x="1030227" y="742602"/>
                  </a:cubicBezTo>
                  <a:cubicBezTo>
                    <a:pt x="969126" y="742602"/>
                    <a:pt x="913810" y="719118"/>
                    <a:pt x="873768" y="681150"/>
                  </a:cubicBezTo>
                  <a:lnTo>
                    <a:pt x="866103" y="670369"/>
                  </a:lnTo>
                  <a:lnTo>
                    <a:pt x="577921" y="702834"/>
                  </a:lnTo>
                  <a:lnTo>
                    <a:pt x="577880" y="703027"/>
                  </a:lnTo>
                  <a:lnTo>
                    <a:pt x="667156" y="755829"/>
                  </a:lnTo>
                  <a:lnTo>
                    <a:pt x="676619" y="742520"/>
                  </a:lnTo>
                  <a:cubicBezTo>
                    <a:pt x="706650" y="714043"/>
                    <a:pt x="748138" y="696430"/>
                    <a:pt x="793964" y="696430"/>
                  </a:cubicBezTo>
                  <a:cubicBezTo>
                    <a:pt x="885616" y="696430"/>
                    <a:pt x="959914" y="766882"/>
                    <a:pt x="959914" y="853789"/>
                  </a:cubicBezTo>
                  <a:cubicBezTo>
                    <a:pt x="959914" y="940696"/>
                    <a:pt x="885616" y="1011148"/>
                    <a:pt x="793964" y="1011148"/>
                  </a:cubicBezTo>
                  <a:cubicBezTo>
                    <a:pt x="702312" y="1011148"/>
                    <a:pt x="628014" y="940696"/>
                    <a:pt x="628014" y="853789"/>
                  </a:cubicBezTo>
                  <a:lnTo>
                    <a:pt x="630968" y="839913"/>
                  </a:lnTo>
                  <a:lnTo>
                    <a:pt x="557832" y="796657"/>
                  </a:lnTo>
                  <a:lnTo>
                    <a:pt x="514508" y="864368"/>
                  </a:lnTo>
                  <a:lnTo>
                    <a:pt x="484644" y="892018"/>
                  </a:lnTo>
                  <a:lnTo>
                    <a:pt x="565126" y="996262"/>
                  </a:lnTo>
                  <a:lnTo>
                    <a:pt x="602367" y="989133"/>
                  </a:lnTo>
                  <a:cubicBezTo>
                    <a:pt x="694019" y="989133"/>
                    <a:pt x="768317" y="1059585"/>
                    <a:pt x="768317" y="1146492"/>
                  </a:cubicBezTo>
                  <a:cubicBezTo>
                    <a:pt x="768317" y="1233399"/>
                    <a:pt x="694019" y="1303851"/>
                    <a:pt x="602367" y="1303851"/>
                  </a:cubicBezTo>
                  <a:cubicBezTo>
                    <a:pt x="510715" y="1303851"/>
                    <a:pt x="436417" y="1233399"/>
                    <a:pt x="436417" y="1146492"/>
                  </a:cubicBezTo>
                  <a:cubicBezTo>
                    <a:pt x="436417" y="1124765"/>
                    <a:pt x="441061" y="1104067"/>
                    <a:pt x="449458" y="1085241"/>
                  </a:cubicBezTo>
                  <a:lnTo>
                    <a:pt x="463322" y="1065743"/>
                  </a:lnTo>
                  <a:lnTo>
                    <a:pt x="374909" y="951226"/>
                  </a:lnTo>
                  <a:lnTo>
                    <a:pt x="355998" y="957529"/>
                  </a:lnTo>
                  <a:cubicBezTo>
                    <a:pt x="334921" y="962142"/>
                    <a:pt x="312967" y="964580"/>
                    <a:pt x="290412" y="964580"/>
                  </a:cubicBezTo>
                  <a:lnTo>
                    <a:pt x="255516" y="961244"/>
                  </a:lnTo>
                  <a:lnTo>
                    <a:pt x="252205" y="986224"/>
                  </a:lnTo>
                  <a:lnTo>
                    <a:pt x="259687" y="991008"/>
                  </a:lnTo>
                  <a:cubicBezTo>
                    <a:pt x="287215" y="1017111"/>
                    <a:pt x="304242" y="1053173"/>
                    <a:pt x="304242" y="1093005"/>
                  </a:cubicBezTo>
                  <a:cubicBezTo>
                    <a:pt x="304242" y="1172670"/>
                    <a:pt x="236136" y="1237251"/>
                    <a:pt x="152122" y="1237251"/>
                  </a:cubicBezTo>
                  <a:cubicBezTo>
                    <a:pt x="68108" y="1237251"/>
                    <a:pt x="2" y="1172670"/>
                    <a:pt x="2" y="1093005"/>
                  </a:cubicBezTo>
                  <a:cubicBezTo>
                    <a:pt x="2" y="1033256"/>
                    <a:pt x="38312" y="981992"/>
                    <a:pt x="92910" y="960095"/>
                  </a:cubicBezTo>
                  <a:lnTo>
                    <a:pt x="125663" y="953824"/>
                  </a:lnTo>
                  <a:lnTo>
                    <a:pt x="130316" y="918721"/>
                  </a:lnTo>
                  <a:lnTo>
                    <a:pt x="128040" y="917550"/>
                  </a:lnTo>
                  <a:cubicBezTo>
                    <a:pt x="50790" y="868062"/>
                    <a:pt x="0" y="784256"/>
                    <a:pt x="0" y="689201"/>
                  </a:cubicBezTo>
                  <a:cubicBezTo>
                    <a:pt x="0" y="594146"/>
                    <a:pt x="50790" y="510340"/>
                    <a:pt x="128040" y="460852"/>
                  </a:cubicBezTo>
                  <a:lnTo>
                    <a:pt x="155517" y="446710"/>
                  </a:lnTo>
                  <a:lnTo>
                    <a:pt x="183039" y="326117"/>
                  </a:lnTo>
                  <a:lnTo>
                    <a:pt x="163149" y="313401"/>
                  </a:lnTo>
                  <a:cubicBezTo>
                    <a:pt x="128113" y="280178"/>
                    <a:pt x="106443" y="234282"/>
                    <a:pt x="106443" y="183586"/>
                  </a:cubicBezTo>
                  <a:cubicBezTo>
                    <a:pt x="106443" y="82194"/>
                    <a:pt x="193124" y="0"/>
                    <a:pt x="300051" y="0"/>
                  </a:cubicBezTo>
                  <a:close/>
                </a:path>
              </a:pathLst>
            </a:custGeom>
            <a:solidFill>
              <a:srgbClr val="FFC000"/>
            </a:solidFill>
            <a:ln w="9525" algn="ctr">
              <a:solidFill>
                <a:schemeClr val="bg1"/>
              </a:solidFill>
              <a:miter lim="800000"/>
              <a:headEnd/>
              <a:tailEnd/>
            </a:ln>
            <a:effectLst>
              <a:outerShdw blurRad="50800" dist="38100" dir="2700000" algn="tl" rotWithShape="0">
                <a:prstClr val="black">
                  <a:alpha val="40000"/>
                </a:prstClr>
              </a:outerShdw>
            </a:effectLst>
          </p:spPr>
          <p:txBody>
            <a:bodyPr wrap="square" tIns="91440" bIns="91440" rtlCol="0" anchor="ctr">
              <a:noAutofit/>
            </a:bodyPr>
            <a:lstStyle/>
            <a:p>
              <a:pPr algn="ctr">
                <a:defRPr/>
              </a:pPr>
              <a:endParaRPr lang="en-US" sz="1400" kern="0">
                <a:solidFill>
                  <a:sysClr val="windowText" lastClr="000000"/>
                </a:solidFill>
              </a:endParaRPr>
            </a:p>
          </p:txBody>
        </p:sp>
        <p:sp>
          <p:nvSpPr>
            <p:cNvPr id="52" name="Oval 51"/>
            <p:cNvSpPr/>
            <p:nvPr/>
          </p:nvSpPr>
          <p:spPr bwMode="gray">
            <a:xfrm>
              <a:off x="874882" y="3005384"/>
              <a:ext cx="335143" cy="317795"/>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53" name="Oval 52"/>
            <p:cNvSpPr/>
            <p:nvPr/>
          </p:nvSpPr>
          <p:spPr bwMode="gray">
            <a:xfrm>
              <a:off x="968179" y="2701187"/>
              <a:ext cx="178742" cy="169490"/>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54" name="Oval 53"/>
            <p:cNvSpPr/>
            <p:nvPr/>
          </p:nvSpPr>
          <p:spPr bwMode="gray">
            <a:xfrm>
              <a:off x="848942" y="3408983"/>
              <a:ext cx="178742" cy="169490"/>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55" name="Oval 54"/>
            <p:cNvSpPr/>
            <p:nvPr/>
          </p:nvSpPr>
          <p:spPr bwMode="gray">
            <a:xfrm>
              <a:off x="1532387" y="2933456"/>
              <a:ext cx="232850" cy="220797"/>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grpSp>
          <p:nvGrpSpPr>
            <p:cNvPr id="56" name="Group 55"/>
            <p:cNvGrpSpPr/>
            <p:nvPr/>
          </p:nvGrpSpPr>
          <p:grpSpPr>
            <a:xfrm>
              <a:off x="2627936" y="2606973"/>
              <a:ext cx="1126199" cy="1171250"/>
              <a:chOff x="2642735" y="2228976"/>
              <a:chExt cx="1292517" cy="1344221"/>
            </a:xfrm>
          </p:grpSpPr>
          <p:sp>
            <p:nvSpPr>
              <p:cNvPr id="115" name="Freeform: Shape 6"/>
              <p:cNvSpPr/>
              <p:nvPr/>
            </p:nvSpPr>
            <p:spPr bwMode="gray">
              <a:xfrm>
                <a:off x="2642735" y="2228976"/>
                <a:ext cx="1160285" cy="1208827"/>
              </a:xfrm>
              <a:custGeom>
                <a:avLst/>
                <a:gdLst>
                  <a:gd name="connsiteX0" fmla="*/ 300051 w 1251493"/>
                  <a:gd name="connsiteY0" fmla="*/ 0 h 1303851"/>
                  <a:gd name="connsiteX1" fmla="*/ 493659 w 1251493"/>
                  <a:gd name="connsiteY1" fmla="*/ 183586 h 1303851"/>
                  <a:gd name="connsiteX2" fmla="*/ 339070 w 1251493"/>
                  <a:gd name="connsiteY2" fmla="*/ 363442 h 1303851"/>
                  <a:gd name="connsiteX3" fmla="*/ 338096 w 1251493"/>
                  <a:gd name="connsiteY3" fmla="*/ 363535 h 1303851"/>
                  <a:gd name="connsiteX4" fmla="*/ 325847 w 1251493"/>
                  <a:gd name="connsiteY4" fmla="*/ 417209 h 1303851"/>
                  <a:gd name="connsiteX5" fmla="*/ 348940 w 1251493"/>
                  <a:gd name="connsiteY5" fmla="*/ 419417 h 1303851"/>
                  <a:gd name="connsiteX6" fmla="*/ 495764 w 1251493"/>
                  <a:gd name="connsiteY6" fmla="*/ 494479 h 1303851"/>
                  <a:gd name="connsiteX7" fmla="*/ 499973 w 1251493"/>
                  <a:gd name="connsiteY7" fmla="*/ 499315 h 1303851"/>
                  <a:gd name="connsiteX8" fmla="*/ 823857 w 1251493"/>
                  <a:gd name="connsiteY8" fmla="*/ 462829 h 1303851"/>
                  <a:gd name="connsiteX9" fmla="*/ 826349 w 1251493"/>
                  <a:gd name="connsiteY9" fmla="*/ 451122 h 1303851"/>
                  <a:gd name="connsiteX10" fmla="*/ 1030227 w 1251493"/>
                  <a:gd name="connsiteY10" fmla="*/ 322978 h 1303851"/>
                  <a:gd name="connsiteX11" fmla="*/ 1251493 w 1251493"/>
                  <a:gd name="connsiteY11" fmla="*/ 532790 h 1303851"/>
                  <a:gd name="connsiteX12" fmla="*/ 1030227 w 1251493"/>
                  <a:gd name="connsiteY12" fmla="*/ 742602 h 1303851"/>
                  <a:gd name="connsiteX13" fmla="*/ 873768 w 1251493"/>
                  <a:gd name="connsiteY13" fmla="*/ 681150 h 1303851"/>
                  <a:gd name="connsiteX14" fmla="*/ 866103 w 1251493"/>
                  <a:gd name="connsiteY14" fmla="*/ 670369 h 1303851"/>
                  <a:gd name="connsiteX15" fmla="*/ 579392 w 1251493"/>
                  <a:gd name="connsiteY15" fmla="*/ 702668 h 1303851"/>
                  <a:gd name="connsiteX16" fmla="*/ 579267 w 1251493"/>
                  <a:gd name="connsiteY16" fmla="*/ 703847 h 1303851"/>
                  <a:gd name="connsiteX17" fmla="*/ 667156 w 1251493"/>
                  <a:gd name="connsiteY17" fmla="*/ 755829 h 1303851"/>
                  <a:gd name="connsiteX18" fmla="*/ 676619 w 1251493"/>
                  <a:gd name="connsiteY18" fmla="*/ 742519 h 1303851"/>
                  <a:gd name="connsiteX19" fmla="*/ 793964 w 1251493"/>
                  <a:gd name="connsiteY19" fmla="*/ 696430 h 1303851"/>
                  <a:gd name="connsiteX20" fmla="*/ 959914 w 1251493"/>
                  <a:gd name="connsiteY20" fmla="*/ 853789 h 1303851"/>
                  <a:gd name="connsiteX21" fmla="*/ 793964 w 1251493"/>
                  <a:gd name="connsiteY21" fmla="*/ 1011148 h 1303851"/>
                  <a:gd name="connsiteX22" fmla="*/ 628014 w 1251493"/>
                  <a:gd name="connsiteY22" fmla="*/ 853789 h 1303851"/>
                  <a:gd name="connsiteX23" fmla="*/ 630968 w 1251493"/>
                  <a:gd name="connsiteY23" fmla="*/ 839913 h 1303851"/>
                  <a:gd name="connsiteX24" fmla="*/ 557845 w 1251493"/>
                  <a:gd name="connsiteY24" fmla="*/ 796665 h 1303851"/>
                  <a:gd name="connsiteX25" fmla="*/ 531226 w 1251493"/>
                  <a:gd name="connsiteY25" fmla="*/ 843168 h 1303851"/>
                  <a:gd name="connsiteX26" fmla="*/ 495764 w 1251493"/>
                  <a:gd name="connsiteY26" fmla="*/ 883924 h 1303851"/>
                  <a:gd name="connsiteX27" fmla="*/ 484936 w 1251493"/>
                  <a:gd name="connsiteY27" fmla="*/ 892395 h 1303851"/>
                  <a:gd name="connsiteX28" fmla="*/ 565126 w 1251493"/>
                  <a:gd name="connsiteY28" fmla="*/ 996262 h 1303851"/>
                  <a:gd name="connsiteX29" fmla="*/ 602367 w 1251493"/>
                  <a:gd name="connsiteY29" fmla="*/ 989133 h 1303851"/>
                  <a:gd name="connsiteX30" fmla="*/ 768317 w 1251493"/>
                  <a:gd name="connsiteY30" fmla="*/ 1146492 h 1303851"/>
                  <a:gd name="connsiteX31" fmla="*/ 602367 w 1251493"/>
                  <a:gd name="connsiteY31" fmla="*/ 1303851 h 1303851"/>
                  <a:gd name="connsiteX32" fmla="*/ 436417 w 1251493"/>
                  <a:gd name="connsiteY32" fmla="*/ 1146492 h 1303851"/>
                  <a:gd name="connsiteX33" fmla="*/ 449458 w 1251493"/>
                  <a:gd name="connsiteY33" fmla="*/ 1085241 h 1303851"/>
                  <a:gd name="connsiteX34" fmla="*/ 463322 w 1251493"/>
                  <a:gd name="connsiteY34" fmla="*/ 1065743 h 1303851"/>
                  <a:gd name="connsiteX35" fmla="*/ 374982 w 1251493"/>
                  <a:gd name="connsiteY35" fmla="*/ 951320 h 1303851"/>
                  <a:gd name="connsiteX36" fmla="*/ 348940 w 1251493"/>
                  <a:gd name="connsiteY36" fmla="*/ 958985 h 1303851"/>
                  <a:gd name="connsiteX37" fmla="*/ 290412 w 1251493"/>
                  <a:gd name="connsiteY37" fmla="*/ 964580 h 1303851"/>
                  <a:gd name="connsiteX38" fmla="*/ 255516 w 1251493"/>
                  <a:gd name="connsiteY38" fmla="*/ 961244 h 1303851"/>
                  <a:gd name="connsiteX39" fmla="*/ 252205 w 1251493"/>
                  <a:gd name="connsiteY39" fmla="*/ 986224 h 1303851"/>
                  <a:gd name="connsiteX40" fmla="*/ 259687 w 1251493"/>
                  <a:gd name="connsiteY40" fmla="*/ 991008 h 1303851"/>
                  <a:gd name="connsiteX41" fmla="*/ 304242 w 1251493"/>
                  <a:gd name="connsiteY41" fmla="*/ 1093005 h 1303851"/>
                  <a:gd name="connsiteX42" fmla="*/ 152122 w 1251493"/>
                  <a:gd name="connsiteY42" fmla="*/ 1237251 h 1303851"/>
                  <a:gd name="connsiteX43" fmla="*/ 2 w 1251493"/>
                  <a:gd name="connsiteY43" fmla="*/ 1093005 h 1303851"/>
                  <a:gd name="connsiteX44" fmla="*/ 92910 w 1251493"/>
                  <a:gd name="connsiteY44" fmla="*/ 960095 h 1303851"/>
                  <a:gd name="connsiteX45" fmla="*/ 125663 w 1251493"/>
                  <a:gd name="connsiteY45" fmla="*/ 953824 h 1303851"/>
                  <a:gd name="connsiteX46" fmla="*/ 130316 w 1251493"/>
                  <a:gd name="connsiteY46" fmla="*/ 918722 h 1303851"/>
                  <a:gd name="connsiteX47" fmla="*/ 128040 w 1251493"/>
                  <a:gd name="connsiteY47" fmla="*/ 917550 h 1303851"/>
                  <a:gd name="connsiteX48" fmla="*/ 0 w 1251493"/>
                  <a:gd name="connsiteY48" fmla="*/ 689201 h 1303851"/>
                  <a:gd name="connsiteX49" fmla="*/ 128040 w 1251493"/>
                  <a:gd name="connsiteY49" fmla="*/ 460852 h 1303851"/>
                  <a:gd name="connsiteX50" fmla="*/ 155517 w 1251493"/>
                  <a:gd name="connsiteY50" fmla="*/ 446711 h 1303851"/>
                  <a:gd name="connsiteX51" fmla="*/ 183039 w 1251493"/>
                  <a:gd name="connsiteY51" fmla="*/ 326117 h 1303851"/>
                  <a:gd name="connsiteX52" fmla="*/ 163149 w 1251493"/>
                  <a:gd name="connsiteY52" fmla="*/ 313401 h 1303851"/>
                  <a:gd name="connsiteX53" fmla="*/ 106443 w 1251493"/>
                  <a:gd name="connsiteY53" fmla="*/ 183586 h 1303851"/>
                  <a:gd name="connsiteX54" fmla="*/ 300051 w 1251493"/>
                  <a:gd name="connsiteY54" fmla="*/ 0 h 130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51493" h="1303851">
                    <a:moveTo>
                      <a:pt x="300051" y="0"/>
                    </a:moveTo>
                    <a:cubicBezTo>
                      <a:pt x="406978" y="0"/>
                      <a:pt x="493659" y="82194"/>
                      <a:pt x="493659" y="183586"/>
                    </a:cubicBezTo>
                    <a:cubicBezTo>
                      <a:pt x="493659" y="272304"/>
                      <a:pt x="427294" y="346324"/>
                      <a:pt x="339070" y="363442"/>
                    </a:cubicBezTo>
                    <a:lnTo>
                      <a:pt x="338096" y="363535"/>
                    </a:lnTo>
                    <a:lnTo>
                      <a:pt x="325847" y="417209"/>
                    </a:lnTo>
                    <a:lnTo>
                      <a:pt x="348940" y="419417"/>
                    </a:lnTo>
                    <a:cubicBezTo>
                      <a:pt x="405655" y="430422"/>
                      <a:pt x="456348" y="457103"/>
                      <a:pt x="495764" y="494479"/>
                    </a:cubicBezTo>
                    <a:lnTo>
                      <a:pt x="499973" y="499315"/>
                    </a:lnTo>
                    <a:lnTo>
                      <a:pt x="823857" y="462829"/>
                    </a:lnTo>
                    <a:lnTo>
                      <a:pt x="826349" y="451122"/>
                    </a:lnTo>
                    <a:cubicBezTo>
                      <a:pt x="859939" y="375817"/>
                      <a:pt x="938576" y="322978"/>
                      <a:pt x="1030227" y="322978"/>
                    </a:cubicBezTo>
                    <a:cubicBezTo>
                      <a:pt x="1152429" y="322978"/>
                      <a:pt x="1251493" y="416914"/>
                      <a:pt x="1251493" y="532790"/>
                    </a:cubicBezTo>
                    <a:cubicBezTo>
                      <a:pt x="1251493" y="648666"/>
                      <a:pt x="1152429" y="742602"/>
                      <a:pt x="1030227" y="742602"/>
                    </a:cubicBezTo>
                    <a:cubicBezTo>
                      <a:pt x="969126" y="742602"/>
                      <a:pt x="913810" y="719118"/>
                      <a:pt x="873768" y="681150"/>
                    </a:cubicBezTo>
                    <a:lnTo>
                      <a:pt x="866103" y="670369"/>
                    </a:lnTo>
                    <a:lnTo>
                      <a:pt x="579392" y="702668"/>
                    </a:lnTo>
                    <a:lnTo>
                      <a:pt x="579267" y="703847"/>
                    </a:lnTo>
                    <a:lnTo>
                      <a:pt x="667156" y="755829"/>
                    </a:lnTo>
                    <a:lnTo>
                      <a:pt x="676619" y="742519"/>
                    </a:lnTo>
                    <a:cubicBezTo>
                      <a:pt x="706650" y="714043"/>
                      <a:pt x="748138" y="696430"/>
                      <a:pt x="793964" y="696430"/>
                    </a:cubicBezTo>
                    <a:cubicBezTo>
                      <a:pt x="885616" y="696430"/>
                      <a:pt x="959914" y="766882"/>
                      <a:pt x="959914" y="853789"/>
                    </a:cubicBezTo>
                    <a:cubicBezTo>
                      <a:pt x="959914" y="940696"/>
                      <a:pt x="885616" y="1011148"/>
                      <a:pt x="793964" y="1011148"/>
                    </a:cubicBezTo>
                    <a:cubicBezTo>
                      <a:pt x="702312" y="1011148"/>
                      <a:pt x="628014" y="940696"/>
                      <a:pt x="628014" y="853789"/>
                    </a:cubicBezTo>
                    <a:lnTo>
                      <a:pt x="630968" y="839913"/>
                    </a:lnTo>
                    <a:lnTo>
                      <a:pt x="557845" y="796665"/>
                    </a:lnTo>
                    <a:lnTo>
                      <a:pt x="531226" y="843168"/>
                    </a:lnTo>
                    <a:cubicBezTo>
                      <a:pt x="520788" y="857819"/>
                      <a:pt x="508903" y="871465"/>
                      <a:pt x="495764" y="883924"/>
                    </a:cubicBezTo>
                    <a:lnTo>
                      <a:pt x="484936" y="892395"/>
                    </a:lnTo>
                    <a:lnTo>
                      <a:pt x="565126" y="996262"/>
                    </a:lnTo>
                    <a:lnTo>
                      <a:pt x="602367" y="989133"/>
                    </a:lnTo>
                    <a:cubicBezTo>
                      <a:pt x="694019" y="989133"/>
                      <a:pt x="768317" y="1059585"/>
                      <a:pt x="768317" y="1146492"/>
                    </a:cubicBezTo>
                    <a:cubicBezTo>
                      <a:pt x="768317" y="1233399"/>
                      <a:pt x="694019" y="1303851"/>
                      <a:pt x="602367" y="1303851"/>
                    </a:cubicBezTo>
                    <a:cubicBezTo>
                      <a:pt x="510715" y="1303851"/>
                      <a:pt x="436417" y="1233399"/>
                      <a:pt x="436417" y="1146492"/>
                    </a:cubicBezTo>
                    <a:cubicBezTo>
                      <a:pt x="436417" y="1124765"/>
                      <a:pt x="441061" y="1104067"/>
                      <a:pt x="449458" y="1085241"/>
                    </a:cubicBezTo>
                    <a:lnTo>
                      <a:pt x="463322" y="1065743"/>
                    </a:lnTo>
                    <a:lnTo>
                      <a:pt x="374982" y="951320"/>
                    </a:lnTo>
                    <a:lnTo>
                      <a:pt x="348940" y="958985"/>
                    </a:lnTo>
                    <a:cubicBezTo>
                      <a:pt x="330035" y="962654"/>
                      <a:pt x="310461" y="964580"/>
                      <a:pt x="290412" y="964580"/>
                    </a:cubicBezTo>
                    <a:lnTo>
                      <a:pt x="255516" y="961244"/>
                    </a:lnTo>
                    <a:lnTo>
                      <a:pt x="252205" y="986224"/>
                    </a:lnTo>
                    <a:lnTo>
                      <a:pt x="259687" y="991008"/>
                    </a:lnTo>
                    <a:cubicBezTo>
                      <a:pt x="287215" y="1017111"/>
                      <a:pt x="304242" y="1053173"/>
                      <a:pt x="304242" y="1093005"/>
                    </a:cubicBezTo>
                    <a:cubicBezTo>
                      <a:pt x="304242" y="1172670"/>
                      <a:pt x="236136" y="1237251"/>
                      <a:pt x="152122" y="1237251"/>
                    </a:cubicBezTo>
                    <a:cubicBezTo>
                      <a:pt x="68108" y="1237251"/>
                      <a:pt x="2" y="1172670"/>
                      <a:pt x="2" y="1093005"/>
                    </a:cubicBezTo>
                    <a:cubicBezTo>
                      <a:pt x="2" y="1033256"/>
                      <a:pt x="38312" y="981992"/>
                      <a:pt x="92910" y="960095"/>
                    </a:cubicBezTo>
                    <a:lnTo>
                      <a:pt x="125663" y="953824"/>
                    </a:lnTo>
                    <a:lnTo>
                      <a:pt x="130316" y="918722"/>
                    </a:lnTo>
                    <a:lnTo>
                      <a:pt x="128040" y="917550"/>
                    </a:lnTo>
                    <a:cubicBezTo>
                      <a:pt x="50790" y="868062"/>
                      <a:pt x="0" y="784256"/>
                      <a:pt x="0" y="689201"/>
                    </a:cubicBezTo>
                    <a:cubicBezTo>
                      <a:pt x="0" y="594146"/>
                      <a:pt x="50790" y="510340"/>
                      <a:pt x="128040" y="460852"/>
                    </a:cubicBezTo>
                    <a:lnTo>
                      <a:pt x="155517" y="446711"/>
                    </a:lnTo>
                    <a:lnTo>
                      <a:pt x="183039" y="326117"/>
                    </a:lnTo>
                    <a:lnTo>
                      <a:pt x="163149" y="313401"/>
                    </a:lnTo>
                    <a:cubicBezTo>
                      <a:pt x="128113" y="280178"/>
                      <a:pt x="106443" y="234282"/>
                      <a:pt x="106443" y="183586"/>
                    </a:cubicBezTo>
                    <a:cubicBezTo>
                      <a:pt x="106443" y="82194"/>
                      <a:pt x="193124" y="0"/>
                      <a:pt x="300051" y="0"/>
                    </a:cubicBezTo>
                    <a:close/>
                  </a:path>
                </a:pathLst>
              </a:custGeom>
              <a:solidFill>
                <a:srgbClr val="FFC000"/>
              </a:solidFill>
              <a:ln w="9525" algn="ctr">
                <a:solidFill>
                  <a:schemeClr val="bg1"/>
                </a:solidFill>
                <a:miter lim="800000"/>
                <a:headEnd/>
                <a:tailEnd/>
              </a:ln>
              <a:effectLst>
                <a:outerShdw blurRad="50800" dist="38100" dir="2700000" algn="tl" rotWithShape="0">
                  <a:prstClr val="black">
                    <a:alpha val="40000"/>
                  </a:prstClr>
                </a:outerShdw>
              </a:effectLst>
            </p:spPr>
            <p:txBody>
              <a:bodyPr wrap="square" tIns="91440" bIns="91440" rtlCol="0" anchor="ctr">
                <a:noAutofit/>
              </a:bodyPr>
              <a:lstStyle/>
              <a:p>
                <a:pPr algn="ctr">
                  <a:defRPr/>
                </a:pPr>
                <a:endParaRPr lang="en-US" sz="1400" kern="0">
                  <a:solidFill>
                    <a:sysClr val="windowText" lastClr="000000"/>
                  </a:solidFill>
                </a:endParaRPr>
              </a:p>
            </p:txBody>
          </p:sp>
          <p:sp>
            <p:nvSpPr>
              <p:cNvPr id="116" name="Oval 115"/>
              <p:cNvSpPr/>
              <p:nvPr/>
            </p:nvSpPr>
            <p:spPr bwMode="gray">
              <a:xfrm>
                <a:off x="2711273" y="2679442"/>
                <a:ext cx="384637" cy="364727"/>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117" name="Oval 116"/>
              <p:cNvSpPr/>
              <p:nvPr/>
            </p:nvSpPr>
            <p:spPr bwMode="gray">
              <a:xfrm>
                <a:off x="2818348" y="2301921"/>
                <a:ext cx="205139" cy="194521"/>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118" name="Oval 117"/>
              <p:cNvSpPr/>
              <p:nvPr/>
            </p:nvSpPr>
            <p:spPr bwMode="gray">
              <a:xfrm>
                <a:off x="2681504" y="3142645"/>
                <a:ext cx="205139" cy="194521"/>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119" name="Oval 118"/>
              <p:cNvSpPr/>
              <p:nvPr/>
            </p:nvSpPr>
            <p:spPr bwMode="gray">
              <a:xfrm>
                <a:off x="3465880" y="2596892"/>
                <a:ext cx="267238" cy="253405"/>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120" name="Oval 119"/>
              <p:cNvSpPr/>
              <p:nvPr/>
            </p:nvSpPr>
            <p:spPr bwMode="gray">
              <a:xfrm>
                <a:off x="3799412" y="2521930"/>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121" name="Oval 120"/>
              <p:cNvSpPr/>
              <p:nvPr/>
            </p:nvSpPr>
            <p:spPr bwMode="gray">
              <a:xfrm>
                <a:off x="3413332" y="3175336"/>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22" name="Oval 121"/>
              <p:cNvSpPr/>
              <p:nvPr/>
            </p:nvSpPr>
            <p:spPr bwMode="gray">
              <a:xfrm>
                <a:off x="3696624" y="2485642"/>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23" name="Oval 122"/>
              <p:cNvSpPr/>
              <p:nvPr/>
            </p:nvSpPr>
            <p:spPr bwMode="gray">
              <a:xfrm>
                <a:off x="2943221" y="3163688"/>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24" name="Oval 123"/>
              <p:cNvSpPr/>
              <p:nvPr/>
            </p:nvSpPr>
            <p:spPr bwMode="gray">
              <a:xfrm>
                <a:off x="3525516" y="3137568"/>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25" name="Oval 124"/>
              <p:cNvSpPr/>
              <p:nvPr/>
            </p:nvSpPr>
            <p:spPr bwMode="gray">
              <a:xfrm>
                <a:off x="3181228" y="3514316"/>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26" name="Oval 125"/>
              <p:cNvSpPr/>
              <p:nvPr/>
            </p:nvSpPr>
            <p:spPr bwMode="gray">
              <a:xfrm>
                <a:off x="3710134" y="2911188"/>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27" name="Oval 126"/>
              <p:cNvSpPr/>
              <p:nvPr/>
            </p:nvSpPr>
            <p:spPr bwMode="gray">
              <a:xfrm>
                <a:off x="3332002" y="3364748"/>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128" name="Oval 127"/>
              <p:cNvSpPr/>
              <p:nvPr/>
            </p:nvSpPr>
            <p:spPr bwMode="gray">
              <a:xfrm>
                <a:off x="3060817" y="2528278"/>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129" name="Oval 128"/>
              <p:cNvSpPr/>
              <p:nvPr/>
            </p:nvSpPr>
            <p:spPr bwMode="gray">
              <a:xfrm>
                <a:off x="3546618" y="2988797"/>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130" name="Oval 129"/>
              <p:cNvSpPr/>
              <p:nvPr/>
            </p:nvSpPr>
            <p:spPr bwMode="gray">
              <a:xfrm>
                <a:off x="3414423" y="2499473"/>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31" name="Oval 130"/>
              <p:cNvSpPr/>
              <p:nvPr/>
            </p:nvSpPr>
            <p:spPr bwMode="gray">
              <a:xfrm>
                <a:off x="3552860" y="2454485"/>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grpSp>
        <p:sp>
          <p:nvSpPr>
            <p:cNvPr id="57" name="Rectangle 3"/>
            <p:cNvSpPr>
              <a:spLocks noChangeArrowheads="1"/>
            </p:cNvSpPr>
            <p:nvPr/>
          </p:nvSpPr>
          <p:spPr bwMode="gray">
            <a:xfrm>
              <a:off x="439266" y="1778679"/>
              <a:ext cx="1782698" cy="750343"/>
            </a:xfrm>
            <a:prstGeom prst="rect">
              <a:avLst/>
            </a:prstGeom>
            <a:noFill/>
            <a:ln w="9525" algn="ctr">
              <a:noFill/>
              <a:miter lim="800000"/>
              <a:headEnd type="none" w="lg" len="lg"/>
              <a:tailEnd type="none" w="lg" len="lg"/>
            </a:ln>
            <a:effectLst/>
          </p:spPr>
          <p:txBody>
            <a:bodyPr tIns="91440" bIns="91440" anchor="b">
              <a:spAutoFit/>
            </a:bodyPr>
            <a:lstStyle/>
            <a:p>
              <a:pPr algn="ctr">
                <a:defRPr/>
              </a:pPr>
              <a:r>
                <a:rPr lang="en-AU" sz="3951" b="1" kern="0" dirty="0">
                  <a:latin typeface="Calibri"/>
                </a:rPr>
                <a:t>Integrated Network</a:t>
              </a:r>
            </a:p>
          </p:txBody>
        </p:sp>
        <p:sp>
          <p:nvSpPr>
            <p:cNvPr id="58" name="Rectangle 5"/>
            <p:cNvSpPr>
              <a:spLocks noChangeArrowheads="1"/>
            </p:cNvSpPr>
            <p:nvPr/>
          </p:nvSpPr>
          <p:spPr bwMode="gray">
            <a:xfrm>
              <a:off x="2401290" y="1778678"/>
              <a:ext cx="1782698" cy="750343"/>
            </a:xfrm>
            <a:prstGeom prst="rect">
              <a:avLst/>
            </a:prstGeom>
            <a:noFill/>
            <a:ln w="9525" algn="ctr">
              <a:noFill/>
              <a:miter lim="800000"/>
              <a:headEnd type="none" w="lg" len="lg"/>
              <a:tailEnd type="none" w="lg" len="lg"/>
            </a:ln>
            <a:effectLst/>
          </p:spPr>
          <p:txBody>
            <a:bodyPr wrap="square" tIns="91440" bIns="91440" anchor="b">
              <a:spAutoFit/>
            </a:bodyPr>
            <a:lstStyle/>
            <a:p>
              <a:pPr algn="ctr">
                <a:defRPr/>
              </a:pPr>
              <a:r>
                <a:rPr lang="en-AU" sz="3951" b="1" kern="0" dirty="0">
                  <a:latin typeface="Calibri"/>
                  <a:ea typeface="Segoe UI" panose="020B0502040204020203" pitchFamily="34" charset="0"/>
                  <a:cs typeface="Segoe UI" panose="020B0502040204020203" pitchFamily="34" charset="0"/>
                </a:rPr>
                <a:t>Fringe Disconnection</a:t>
              </a:r>
            </a:p>
          </p:txBody>
        </p:sp>
        <p:sp>
          <p:nvSpPr>
            <p:cNvPr id="59" name="Rectangle 7"/>
            <p:cNvSpPr>
              <a:spLocks noChangeArrowheads="1"/>
            </p:cNvSpPr>
            <p:nvPr/>
          </p:nvSpPr>
          <p:spPr bwMode="gray">
            <a:xfrm>
              <a:off x="4338560" y="1778679"/>
              <a:ext cx="1782698" cy="750343"/>
            </a:xfrm>
            <a:prstGeom prst="rect">
              <a:avLst/>
            </a:prstGeom>
            <a:noFill/>
            <a:ln w="9525" algn="ctr">
              <a:noFill/>
              <a:miter lim="800000"/>
              <a:headEnd type="none" w="lg" len="lg"/>
              <a:tailEnd type="none" w="lg" len="lg"/>
            </a:ln>
            <a:effectLst/>
          </p:spPr>
          <p:txBody>
            <a:bodyPr tIns="91440" bIns="91440" anchor="b">
              <a:spAutoFit/>
            </a:bodyPr>
            <a:lstStyle/>
            <a:p>
              <a:pPr algn="ctr">
                <a:defRPr/>
              </a:pPr>
              <a:r>
                <a:rPr lang="en-AU" sz="3951" b="1" kern="0" dirty="0">
                  <a:latin typeface="Calibri"/>
                  <a:ea typeface="Segoe UI" panose="020B0502040204020203" pitchFamily="34" charset="0"/>
                  <a:cs typeface="Segoe UI" panose="020B0502040204020203" pitchFamily="34" charset="0"/>
                </a:rPr>
                <a:t>Modular </a:t>
              </a:r>
              <a:br>
                <a:rPr lang="en-AU" sz="3951" b="1" kern="0" dirty="0">
                  <a:latin typeface="Calibri"/>
                  <a:ea typeface="Segoe UI" panose="020B0502040204020203" pitchFamily="34" charset="0"/>
                  <a:cs typeface="Segoe UI" panose="020B0502040204020203" pitchFamily="34" charset="0"/>
                </a:rPr>
              </a:br>
              <a:r>
                <a:rPr lang="en-AU" sz="3951" b="1" kern="0" dirty="0">
                  <a:latin typeface="Calibri"/>
                  <a:ea typeface="Segoe UI" panose="020B0502040204020203" pitchFamily="34" charset="0"/>
                  <a:cs typeface="Segoe UI" panose="020B0502040204020203" pitchFamily="34" charset="0"/>
                </a:rPr>
                <a:t>Network</a:t>
              </a:r>
            </a:p>
          </p:txBody>
        </p:sp>
        <p:sp>
          <p:nvSpPr>
            <p:cNvPr id="60" name="Rectangle 9"/>
            <p:cNvSpPr>
              <a:spLocks noChangeArrowheads="1"/>
            </p:cNvSpPr>
            <p:nvPr/>
          </p:nvSpPr>
          <p:spPr bwMode="gray">
            <a:xfrm>
              <a:off x="6241195" y="1778679"/>
              <a:ext cx="1782698" cy="750343"/>
            </a:xfrm>
            <a:prstGeom prst="rect">
              <a:avLst/>
            </a:prstGeom>
            <a:noFill/>
            <a:ln w="9525" algn="ctr">
              <a:noFill/>
              <a:miter lim="800000"/>
              <a:headEnd type="none" w="lg" len="lg"/>
              <a:tailEnd type="none" w="lg" len="lg"/>
            </a:ln>
            <a:effectLst/>
          </p:spPr>
          <p:txBody>
            <a:bodyPr tIns="91440" bIns="91440" anchor="b">
              <a:spAutoFit/>
            </a:bodyPr>
            <a:lstStyle/>
            <a:p>
              <a:pPr algn="ctr">
                <a:defRPr/>
              </a:pPr>
              <a:r>
                <a:rPr lang="en-AU" sz="3951" b="1" kern="0" dirty="0">
                  <a:latin typeface="Calibri"/>
                </a:rPr>
                <a:t>Fully </a:t>
              </a:r>
              <a:br>
                <a:rPr lang="en-AU" sz="3951" b="1" kern="0" dirty="0">
                  <a:latin typeface="Calibri"/>
                </a:rPr>
              </a:br>
              <a:r>
                <a:rPr lang="en-AU" sz="3951" b="1" kern="0" dirty="0">
                  <a:latin typeface="Calibri"/>
                </a:rPr>
                <a:t>Decentralised</a:t>
              </a:r>
            </a:p>
          </p:txBody>
        </p:sp>
        <p:cxnSp>
          <p:nvCxnSpPr>
            <p:cNvPr id="61" name="Straight Connector 60"/>
            <p:cNvCxnSpPr/>
            <p:nvPr/>
          </p:nvCxnSpPr>
          <p:spPr>
            <a:xfrm>
              <a:off x="607600" y="2489238"/>
              <a:ext cx="1614364" cy="414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01290" y="2493386"/>
              <a:ext cx="178269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713621" y="2584121"/>
              <a:ext cx="1158222" cy="1182383"/>
              <a:chOff x="5113541" y="2225120"/>
              <a:chExt cx="1329270" cy="1356999"/>
            </a:xfrm>
          </p:grpSpPr>
          <p:sp>
            <p:nvSpPr>
              <p:cNvPr id="91" name="Oval 90"/>
              <p:cNvSpPr/>
              <p:nvPr/>
            </p:nvSpPr>
            <p:spPr bwMode="gray">
              <a:xfrm>
                <a:off x="5218832" y="2688364"/>
                <a:ext cx="384637" cy="364727"/>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92" name="Oval 91"/>
              <p:cNvSpPr/>
              <p:nvPr/>
            </p:nvSpPr>
            <p:spPr bwMode="gray">
              <a:xfrm>
                <a:off x="5325907" y="2310844"/>
                <a:ext cx="205139" cy="194521"/>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dirty="0">
                  <a:solidFill>
                    <a:srgbClr val="FFFFFF"/>
                  </a:solidFill>
                  <a:latin typeface="Segoe UI Semibold" panose="020B0702040204020203" pitchFamily="34" charset="0"/>
                </a:endParaRPr>
              </a:p>
            </p:txBody>
          </p:sp>
          <p:sp>
            <p:nvSpPr>
              <p:cNvPr id="93" name="Oval 92"/>
              <p:cNvSpPr/>
              <p:nvPr/>
            </p:nvSpPr>
            <p:spPr bwMode="gray">
              <a:xfrm>
                <a:off x="5189062" y="3151568"/>
                <a:ext cx="205139" cy="194521"/>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94" name="Oval 93"/>
              <p:cNvSpPr/>
              <p:nvPr/>
            </p:nvSpPr>
            <p:spPr bwMode="gray">
              <a:xfrm>
                <a:off x="5973439" y="2605814"/>
                <a:ext cx="267238" cy="253405"/>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95" name="Oval 94"/>
              <p:cNvSpPr/>
              <p:nvPr/>
            </p:nvSpPr>
            <p:spPr bwMode="gray">
              <a:xfrm>
                <a:off x="6306971" y="2530852"/>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96" name="Oval 95"/>
              <p:cNvSpPr/>
              <p:nvPr/>
            </p:nvSpPr>
            <p:spPr bwMode="gray">
              <a:xfrm>
                <a:off x="5920890" y="3184259"/>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97" name="Oval 96"/>
              <p:cNvSpPr/>
              <p:nvPr/>
            </p:nvSpPr>
            <p:spPr bwMode="gray">
              <a:xfrm>
                <a:off x="6204182" y="2494565"/>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98" name="Oval 97"/>
              <p:cNvSpPr/>
              <p:nvPr/>
            </p:nvSpPr>
            <p:spPr bwMode="gray">
              <a:xfrm>
                <a:off x="5450780" y="3172610"/>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99" name="Oval 98"/>
              <p:cNvSpPr/>
              <p:nvPr/>
            </p:nvSpPr>
            <p:spPr bwMode="gray">
              <a:xfrm>
                <a:off x="6033075" y="3146491"/>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00" name="Oval 99"/>
              <p:cNvSpPr/>
              <p:nvPr/>
            </p:nvSpPr>
            <p:spPr bwMode="gray">
              <a:xfrm>
                <a:off x="5688787" y="3523238"/>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01" name="Oval 100"/>
              <p:cNvSpPr/>
              <p:nvPr/>
            </p:nvSpPr>
            <p:spPr bwMode="gray">
              <a:xfrm>
                <a:off x="6217693" y="2920111"/>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02" name="Oval 101"/>
              <p:cNvSpPr/>
              <p:nvPr/>
            </p:nvSpPr>
            <p:spPr bwMode="gray">
              <a:xfrm>
                <a:off x="5839561" y="3373670"/>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103" name="Oval 102"/>
              <p:cNvSpPr/>
              <p:nvPr/>
            </p:nvSpPr>
            <p:spPr bwMode="gray">
              <a:xfrm>
                <a:off x="5568376" y="2537201"/>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104" name="Oval 103"/>
              <p:cNvSpPr/>
              <p:nvPr/>
            </p:nvSpPr>
            <p:spPr bwMode="gray">
              <a:xfrm>
                <a:off x="6054177" y="2997719"/>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105" name="Oval 104"/>
              <p:cNvSpPr/>
              <p:nvPr/>
            </p:nvSpPr>
            <p:spPr bwMode="gray">
              <a:xfrm>
                <a:off x="5921982" y="2508395"/>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06" name="Oval 105"/>
              <p:cNvSpPr/>
              <p:nvPr/>
            </p:nvSpPr>
            <p:spPr bwMode="gray">
              <a:xfrm>
                <a:off x="6060418" y="2463408"/>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07" name="Freeform: Shape 58"/>
              <p:cNvSpPr/>
              <p:nvPr/>
            </p:nvSpPr>
            <p:spPr bwMode="gray">
              <a:xfrm rot="4789133">
                <a:off x="5297738" y="2389978"/>
                <a:ext cx="870386" cy="1238779"/>
              </a:xfrm>
              <a:custGeom>
                <a:avLst/>
                <a:gdLst>
                  <a:gd name="connsiteX0" fmla="*/ 46225 w 938806"/>
                  <a:gd name="connsiteY0" fmla="*/ 183865 h 1336158"/>
                  <a:gd name="connsiteX1" fmla="*/ 291844 w 938806"/>
                  <a:gd name="connsiteY1" fmla="*/ 3170 h 1336158"/>
                  <a:gd name="connsiteX2" fmla="*/ 459241 w 938806"/>
                  <a:gd name="connsiteY2" fmla="*/ 258038 h 1336158"/>
                  <a:gd name="connsiteX3" fmla="*/ 297078 w 938806"/>
                  <a:gd name="connsiteY3" fmla="*/ 436055 h 1336158"/>
                  <a:gd name="connsiteX4" fmla="*/ 279622 w 938806"/>
                  <a:gd name="connsiteY4" fmla="*/ 436616 h 1336158"/>
                  <a:gd name="connsiteX5" fmla="*/ 279622 w 938806"/>
                  <a:gd name="connsiteY5" fmla="*/ 687501 h 1336158"/>
                  <a:gd name="connsiteX6" fmla="*/ 327245 w 938806"/>
                  <a:gd name="connsiteY6" fmla="*/ 690926 h 1336158"/>
                  <a:gd name="connsiteX7" fmla="*/ 503866 w 938806"/>
                  <a:gd name="connsiteY7" fmla="*/ 809066 h 1336158"/>
                  <a:gd name="connsiteX8" fmla="*/ 519852 w 938806"/>
                  <a:gd name="connsiteY8" fmla="*/ 839313 h 1336158"/>
                  <a:gd name="connsiteX9" fmla="*/ 627539 w 938806"/>
                  <a:gd name="connsiteY9" fmla="*/ 789771 h 1336158"/>
                  <a:gd name="connsiteX10" fmla="*/ 627015 w 938806"/>
                  <a:gd name="connsiteY10" fmla="*/ 788502 h 1336158"/>
                  <a:gd name="connsiteX11" fmla="*/ 626262 w 938806"/>
                  <a:gd name="connsiteY11" fmla="*/ 722738 h 1336158"/>
                  <a:gd name="connsiteX12" fmla="*/ 810476 w 938806"/>
                  <a:gd name="connsiteY12" fmla="*/ 587216 h 1336158"/>
                  <a:gd name="connsiteX13" fmla="*/ 936024 w 938806"/>
                  <a:gd name="connsiteY13" fmla="*/ 778368 h 1336158"/>
                  <a:gd name="connsiteX14" fmla="*/ 751810 w 938806"/>
                  <a:gd name="connsiteY14" fmla="*/ 913890 h 1336158"/>
                  <a:gd name="connsiteX15" fmla="*/ 693828 w 938806"/>
                  <a:gd name="connsiteY15" fmla="*/ 890227 h 1336158"/>
                  <a:gd name="connsiteX16" fmla="*/ 653284 w 938806"/>
                  <a:gd name="connsiteY16" fmla="*/ 848832 h 1336158"/>
                  <a:gd name="connsiteX17" fmla="*/ 542410 w 938806"/>
                  <a:gd name="connsiteY17" fmla="*/ 899840 h 1336158"/>
                  <a:gd name="connsiteX18" fmla="*/ 545636 w 938806"/>
                  <a:gd name="connsiteY18" fmla="*/ 910354 h 1336158"/>
                  <a:gd name="connsiteX19" fmla="*/ 546954 w 938806"/>
                  <a:gd name="connsiteY19" fmla="*/ 1025441 h 1336158"/>
                  <a:gd name="connsiteX20" fmla="*/ 537503 w 938806"/>
                  <a:gd name="connsiteY20" fmla="*/ 1059198 h 1336158"/>
                  <a:gd name="connsiteX21" fmla="*/ 561504 w 938806"/>
                  <a:gd name="connsiteY21" fmla="*/ 1066872 h 1336158"/>
                  <a:gd name="connsiteX22" fmla="*/ 567535 w 938806"/>
                  <a:gd name="connsiteY22" fmla="*/ 1060353 h 1336158"/>
                  <a:gd name="connsiteX23" fmla="*/ 675802 w 938806"/>
                  <a:gd name="connsiteY23" fmla="*/ 1034529 h 1336158"/>
                  <a:gd name="connsiteX24" fmla="*/ 790888 w 938806"/>
                  <a:gd name="connsiteY24" fmla="*/ 1209751 h 1336158"/>
                  <a:gd name="connsiteX25" fmla="*/ 622024 w 938806"/>
                  <a:gd name="connsiteY25" fmla="*/ 1333979 h 1336158"/>
                  <a:gd name="connsiteX26" fmla="*/ 507629 w 938806"/>
                  <a:gd name="connsiteY26" fmla="*/ 1219040 h 1336158"/>
                  <a:gd name="connsiteX27" fmla="*/ 507247 w 938806"/>
                  <a:gd name="connsiteY27" fmla="*/ 1185694 h 1336158"/>
                  <a:gd name="connsiteX28" fmla="*/ 473519 w 938806"/>
                  <a:gd name="connsiteY28" fmla="*/ 1174910 h 1336158"/>
                  <a:gd name="connsiteX29" fmla="*/ 471964 w 938806"/>
                  <a:gd name="connsiteY29" fmla="*/ 1176943 h 1336158"/>
                  <a:gd name="connsiteX30" fmla="*/ 224578 w 938806"/>
                  <a:gd name="connsiteY30" fmla="*/ 1262604 h 1336158"/>
                  <a:gd name="connsiteX31" fmla="*/ 4868 w 938806"/>
                  <a:gd name="connsiteY31" fmla="*/ 928089 h 1336158"/>
                  <a:gd name="connsiteX32" fmla="*/ 120553 w 938806"/>
                  <a:gd name="connsiteY32" fmla="*/ 740227 h 1336158"/>
                  <a:gd name="connsiteX33" fmla="*/ 211884 w 938806"/>
                  <a:gd name="connsiteY33" fmla="*/ 697186 h 1336158"/>
                  <a:gd name="connsiteX34" fmla="*/ 211884 w 938806"/>
                  <a:gd name="connsiteY34" fmla="*/ 438024 h 1336158"/>
                  <a:gd name="connsiteX35" fmla="*/ 136313 w 938806"/>
                  <a:gd name="connsiteY35" fmla="*/ 407184 h 1336158"/>
                  <a:gd name="connsiteX36" fmla="*/ 46225 w 938806"/>
                  <a:gd name="connsiteY36" fmla="*/ 183865 h 133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38806" h="1336158">
                    <a:moveTo>
                      <a:pt x="46225" y="183865"/>
                    </a:moveTo>
                    <a:cubicBezTo>
                      <a:pt x="67825" y="63588"/>
                      <a:pt x="177793" y="-17312"/>
                      <a:pt x="291844" y="3170"/>
                    </a:cubicBezTo>
                    <a:cubicBezTo>
                      <a:pt x="405896" y="23652"/>
                      <a:pt x="480842" y="137760"/>
                      <a:pt x="459241" y="258038"/>
                    </a:cubicBezTo>
                    <a:cubicBezTo>
                      <a:pt x="443041" y="348247"/>
                      <a:pt x="377134" y="416305"/>
                      <a:pt x="297078" y="436055"/>
                    </a:cubicBezTo>
                    <a:lnTo>
                      <a:pt x="279622" y="436616"/>
                    </a:lnTo>
                    <a:lnTo>
                      <a:pt x="279622" y="687501"/>
                    </a:lnTo>
                    <a:lnTo>
                      <a:pt x="327245" y="690926"/>
                    </a:lnTo>
                    <a:cubicBezTo>
                      <a:pt x="402091" y="704367"/>
                      <a:pt x="464106" y="748530"/>
                      <a:pt x="503866" y="809066"/>
                    </a:cubicBezTo>
                    <a:lnTo>
                      <a:pt x="519852" y="839313"/>
                    </a:lnTo>
                    <a:lnTo>
                      <a:pt x="627539" y="789771"/>
                    </a:lnTo>
                    <a:lnTo>
                      <a:pt x="627015" y="788502"/>
                    </a:lnTo>
                    <a:cubicBezTo>
                      <a:pt x="622687" y="767553"/>
                      <a:pt x="622212" y="745290"/>
                      <a:pt x="626262" y="722738"/>
                    </a:cubicBezTo>
                    <a:cubicBezTo>
                      <a:pt x="642462" y="632529"/>
                      <a:pt x="724938" y="571854"/>
                      <a:pt x="810476" y="587216"/>
                    </a:cubicBezTo>
                    <a:cubicBezTo>
                      <a:pt x="896015" y="602578"/>
                      <a:pt x="952225" y="688159"/>
                      <a:pt x="936024" y="778368"/>
                    </a:cubicBezTo>
                    <a:cubicBezTo>
                      <a:pt x="919824" y="868577"/>
                      <a:pt x="837348" y="929251"/>
                      <a:pt x="751810" y="913890"/>
                    </a:cubicBezTo>
                    <a:cubicBezTo>
                      <a:pt x="730425" y="910049"/>
                      <a:pt x="710874" y="901820"/>
                      <a:pt x="693828" y="890227"/>
                    </a:cubicBezTo>
                    <a:lnTo>
                      <a:pt x="653284" y="848832"/>
                    </a:lnTo>
                    <a:lnTo>
                      <a:pt x="542410" y="899840"/>
                    </a:lnTo>
                    <a:lnTo>
                      <a:pt x="545636" y="910354"/>
                    </a:lnTo>
                    <a:cubicBezTo>
                      <a:pt x="553210" y="947015"/>
                      <a:pt x="554042" y="985975"/>
                      <a:pt x="546954" y="1025441"/>
                    </a:cubicBezTo>
                    <a:lnTo>
                      <a:pt x="537503" y="1059198"/>
                    </a:lnTo>
                    <a:lnTo>
                      <a:pt x="561504" y="1066872"/>
                    </a:lnTo>
                    <a:lnTo>
                      <a:pt x="567535" y="1060353"/>
                    </a:lnTo>
                    <a:cubicBezTo>
                      <a:pt x="598093" y="1037873"/>
                      <a:pt x="636596" y="1027488"/>
                      <a:pt x="675802" y="1034529"/>
                    </a:cubicBezTo>
                    <a:cubicBezTo>
                      <a:pt x="754212" y="1048611"/>
                      <a:pt x="805738" y="1127060"/>
                      <a:pt x="790888" y="1209751"/>
                    </a:cubicBezTo>
                    <a:cubicBezTo>
                      <a:pt x="776037" y="1292442"/>
                      <a:pt x="700435" y="1348060"/>
                      <a:pt x="622024" y="1333979"/>
                    </a:cubicBezTo>
                    <a:cubicBezTo>
                      <a:pt x="563216" y="1323417"/>
                      <a:pt x="519531" y="1276650"/>
                      <a:pt x="507629" y="1219040"/>
                    </a:cubicBezTo>
                    <a:lnTo>
                      <a:pt x="507247" y="1185694"/>
                    </a:lnTo>
                    <a:lnTo>
                      <a:pt x="473519" y="1174910"/>
                    </a:lnTo>
                    <a:lnTo>
                      <a:pt x="471964" y="1176943"/>
                    </a:lnTo>
                    <a:cubicBezTo>
                      <a:pt x="409601" y="1244229"/>
                      <a:pt x="318136" y="1279406"/>
                      <a:pt x="224578" y="1262604"/>
                    </a:cubicBezTo>
                    <a:cubicBezTo>
                      <a:pt x="74885" y="1235721"/>
                      <a:pt x="-23482" y="1085953"/>
                      <a:pt x="4868" y="928089"/>
                    </a:cubicBezTo>
                    <a:cubicBezTo>
                      <a:pt x="19044" y="849157"/>
                      <a:pt x="62215" y="783145"/>
                      <a:pt x="120553" y="740227"/>
                    </a:cubicBezTo>
                    <a:lnTo>
                      <a:pt x="211884" y="697186"/>
                    </a:lnTo>
                    <a:lnTo>
                      <a:pt x="211884" y="438024"/>
                    </a:lnTo>
                    <a:lnTo>
                      <a:pt x="136313" y="407184"/>
                    </a:lnTo>
                    <a:cubicBezTo>
                      <a:pt x="68132" y="360812"/>
                      <a:pt x="30025" y="274074"/>
                      <a:pt x="46225" y="183865"/>
                    </a:cubicBezTo>
                    <a:close/>
                  </a:path>
                </a:pathLst>
              </a:custGeom>
              <a:solidFill>
                <a:srgbClr val="FFC000"/>
              </a:solidFill>
              <a:ln w="9525" algn="ctr">
                <a:solidFill>
                  <a:schemeClr val="bg1"/>
                </a:solidFill>
                <a:miter lim="800000"/>
                <a:headEnd/>
                <a:tailEnd/>
              </a:ln>
              <a:effectLst>
                <a:outerShdw blurRad="50800" dist="38100" dir="2700000" algn="tl" rotWithShape="0">
                  <a:prstClr val="black">
                    <a:alpha val="40000"/>
                  </a:prstClr>
                </a:outerShdw>
              </a:effectLst>
            </p:spPr>
            <p:txBody>
              <a:bodyPr wrap="square" tIns="91440" bIns="91440" rtlCol="0" anchor="ctr">
                <a:noAutofit/>
              </a:bodyPr>
              <a:lstStyle/>
              <a:p>
                <a:pPr algn="ctr">
                  <a:defRPr/>
                </a:pPr>
                <a:endParaRPr lang="en-US" sz="1400" kern="0">
                  <a:solidFill>
                    <a:sysClr val="windowText" lastClr="000000"/>
                  </a:solidFill>
                </a:endParaRPr>
              </a:p>
            </p:txBody>
          </p:sp>
          <p:sp>
            <p:nvSpPr>
              <p:cNvPr id="108" name="Oval 107"/>
              <p:cNvSpPr/>
              <p:nvPr/>
            </p:nvSpPr>
            <p:spPr bwMode="gray">
              <a:xfrm>
                <a:off x="5218831" y="2694884"/>
                <a:ext cx="384637" cy="364727"/>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109" name="Oval 108"/>
              <p:cNvSpPr/>
              <p:nvPr/>
            </p:nvSpPr>
            <p:spPr bwMode="gray">
              <a:xfrm>
                <a:off x="5189061" y="3158087"/>
                <a:ext cx="205139" cy="194521"/>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110" name="Oval 109"/>
              <p:cNvSpPr/>
              <p:nvPr/>
            </p:nvSpPr>
            <p:spPr bwMode="gray">
              <a:xfrm>
                <a:off x="5973438" y="2612334"/>
                <a:ext cx="267238" cy="253405"/>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defRPr/>
                </a:pPr>
                <a:endParaRPr lang="en-AU" sz="1680" kern="0" dirty="0">
                  <a:solidFill>
                    <a:sysClr val="windowText" lastClr="000000"/>
                  </a:solidFill>
                </a:endParaRPr>
              </a:p>
            </p:txBody>
          </p:sp>
          <p:sp>
            <p:nvSpPr>
              <p:cNvPr id="111" name="Oval 110"/>
              <p:cNvSpPr/>
              <p:nvPr/>
            </p:nvSpPr>
            <p:spPr bwMode="gray">
              <a:xfrm>
                <a:off x="5457442" y="2225120"/>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12" name="Oval 111"/>
              <p:cNvSpPr/>
              <p:nvPr/>
            </p:nvSpPr>
            <p:spPr bwMode="gray">
              <a:xfrm>
                <a:off x="5552865" y="2308528"/>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13" name="Oval 112"/>
              <p:cNvSpPr/>
              <p:nvPr/>
            </p:nvSpPr>
            <p:spPr bwMode="gray">
              <a:xfrm>
                <a:off x="5552865" y="2431663"/>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114" name="Oval 113"/>
              <p:cNvSpPr/>
              <p:nvPr/>
            </p:nvSpPr>
            <p:spPr bwMode="gray">
              <a:xfrm>
                <a:off x="5749761" y="2949034"/>
                <a:ext cx="219099" cy="189941"/>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grpSp>
        <p:grpSp>
          <p:nvGrpSpPr>
            <p:cNvPr id="64" name="Group 63"/>
            <p:cNvGrpSpPr/>
            <p:nvPr/>
          </p:nvGrpSpPr>
          <p:grpSpPr>
            <a:xfrm>
              <a:off x="6241195" y="2493386"/>
              <a:ext cx="1782698" cy="1273118"/>
              <a:chOff x="7011115" y="2098615"/>
              <a:chExt cx="2045969" cy="1461133"/>
            </a:xfrm>
          </p:grpSpPr>
          <p:cxnSp>
            <p:nvCxnSpPr>
              <p:cNvPr id="66" name="Straight Connector 65"/>
              <p:cNvCxnSpPr/>
              <p:nvPr/>
            </p:nvCxnSpPr>
            <p:spPr>
              <a:xfrm>
                <a:off x="7011115" y="2098615"/>
                <a:ext cx="204596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bwMode="gray">
              <a:xfrm>
                <a:off x="7642098" y="2288472"/>
                <a:ext cx="205139" cy="194521"/>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dirty="0">
                  <a:solidFill>
                    <a:srgbClr val="FFFFFF"/>
                  </a:solidFill>
                  <a:latin typeface="Segoe UI Semibold" panose="020B0702040204020203" pitchFamily="34" charset="0"/>
                </a:endParaRPr>
              </a:p>
            </p:txBody>
          </p:sp>
          <p:sp>
            <p:nvSpPr>
              <p:cNvPr id="68" name="Oval 67"/>
              <p:cNvSpPr/>
              <p:nvPr/>
            </p:nvSpPr>
            <p:spPr bwMode="gray">
              <a:xfrm>
                <a:off x="7505253" y="3129196"/>
                <a:ext cx="205139" cy="194521"/>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dirty="0">
                  <a:solidFill>
                    <a:srgbClr val="FFFFFF"/>
                  </a:solidFill>
                  <a:latin typeface="Segoe UI Semibold" panose="020B0702040204020203" pitchFamily="34" charset="0"/>
                </a:endParaRPr>
              </a:p>
            </p:txBody>
          </p:sp>
          <p:sp>
            <p:nvSpPr>
              <p:cNvPr id="69" name="Oval 68"/>
              <p:cNvSpPr/>
              <p:nvPr/>
            </p:nvSpPr>
            <p:spPr bwMode="gray">
              <a:xfrm>
                <a:off x="8289629" y="2583443"/>
                <a:ext cx="267238" cy="253405"/>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dirty="0">
                  <a:solidFill>
                    <a:srgbClr val="FFFFFF"/>
                  </a:solidFill>
                  <a:latin typeface="Segoe UI Semibold" panose="020B0702040204020203" pitchFamily="34" charset="0"/>
                </a:endParaRPr>
              </a:p>
            </p:txBody>
          </p:sp>
          <p:sp>
            <p:nvSpPr>
              <p:cNvPr id="70" name="Oval 69"/>
              <p:cNvSpPr/>
              <p:nvPr/>
            </p:nvSpPr>
            <p:spPr bwMode="gray">
              <a:xfrm>
                <a:off x="8623162" y="2508481"/>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71" name="Oval 70"/>
              <p:cNvSpPr/>
              <p:nvPr/>
            </p:nvSpPr>
            <p:spPr bwMode="gray">
              <a:xfrm>
                <a:off x="8237081" y="3161887"/>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72" name="Oval 71"/>
              <p:cNvSpPr/>
              <p:nvPr/>
            </p:nvSpPr>
            <p:spPr bwMode="gray">
              <a:xfrm>
                <a:off x="8520373" y="2472193"/>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73" name="Oval 72"/>
              <p:cNvSpPr/>
              <p:nvPr/>
            </p:nvSpPr>
            <p:spPr bwMode="gray">
              <a:xfrm>
                <a:off x="7766971" y="3150239"/>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74" name="Oval 73"/>
              <p:cNvSpPr/>
              <p:nvPr/>
            </p:nvSpPr>
            <p:spPr bwMode="gray">
              <a:xfrm>
                <a:off x="8349266" y="3124119"/>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75" name="Oval 74"/>
              <p:cNvSpPr/>
              <p:nvPr/>
            </p:nvSpPr>
            <p:spPr bwMode="gray">
              <a:xfrm>
                <a:off x="8004977" y="3500867"/>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76" name="Oval 75"/>
              <p:cNvSpPr/>
              <p:nvPr/>
            </p:nvSpPr>
            <p:spPr bwMode="gray">
              <a:xfrm>
                <a:off x="8533884" y="2897740"/>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77" name="Oval 76"/>
              <p:cNvSpPr/>
              <p:nvPr/>
            </p:nvSpPr>
            <p:spPr bwMode="gray">
              <a:xfrm>
                <a:off x="8155751" y="3351299"/>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78" name="Oval 77"/>
              <p:cNvSpPr/>
              <p:nvPr/>
            </p:nvSpPr>
            <p:spPr bwMode="gray">
              <a:xfrm>
                <a:off x="7884567" y="2514830"/>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79" name="Oval 78"/>
              <p:cNvSpPr/>
              <p:nvPr/>
            </p:nvSpPr>
            <p:spPr bwMode="gray">
              <a:xfrm>
                <a:off x="8370368" y="2975348"/>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80" name="Oval 79"/>
              <p:cNvSpPr/>
              <p:nvPr/>
            </p:nvSpPr>
            <p:spPr bwMode="gray">
              <a:xfrm>
                <a:off x="8238172" y="2486024"/>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81" name="Oval 80"/>
              <p:cNvSpPr/>
              <p:nvPr/>
            </p:nvSpPr>
            <p:spPr bwMode="gray">
              <a:xfrm>
                <a:off x="8376609" y="2441036"/>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82" name="Oval 81"/>
              <p:cNvSpPr/>
              <p:nvPr/>
            </p:nvSpPr>
            <p:spPr bwMode="gray">
              <a:xfrm>
                <a:off x="7535022" y="2672512"/>
                <a:ext cx="384637" cy="364727"/>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dirty="0">
                  <a:solidFill>
                    <a:srgbClr val="FFFFFF"/>
                  </a:solidFill>
                  <a:latin typeface="Segoe UI Semibold" panose="020B0702040204020203" pitchFamily="34" charset="0"/>
                </a:endParaRPr>
              </a:p>
            </p:txBody>
          </p:sp>
          <p:sp>
            <p:nvSpPr>
              <p:cNvPr id="83" name="Oval 82"/>
              <p:cNvSpPr/>
              <p:nvPr/>
            </p:nvSpPr>
            <p:spPr bwMode="gray">
              <a:xfrm>
                <a:off x="7773633" y="2202749"/>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84" name="Oval 83"/>
              <p:cNvSpPr/>
              <p:nvPr/>
            </p:nvSpPr>
            <p:spPr bwMode="gray">
              <a:xfrm>
                <a:off x="7869056" y="2286156"/>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85" name="Oval 84"/>
              <p:cNvSpPr/>
              <p:nvPr/>
            </p:nvSpPr>
            <p:spPr bwMode="gray">
              <a:xfrm>
                <a:off x="7869056" y="2409292"/>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86" name="Oval 85"/>
              <p:cNvSpPr/>
              <p:nvPr/>
            </p:nvSpPr>
            <p:spPr bwMode="gray">
              <a:xfrm>
                <a:off x="8065951" y="2926663"/>
                <a:ext cx="219099" cy="189941"/>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87" name="Oval 86"/>
              <p:cNvSpPr/>
              <p:nvPr/>
            </p:nvSpPr>
            <p:spPr bwMode="gray">
              <a:xfrm>
                <a:off x="7891446" y="2988002"/>
                <a:ext cx="135840" cy="117762"/>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680" kern="0">
                  <a:solidFill>
                    <a:srgbClr val="FFFFFF"/>
                  </a:solidFill>
                  <a:latin typeface="Segoe UI Semibold" panose="020B0702040204020203" pitchFamily="34" charset="0"/>
                </a:endParaRPr>
              </a:p>
            </p:txBody>
          </p:sp>
          <p:sp>
            <p:nvSpPr>
              <p:cNvPr id="88" name="Oval 87"/>
              <p:cNvSpPr/>
              <p:nvPr/>
            </p:nvSpPr>
            <p:spPr bwMode="gray">
              <a:xfrm>
                <a:off x="8067850" y="3156003"/>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89" name="Oval 88"/>
              <p:cNvSpPr/>
              <p:nvPr/>
            </p:nvSpPr>
            <p:spPr bwMode="gray">
              <a:xfrm>
                <a:off x="7684668" y="3306303"/>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sp>
            <p:nvSpPr>
              <p:cNvPr id="90" name="Oval 89"/>
              <p:cNvSpPr/>
              <p:nvPr/>
            </p:nvSpPr>
            <p:spPr bwMode="gray">
              <a:xfrm>
                <a:off x="8327398" y="3454928"/>
                <a:ext cx="67921" cy="5888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400" kern="0">
                  <a:solidFill>
                    <a:sysClr val="windowText" lastClr="000000"/>
                  </a:solidFill>
                </a:endParaRPr>
              </a:p>
            </p:txBody>
          </p:sp>
        </p:grpSp>
        <p:cxnSp>
          <p:nvCxnSpPr>
            <p:cNvPr id="65" name="Straight Connector 64"/>
            <p:cNvCxnSpPr/>
            <p:nvPr/>
          </p:nvCxnSpPr>
          <p:spPr>
            <a:xfrm>
              <a:off x="4338560" y="2493386"/>
              <a:ext cx="178269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userDrawn="1"/>
        </p:nvGrpSpPr>
        <p:grpSpPr>
          <a:xfrm>
            <a:off x="3161811" y="8605742"/>
            <a:ext cx="10555492" cy="566309"/>
            <a:chOff x="892067" y="4557467"/>
            <a:chExt cx="5654728" cy="303380"/>
          </a:xfrm>
        </p:grpSpPr>
        <p:sp>
          <p:nvSpPr>
            <p:cNvPr id="133" name="Oval 132"/>
            <p:cNvSpPr/>
            <p:nvPr/>
          </p:nvSpPr>
          <p:spPr bwMode="gray">
            <a:xfrm>
              <a:off x="1517650" y="4688629"/>
              <a:ext cx="164441" cy="164441"/>
            </a:xfrm>
            <a:prstGeom prst="ellipse">
              <a:avLst/>
            </a:prstGeom>
            <a:solidFill>
              <a:srgbClr val="FFC000"/>
            </a:solidFill>
            <a:ln w="9525" algn="ctr">
              <a:solidFill>
                <a:schemeClr val="bg1"/>
              </a:solidFill>
              <a:miter lim="800000"/>
              <a:headEnd/>
              <a:tailEnd/>
            </a:ln>
            <a:effectLst>
              <a:outerShdw blurRad="50800" dist="38100" dir="2700000" algn="tl" rotWithShape="0">
                <a:prstClr val="black">
                  <a:alpha val="40000"/>
                </a:prstClr>
              </a:outerShdw>
            </a:effectLst>
          </p:spPr>
          <p:txBody>
            <a:bodyPr wrap="square" tIns="91440" bIns="91440" rtlCol="0" anchor="ctr">
              <a:noAutofit/>
            </a:bodyPr>
            <a:lstStyle/>
            <a:p>
              <a:pPr algn="ctr"/>
              <a:endParaRPr lang="en-AU" sz="1260" kern="0">
                <a:solidFill>
                  <a:sysClr val="windowText" lastClr="000000"/>
                </a:solidFill>
              </a:endParaRPr>
            </a:p>
          </p:txBody>
        </p:sp>
        <p:sp>
          <p:nvSpPr>
            <p:cNvPr id="134" name="TextBox 133"/>
            <p:cNvSpPr txBox="1"/>
            <p:nvPr/>
          </p:nvSpPr>
          <p:spPr>
            <a:xfrm>
              <a:off x="1676365" y="4557467"/>
              <a:ext cx="867168" cy="303380"/>
            </a:xfrm>
            <a:prstGeom prst="rect">
              <a:avLst/>
            </a:prstGeom>
            <a:noFill/>
          </p:spPr>
          <p:txBody>
            <a:bodyPr wrap="square">
              <a:spAutoFit/>
            </a:bodyPr>
            <a:lstStyle/>
            <a:p>
              <a:pPr>
                <a:defRPr/>
              </a:pPr>
              <a:r>
                <a:rPr lang="en-AU" sz="1540" kern="0" dirty="0">
                  <a:latin typeface="Calibri Light" panose="020F0302020204030204" pitchFamily="34" charset="0"/>
                  <a:cs typeface="Arial"/>
                </a:rPr>
                <a:t>BRANCH NETWORK </a:t>
              </a:r>
            </a:p>
          </p:txBody>
        </p:sp>
        <p:sp>
          <p:nvSpPr>
            <p:cNvPr id="135" name="Oval 134"/>
            <p:cNvSpPr/>
            <p:nvPr/>
          </p:nvSpPr>
          <p:spPr bwMode="gray">
            <a:xfrm>
              <a:off x="2647638" y="4688629"/>
              <a:ext cx="164441" cy="164441"/>
            </a:xfrm>
            <a:prstGeom prst="ellipse">
              <a:avLst/>
            </a:prstGeom>
            <a:solidFill>
              <a:schemeClr val="accent1"/>
            </a:solidFill>
            <a:ln w="9525" algn="ctr">
              <a:solidFill>
                <a:schemeClr val="bg1"/>
              </a:solidFill>
              <a:miter lim="800000"/>
              <a:headEnd/>
              <a:tailEnd/>
            </a:ln>
            <a:effectLst/>
            <a:scene3d>
              <a:camera prst="orthographicFront">
                <a:rot lat="0" lon="0" rev="0"/>
              </a:camera>
              <a:lightRig rig="contrasting" dir="t">
                <a:rot lat="0" lon="0" rev="7800000"/>
              </a:lightRig>
            </a:scene3d>
            <a:sp3d/>
          </p:spPr>
          <p:txBody>
            <a:bodyPr lIns="0" tIns="91439" rIns="0" bIns="91439" rtlCol="0" anchor="ctr"/>
            <a:lstStyle/>
            <a:p>
              <a:pPr algn="ctr"/>
              <a:endParaRPr lang="en-AU" sz="1540" kern="0">
                <a:solidFill>
                  <a:sysClr val="windowText" lastClr="000000"/>
                </a:solidFill>
              </a:endParaRPr>
            </a:p>
          </p:txBody>
        </p:sp>
        <p:sp>
          <p:nvSpPr>
            <p:cNvPr id="136" name="TextBox 135"/>
            <p:cNvSpPr txBox="1"/>
            <p:nvPr/>
          </p:nvSpPr>
          <p:spPr>
            <a:xfrm>
              <a:off x="2798108" y="4557467"/>
              <a:ext cx="867168" cy="303380"/>
            </a:xfrm>
            <a:prstGeom prst="rect">
              <a:avLst/>
            </a:prstGeom>
            <a:noFill/>
          </p:spPr>
          <p:txBody>
            <a:bodyPr wrap="square">
              <a:spAutoFit/>
            </a:bodyPr>
            <a:lstStyle/>
            <a:p>
              <a:pPr>
                <a:defRPr/>
              </a:pPr>
              <a:r>
                <a:rPr lang="en-AU" sz="1540" kern="0" dirty="0">
                  <a:latin typeface="Calibri Light" panose="020F0302020204030204" pitchFamily="34" charset="0"/>
                  <a:cs typeface="Arial"/>
                </a:rPr>
                <a:t>MESH </a:t>
              </a:r>
              <a:br>
                <a:rPr lang="en-AU" sz="1540" kern="0" dirty="0">
                  <a:latin typeface="Calibri Light" panose="020F0302020204030204" pitchFamily="34" charset="0"/>
                  <a:cs typeface="Arial"/>
                </a:rPr>
              </a:br>
              <a:r>
                <a:rPr lang="en-AU" sz="1540" kern="0" dirty="0">
                  <a:latin typeface="Calibri Light" panose="020F0302020204030204" pitchFamily="34" charset="0"/>
                  <a:cs typeface="Arial"/>
                </a:rPr>
                <a:t>NETWORK </a:t>
              </a:r>
            </a:p>
          </p:txBody>
        </p:sp>
        <p:sp>
          <p:nvSpPr>
            <p:cNvPr id="137" name="Oval 136"/>
            <p:cNvSpPr/>
            <p:nvPr/>
          </p:nvSpPr>
          <p:spPr bwMode="gray">
            <a:xfrm>
              <a:off x="3789472" y="4688629"/>
              <a:ext cx="164441" cy="164441"/>
            </a:xfrm>
            <a:prstGeom prst="ellipse">
              <a:avLst/>
            </a:prstGeom>
            <a:solidFill>
              <a:schemeClr val="accent1">
                <a:lumMod val="40000"/>
                <a:lumOff val="60000"/>
              </a:schemeClr>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50271" fontAlgn="base">
                <a:spcBef>
                  <a:spcPct val="0"/>
                </a:spcBef>
                <a:spcAft>
                  <a:spcPct val="0"/>
                </a:spcAft>
                <a:buClr>
                  <a:srgbClr val="002960"/>
                </a:buClr>
              </a:pPr>
              <a:endParaRPr lang="en-AU" sz="1540" kern="0">
                <a:solidFill>
                  <a:srgbClr val="FFFFFF"/>
                </a:solidFill>
                <a:latin typeface="Segoe UI Semibold" panose="020B0702040204020203" pitchFamily="34" charset="0"/>
              </a:endParaRPr>
            </a:p>
          </p:txBody>
        </p:sp>
        <p:sp>
          <p:nvSpPr>
            <p:cNvPr id="138" name="TextBox 137"/>
            <p:cNvSpPr txBox="1"/>
            <p:nvPr/>
          </p:nvSpPr>
          <p:spPr>
            <a:xfrm>
              <a:off x="3942353" y="4603633"/>
              <a:ext cx="867167" cy="176422"/>
            </a:xfrm>
            <a:prstGeom prst="rect">
              <a:avLst/>
            </a:prstGeom>
            <a:noFill/>
          </p:spPr>
          <p:txBody>
            <a:bodyPr wrap="square">
              <a:spAutoFit/>
            </a:bodyPr>
            <a:lstStyle/>
            <a:p>
              <a:pPr>
                <a:defRPr/>
              </a:pPr>
              <a:r>
                <a:rPr lang="en-AU" sz="1540" kern="0" dirty="0">
                  <a:latin typeface="Calibri Light" panose="020F0302020204030204" pitchFamily="34" charset="0"/>
                  <a:cs typeface="Arial"/>
                </a:rPr>
                <a:t>MICROGRID</a:t>
              </a:r>
            </a:p>
          </p:txBody>
        </p:sp>
        <p:sp>
          <p:nvSpPr>
            <p:cNvPr id="139" name="Oval 138"/>
            <p:cNvSpPr/>
            <p:nvPr/>
          </p:nvSpPr>
          <p:spPr bwMode="gray">
            <a:xfrm>
              <a:off x="4962993" y="4688629"/>
              <a:ext cx="164441" cy="164441"/>
            </a:xfrm>
            <a:prstGeom prst="ellipse">
              <a:avLst/>
            </a:prstGeom>
            <a:solidFill>
              <a:schemeClr val="accent1">
                <a:lumMod val="50000"/>
              </a:schemeClr>
            </a:solidFill>
            <a:ln w="9525" algn="ctr">
              <a:solidFill>
                <a:schemeClr val="bg1"/>
              </a:solidFill>
              <a:miter lim="800000"/>
              <a:headEnd/>
              <a:tailEnd/>
            </a:ln>
            <a:effectLst>
              <a:outerShdw blurRad="76200" dir="13500000" sy="23000" kx="1200000" algn="br" rotWithShape="0">
                <a:prstClr val="black">
                  <a:alpha val="20000"/>
                </a:prstClr>
              </a:outerShdw>
            </a:effectLst>
            <a:scene3d>
              <a:camera prst="orthographicFront">
                <a:rot lat="0" lon="0" rev="0"/>
              </a:camera>
              <a:lightRig rig="contrasting" dir="t">
                <a:rot lat="0" lon="0" rev="7800000"/>
              </a:lightRig>
            </a:scene3d>
            <a:sp3d/>
          </p:spPr>
          <p:txBody>
            <a:bodyPr tIns="91440" bIns="91440" rtlCol="0" anchor="ctr"/>
            <a:lstStyle/>
            <a:p>
              <a:pPr algn="ctr"/>
              <a:endParaRPr lang="en-AU" sz="1260" kern="0">
                <a:solidFill>
                  <a:prstClr val="black"/>
                </a:solidFill>
              </a:endParaRPr>
            </a:p>
          </p:txBody>
        </p:sp>
        <p:sp>
          <p:nvSpPr>
            <p:cNvPr id="140" name="TextBox 139"/>
            <p:cNvSpPr txBox="1"/>
            <p:nvPr/>
          </p:nvSpPr>
          <p:spPr>
            <a:xfrm>
              <a:off x="5123521" y="4557467"/>
              <a:ext cx="1423274" cy="303380"/>
            </a:xfrm>
            <a:prstGeom prst="rect">
              <a:avLst/>
            </a:prstGeom>
            <a:noFill/>
          </p:spPr>
          <p:txBody>
            <a:bodyPr wrap="square">
              <a:spAutoFit/>
            </a:bodyPr>
            <a:lstStyle/>
            <a:p>
              <a:pPr>
                <a:defRPr/>
              </a:pPr>
              <a:r>
                <a:rPr lang="en-AU" sz="1540" kern="0" dirty="0">
                  <a:latin typeface="Calibri Light" panose="020F0302020204030204" pitchFamily="34" charset="0"/>
                  <a:cs typeface="Arial"/>
                </a:rPr>
                <a:t>STAND-ALONE POWER SYSTEM (SPS)</a:t>
              </a:r>
            </a:p>
          </p:txBody>
        </p:sp>
        <p:sp>
          <p:nvSpPr>
            <p:cNvPr id="141" name="TextBox 140"/>
            <p:cNvSpPr txBox="1"/>
            <p:nvPr/>
          </p:nvSpPr>
          <p:spPr>
            <a:xfrm>
              <a:off x="892067" y="4572855"/>
              <a:ext cx="606162" cy="280296"/>
            </a:xfrm>
            <a:prstGeom prst="rect">
              <a:avLst/>
            </a:prstGeom>
            <a:noFill/>
          </p:spPr>
          <p:txBody>
            <a:bodyPr wrap="square" rtlCol="0">
              <a:spAutoFit/>
            </a:bodyPr>
            <a:lstStyle/>
            <a:p>
              <a:r>
                <a:rPr lang="en-US" sz="2800" dirty="0">
                  <a:latin typeface="Tw Cen MT Condensed" panose="020B0606020104020203" pitchFamily="34" charset="0"/>
                </a:rPr>
                <a:t>KEY</a:t>
              </a:r>
            </a:p>
          </p:txBody>
        </p:sp>
      </p:grpSp>
      <p:sp>
        <p:nvSpPr>
          <p:cNvPr id="4" name="Rectangle 3"/>
          <p:cNvSpPr/>
          <p:nvPr userDrawn="1"/>
        </p:nvSpPr>
        <p:spPr>
          <a:xfrm>
            <a:off x="3131484" y="8552964"/>
            <a:ext cx="10813488" cy="92143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3951"/>
          </a:p>
        </p:txBody>
      </p:sp>
      <p:sp>
        <p:nvSpPr>
          <p:cNvPr id="142" name="Title 1"/>
          <p:cNvSpPr>
            <a:spLocks noGrp="1"/>
          </p:cNvSpPr>
          <p:nvPr>
            <p:ph type="title" hasCustomPrompt="1"/>
          </p:nvPr>
        </p:nvSpPr>
        <p:spPr>
          <a:xfrm>
            <a:off x="491921" y="517162"/>
            <a:ext cx="11852791" cy="1339615"/>
          </a:xfrm>
          <a:prstGeom prst="rect">
            <a:avLst/>
          </a:prstGeom>
        </p:spPr>
        <p:txBody>
          <a:bodyPr/>
          <a:lstStyle>
            <a:lvl1pPr algn="l">
              <a:defRPr sz="5320" b="1">
                <a:solidFill>
                  <a:schemeClr val="bg2"/>
                </a:solidFill>
                <a:latin typeface="+mn-lt"/>
              </a:defRPr>
            </a:lvl1pPr>
          </a:lstStyle>
          <a:p>
            <a:r>
              <a:rPr lang="en-AU" dirty="0"/>
              <a:t>Reshaping our network</a:t>
            </a:r>
          </a:p>
        </p:txBody>
      </p:sp>
    </p:spTree>
    <p:extLst>
      <p:ext uri="{BB962C8B-B14F-4D97-AF65-F5344CB8AC3E}">
        <p14:creationId xmlns:p14="http://schemas.microsoft.com/office/powerpoint/2010/main" val="24277407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73480" y="512658"/>
            <a:ext cx="14721840" cy="1855047"/>
          </a:xfrm>
          <a:prstGeom prst="rect">
            <a:avLst/>
          </a:prstGeom>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US"/>
              <a:t>EDM123456789</a:t>
            </a:r>
          </a:p>
        </p:txBody>
      </p:sp>
      <p:sp>
        <p:nvSpPr>
          <p:cNvPr id="4" name="Slide Number Placeholder 3"/>
          <p:cNvSpPr>
            <a:spLocks noGrp="1"/>
          </p:cNvSpPr>
          <p:nvPr>
            <p:ph type="sldNum" sz="quarter" idx="11"/>
          </p:nvPr>
        </p:nvSpPr>
        <p:spPr/>
        <p:txBody>
          <a:bodyPr/>
          <a:lstStyle/>
          <a:p>
            <a:fld id="{DBB1581D-3548-684A-9B80-D577BF707B3D}" type="slidenum">
              <a:rPr lang="en-AU" smtClean="0"/>
              <a:t>‹#›</a:t>
            </a:fld>
            <a:endParaRPr lang="en-AU"/>
          </a:p>
        </p:txBody>
      </p:sp>
    </p:spTree>
    <p:extLst>
      <p:ext uri="{BB962C8B-B14F-4D97-AF65-F5344CB8AC3E}">
        <p14:creationId xmlns:p14="http://schemas.microsoft.com/office/powerpoint/2010/main" val="674541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3" name="Picture 2" descr="10762844_Powerpoint_Template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7063984" cy="9601200"/>
          </a:xfrm>
          <a:prstGeom prst="rect">
            <a:avLst/>
          </a:prstGeom>
        </p:spPr>
      </p:pic>
      <p:sp>
        <p:nvSpPr>
          <p:cNvPr id="2" name="TextBox 1"/>
          <p:cNvSpPr txBox="1"/>
          <p:nvPr userDrawn="1"/>
        </p:nvSpPr>
        <p:spPr>
          <a:xfrm>
            <a:off x="12023673" y="3969890"/>
            <a:ext cx="3514167" cy="1815882"/>
          </a:xfrm>
          <a:prstGeom prst="rect">
            <a:avLst/>
          </a:prstGeom>
          <a:solidFill>
            <a:schemeClr val="bg1"/>
          </a:solidFill>
        </p:spPr>
        <p:txBody>
          <a:bodyPr wrap="none" rtlCol="0">
            <a:spAutoFit/>
          </a:bodyPr>
          <a:lstStyle/>
          <a:p>
            <a:r>
              <a:rPr lang="en-AU" sz="2800" b="1" dirty="0"/>
              <a:t>Head office</a:t>
            </a:r>
            <a:br>
              <a:rPr lang="en-AU" sz="2800" dirty="0"/>
            </a:br>
            <a:r>
              <a:rPr lang="en-AU" sz="2800" dirty="0"/>
              <a:t>363 Wellington Street</a:t>
            </a:r>
            <a:br>
              <a:rPr lang="en-AU" sz="2800" dirty="0"/>
            </a:br>
            <a:r>
              <a:rPr lang="en-AU" sz="2800" dirty="0"/>
              <a:t>Perth, WA 6000</a:t>
            </a:r>
            <a:br>
              <a:rPr lang="en-AU" sz="2800" dirty="0"/>
            </a:br>
            <a:r>
              <a:rPr lang="en-AU" sz="2800" b="1" dirty="0"/>
              <a:t>westernpower.com.au</a:t>
            </a:r>
          </a:p>
        </p:txBody>
      </p:sp>
    </p:spTree>
    <p:extLst>
      <p:ext uri="{BB962C8B-B14F-4D97-AF65-F5344CB8AC3E}">
        <p14:creationId xmlns:p14="http://schemas.microsoft.com/office/powerpoint/2010/main" val="25580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pic>
        <p:nvPicPr>
          <p:cNvPr id="3" name="Picture 2" descr="10762844_Powerpoint_Template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7063984" cy="9601200"/>
          </a:xfrm>
          <a:prstGeom prst="rect">
            <a:avLst/>
          </a:prstGeom>
        </p:spPr>
      </p:pic>
      <p:sp>
        <p:nvSpPr>
          <p:cNvPr id="5" name="Title 5"/>
          <p:cNvSpPr>
            <a:spLocks noGrp="1"/>
          </p:cNvSpPr>
          <p:nvPr>
            <p:ph type="title" hasCustomPrompt="1"/>
          </p:nvPr>
        </p:nvSpPr>
        <p:spPr>
          <a:xfrm>
            <a:off x="830344" y="1620746"/>
            <a:ext cx="15183701" cy="1082006"/>
          </a:xfrm>
          <a:prstGeom prst="rect">
            <a:avLst/>
          </a:prstGeom>
        </p:spPr>
        <p:txBody>
          <a:bodyPr/>
          <a:lstStyle>
            <a:lvl1pPr algn="l">
              <a:defRPr sz="5320" b="1" i="0" spc="140" baseline="0">
                <a:solidFill>
                  <a:schemeClr val="bg2"/>
                </a:solidFill>
                <a:latin typeface="Calibri" charset="0"/>
              </a:defRPr>
            </a:lvl1pPr>
          </a:lstStyle>
          <a:p>
            <a:r>
              <a:rPr lang="en-US" dirty="0"/>
              <a:t>Cover heading</a:t>
            </a:r>
            <a:endParaRPr lang="en-AU" dirty="0"/>
          </a:p>
        </p:txBody>
      </p:sp>
      <p:sp>
        <p:nvSpPr>
          <p:cNvPr id="6" name="Text Placeholder 11"/>
          <p:cNvSpPr>
            <a:spLocks noGrp="1"/>
          </p:cNvSpPr>
          <p:nvPr>
            <p:ph type="body" sz="quarter" idx="17" hasCustomPrompt="1"/>
          </p:nvPr>
        </p:nvSpPr>
        <p:spPr>
          <a:xfrm>
            <a:off x="830344" y="2716731"/>
            <a:ext cx="15183701" cy="804322"/>
          </a:xfrm>
          <a:prstGeom prst="rect">
            <a:avLst/>
          </a:prstGeom>
        </p:spPr>
        <p:txBody>
          <a:bodyPr/>
          <a:lstStyle>
            <a:lvl1pPr marL="0" indent="0">
              <a:buFontTx/>
              <a:buNone/>
              <a:defRPr sz="3360" spc="140" baseline="0">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Tree>
    <p:extLst>
      <p:ext uri="{BB962C8B-B14F-4D97-AF65-F5344CB8AC3E}">
        <p14:creationId xmlns:p14="http://schemas.microsoft.com/office/powerpoint/2010/main" val="272279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option 1">
    <p:spTree>
      <p:nvGrpSpPr>
        <p:cNvPr id="1" name=""/>
        <p:cNvGrpSpPr/>
        <p:nvPr/>
      </p:nvGrpSpPr>
      <p:grpSpPr>
        <a:xfrm>
          <a:off x="0" y="0"/>
          <a:ext cx="0" cy="0"/>
          <a:chOff x="0" y="0"/>
          <a:chExt cx="0" cy="0"/>
        </a:xfrm>
      </p:grpSpPr>
      <p:pic>
        <p:nvPicPr>
          <p:cNvPr id="4" name="Picture 3" descr="10762844_Western_power_pp_template_final4.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16" y="-60440"/>
            <a:ext cx="17063984" cy="9661641"/>
          </a:xfrm>
          <a:prstGeom prst="rect">
            <a:avLst/>
          </a:prstGeom>
        </p:spPr>
      </p:pic>
      <p:sp>
        <p:nvSpPr>
          <p:cNvPr id="3" name="Footer Placeholder 2"/>
          <p:cNvSpPr>
            <a:spLocks noGrp="1"/>
          </p:cNvSpPr>
          <p:nvPr>
            <p:ph type="ftr" sz="quarter" idx="10"/>
          </p:nvPr>
        </p:nvSpPr>
        <p:spPr/>
        <p:txBody>
          <a:bodyPr/>
          <a:lstStyle/>
          <a:p>
            <a:r>
              <a:rPr lang="en-US"/>
              <a:t>EDM123456789</a:t>
            </a:r>
            <a:endParaRPr lang="en-US" dirty="0"/>
          </a:p>
        </p:txBody>
      </p:sp>
      <p:sp>
        <p:nvSpPr>
          <p:cNvPr id="8" name="Title 5"/>
          <p:cNvSpPr>
            <a:spLocks noGrp="1"/>
          </p:cNvSpPr>
          <p:nvPr>
            <p:ph type="title" hasCustomPrompt="1"/>
          </p:nvPr>
        </p:nvSpPr>
        <p:spPr>
          <a:xfrm>
            <a:off x="709730" y="1133067"/>
            <a:ext cx="15546271" cy="1082006"/>
          </a:xfrm>
          <a:prstGeom prst="rect">
            <a:avLst/>
          </a:prstGeom>
        </p:spPr>
        <p:txBody>
          <a:bodyPr/>
          <a:lstStyle>
            <a:lvl1pPr algn="l">
              <a:defRPr sz="5320" b="1" i="0" spc="140" baseline="0">
                <a:solidFill>
                  <a:schemeClr val="bg2"/>
                </a:solidFill>
                <a:latin typeface="Calibri" charset="0"/>
              </a:defRPr>
            </a:lvl1pPr>
          </a:lstStyle>
          <a:p>
            <a:r>
              <a:rPr lang="en-US" dirty="0"/>
              <a:t>Title slide or section header</a:t>
            </a:r>
            <a:endParaRPr lang="en-AU" dirty="0"/>
          </a:p>
        </p:txBody>
      </p:sp>
      <p:sp>
        <p:nvSpPr>
          <p:cNvPr id="6" name="Text Placeholder 11"/>
          <p:cNvSpPr>
            <a:spLocks noGrp="1"/>
          </p:cNvSpPr>
          <p:nvPr>
            <p:ph type="body" sz="quarter" idx="17" hasCustomPrompt="1"/>
          </p:nvPr>
        </p:nvSpPr>
        <p:spPr>
          <a:xfrm>
            <a:off x="709727" y="2215074"/>
            <a:ext cx="15546271" cy="804322"/>
          </a:xfrm>
          <a:prstGeom prst="rect">
            <a:avLst/>
          </a:prstGeom>
        </p:spPr>
        <p:txBody>
          <a:bodyPr/>
          <a:lstStyle>
            <a:lvl1pPr marL="0" indent="0">
              <a:buFontTx/>
              <a:buNone/>
              <a:defRPr sz="3360" spc="140" baseline="0">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Tree>
    <p:extLst>
      <p:ext uri="{BB962C8B-B14F-4D97-AF65-F5344CB8AC3E}">
        <p14:creationId xmlns:p14="http://schemas.microsoft.com/office/powerpoint/2010/main" val="197720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option 2">
    <p:spTree>
      <p:nvGrpSpPr>
        <p:cNvPr id="1" name=""/>
        <p:cNvGrpSpPr/>
        <p:nvPr/>
      </p:nvGrpSpPr>
      <p:grpSpPr>
        <a:xfrm>
          <a:off x="0" y="0"/>
          <a:ext cx="0" cy="0"/>
          <a:chOff x="0" y="0"/>
          <a:chExt cx="0" cy="0"/>
        </a:xfrm>
      </p:grpSpPr>
      <p:pic>
        <p:nvPicPr>
          <p:cNvPr id="2" name="Picture 1" descr="10762844_Powerpoint_Templat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7063984" cy="9601200"/>
          </a:xfrm>
          <a:prstGeom prst="rect">
            <a:avLst/>
          </a:prstGeom>
        </p:spPr>
      </p:pic>
      <p:sp>
        <p:nvSpPr>
          <p:cNvPr id="3" name="Footer Placeholder 2"/>
          <p:cNvSpPr>
            <a:spLocks noGrp="1"/>
          </p:cNvSpPr>
          <p:nvPr>
            <p:ph type="ftr" sz="quarter" idx="10"/>
          </p:nvPr>
        </p:nvSpPr>
        <p:spPr/>
        <p:txBody>
          <a:bodyPr/>
          <a:lstStyle/>
          <a:p>
            <a:r>
              <a:rPr lang="en-US"/>
              <a:t>EDM123456789</a:t>
            </a:r>
            <a:endParaRPr lang="en-US" dirty="0"/>
          </a:p>
        </p:txBody>
      </p:sp>
      <p:sp>
        <p:nvSpPr>
          <p:cNvPr id="9" name="Title 5"/>
          <p:cNvSpPr>
            <a:spLocks noGrp="1"/>
          </p:cNvSpPr>
          <p:nvPr>
            <p:ph type="title" hasCustomPrompt="1"/>
          </p:nvPr>
        </p:nvSpPr>
        <p:spPr>
          <a:xfrm>
            <a:off x="712417" y="1160159"/>
            <a:ext cx="15489395" cy="1082006"/>
          </a:xfrm>
          <a:prstGeom prst="rect">
            <a:avLst/>
          </a:prstGeom>
        </p:spPr>
        <p:txBody>
          <a:bodyPr/>
          <a:lstStyle>
            <a:lvl1pPr algn="l">
              <a:defRPr sz="5320" b="1" i="0" spc="140" baseline="0">
                <a:solidFill>
                  <a:schemeClr val="bg1"/>
                </a:solidFill>
                <a:latin typeface="Calibri" charset="0"/>
              </a:defRPr>
            </a:lvl1pPr>
          </a:lstStyle>
          <a:p>
            <a:r>
              <a:rPr lang="en-US" dirty="0"/>
              <a:t>Title slide or section header</a:t>
            </a:r>
            <a:endParaRPr lang="en-AU" dirty="0"/>
          </a:p>
        </p:txBody>
      </p:sp>
      <p:sp>
        <p:nvSpPr>
          <p:cNvPr id="6" name="Text Placeholder 11"/>
          <p:cNvSpPr>
            <a:spLocks noGrp="1"/>
          </p:cNvSpPr>
          <p:nvPr>
            <p:ph type="body" sz="quarter" idx="17" hasCustomPrompt="1"/>
          </p:nvPr>
        </p:nvSpPr>
        <p:spPr>
          <a:xfrm>
            <a:off x="712417" y="2242166"/>
            <a:ext cx="15489395" cy="804322"/>
          </a:xfrm>
          <a:prstGeom prst="rect">
            <a:avLst/>
          </a:prstGeom>
        </p:spPr>
        <p:txBody>
          <a:bodyPr/>
          <a:lstStyle>
            <a:lvl1pPr marL="0" indent="0">
              <a:buFontTx/>
              <a:buNone/>
              <a:defRPr sz="3360" spc="140" baseline="0">
                <a:solidFill>
                  <a:schemeClr val="bg1"/>
                </a:solidFill>
                <a:latin typeface="Calibri" charset="0"/>
              </a:defRPr>
            </a:lvl1pPr>
          </a:lstStyle>
          <a:p>
            <a:pPr marL="480048" marR="0" lvl="0" indent="-480048" algn="l" defTabSz="640064" rtl="0" eaLnBrk="1" fontAlgn="auto" latinLnBrk="0" hangingPunct="1">
              <a:lnSpc>
                <a:spcPct val="100000"/>
              </a:lnSpc>
              <a:spcBef>
                <a:spcPct val="20000"/>
              </a:spcBef>
              <a:spcAft>
                <a:spcPts val="0"/>
              </a:spcAft>
              <a:buClrTx/>
              <a:buSzTx/>
              <a:buFont typeface="Arial"/>
              <a:buNone/>
              <a:tabLst/>
              <a:defRPr/>
            </a:pPr>
            <a:r>
              <a:rPr lang="en-AU" dirty="0"/>
              <a:t>Sub headline</a:t>
            </a:r>
          </a:p>
        </p:txBody>
      </p:sp>
    </p:spTree>
    <p:extLst>
      <p:ext uri="{BB962C8B-B14F-4D97-AF65-F5344CB8AC3E}">
        <p14:creationId xmlns:p14="http://schemas.microsoft.com/office/powerpoint/2010/main" val="127943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s slide">
    <p:spTree>
      <p:nvGrpSpPr>
        <p:cNvPr id="1" name=""/>
        <p:cNvGrpSpPr/>
        <p:nvPr/>
      </p:nvGrpSpPr>
      <p:grpSpPr>
        <a:xfrm>
          <a:off x="0" y="0"/>
          <a:ext cx="0" cy="0"/>
          <a:chOff x="0" y="0"/>
          <a:chExt cx="0" cy="0"/>
        </a:xfrm>
      </p:grpSpPr>
      <p:pic>
        <p:nvPicPr>
          <p:cNvPr id="2" name="Picture 1" descr="10762844_Western_power_pp_template_final5.png"/>
          <p:cNvPicPr>
            <a:picLocks noChangeAspect="1"/>
          </p:cNvPicPr>
          <p:nvPr userDrawn="1"/>
        </p:nvPicPr>
        <p:blipFill rotWithShape="1">
          <a:blip r:embed="rId2" cstate="email">
            <a:extLst>
              <a:ext uri="{28A0092B-C50C-407E-A947-70E740481C1C}">
                <a14:useLocalDpi xmlns:a14="http://schemas.microsoft.com/office/drawing/2010/main"/>
              </a:ext>
            </a:extLst>
          </a:blip>
          <a:srcRect l="51601" r="10115"/>
          <a:stretch/>
        </p:blipFill>
        <p:spPr>
          <a:xfrm>
            <a:off x="10609439" y="0"/>
            <a:ext cx="6459368" cy="9601200"/>
          </a:xfrm>
          <a:prstGeom prst="rect">
            <a:avLst/>
          </a:prstGeom>
        </p:spPr>
      </p:pic>
      <p:sp>
        <p:nvSpPr>
          <p:cNvPr id="3" name="Footer Placeholder 2"/>
          <p:cNvSpPr>
            <a:spLocks noGrp="1"/>
          </p:cNvSpPr>
          <p:nvPr>
            <p:ph type="ftr" sz="quarter" idx="10"/>
          </p:nvPr>
        </p:nvSpPr>
        <p:spPr>
          <a:xfrm>
            <a:off x="491919" y="8869918"/>
            <a:ext cx="2235580" cy="511175"/>
          </a:xfrm>
        </p:spPr>
        <p:txBody>
          <a:bodyPr/>
          <a:lstStyle/>
          <a:p>
            <a:r>
              <a:rPr lang="en-US"/>
              <a:t>EDM123456789</a:t>
            </a:r>
            <a:endParaRPr lang="en-US" dirty="0"/>
          </a:p>
        </p:txBody>
      </p:sp>
      <p:sp>
        <p:nvSpPr>
          <p:cNvPr id="5" name="Content Placeholder 4"/>
          <p:cNvSpPr>
            <a:spLocks noGrp="1"/>
          </p:cNvSpPr>
          <p:nvPr>
            <p:ph sz="quarter" idx="15" hasCustomPrompt="1"/>
          </p:nvPr>
        </p:nvSpPr>
        <p:spPr>
          <a:xfrm>
            <a:off x="491921" y="1904051"/>
            <a:ext cx="10895275" cy="6965862"/>
          </a:xfrm>
          <a:prstGeom prst="rect">
            <a:avLst/>
          </a:prstGeom>
        </p:spPr>
        <p:txBody>
          <a:bodyPr/>
          <a:lstStyle>
            <a:lvl1pPr marL="640064" indent="-640064">
              <a:buFont typeface="+mj-lt"/>
              <a:buAutoNum type="arabicPeriod"/>
              <a:defRPr sz="3360" baseline="0">
                <a:latin typeface="calibri light" charset="-52"/>
              </a:defRPr>
            </a:lvl1pPr>
            <a:lvl2pPr marL="1040104" indent="-400040">
              <a:buFont typeface="Arial" charset="0"/>
              <a:buChar char="•"/>
              <a:defRPr sz="3360" baseline="0">
                <a:latin typeface="Calibri Light" charset="0"/>
              </a:defRPr>
            </a:lvl2pPr>
            <a:lvl3pPr>
              <a:defRPr sz="3360" baseline="0">
                <a:latin typeface="calibri light" charset="-52"/>
              </a:defRPr>
            </a:lvl3pPr>
            <a:lvl4pPr marL="2240224" indent="-320032">
              <a:buFont typeface="Arial" charset="0"/>
              <a:buChar char="•"/>
              <a:defRPr sz="3360" baseline="0">
                <a:latin typeface="calibri light" charset="-52"/>
              </a:defRPr>
            </a:lvl4pPr>
          </a:lstStyle>
          <a:p>
            <a:pPr lvl="0"/>
            <a:r>
              <a:rPr lang="en-US" dirty="0"/>
              <a:t>Introduction</a:t>
            </a:r>
          </a:p>
          <a:p>
            <a:pPr lvl="1"/>
            <a:r>
              <a:rPr lang="en-US" dirty="0"/>
              <a:t>Introduction 1A</a:t>
            </a:r>
          </a:p>
          <a:p>
            <a:pPr lvl="2"/>
            <a:r>
              <a:rPr lang="en-US" dirty="0"/>
              <a:t>Introduction 2A</a:t>
            </a:r>
          </a:p>
          <a:p>
            <a:pPr lvl="3"/>
            <a:r>
              <a:rPr lang="en-US" dirty="0"/>
              <a:t>Introduction 3A</a:t>
            </a:r>
          </a:p>
          <a:p>
            <a:pPr lvl="0"/>
            <a:r>
              <a:rPr lang="en-US" dirty="0"/>
              <a:t>Slide A</a:t>
            </a:r>
          </a:p>
          <a:p>
            <a:pPr lvl="1"/>
            <a:r>
              <a:rPr lang="en-US" dirty="0"/>
              <a:t>Slide 1A</a:t>
            </a:r>
          </a:p>
          <a:p>
            <a:pPr lvl="2"/>
            <a:r>
              <a:rPr lang="en-US" dirty="0"/>
              <a:t>Slide 2A</a:t>
            </a:r>
          </a:p>
          <a:p>
            <a:pPr lvl="3"/>
            <a:r>
              <a:rPr lang="en-US" dirty="0"/>
              <a:t>Slide 3A</a:t>
            </a:r>
          </a:p>
        </p:txBody>
      </p:sp>
      <p:sp>
        <p:nvSpPr>
          <p:cNvPr id="6" name="Title 5"/>
          <p:cNvSpPr>
            <a:spLocks noGrp="1"/>
          </p:cNvSpPr>
          <p:nvPr>
            <p:ph type="title" hasCustomPrompt="1"/>
          </p:nvPr>
        </p:nvSpPr>
        <p:spPr>
          <a:xfrm>
            <a:off x="491921" y="606876"/>
            <a:ext cx="10895275" cy="1082006"/>
          </a:xfrm>
          <a:prstGeom prst="rect">
            <a:avLst/>
          </a:prstGeom>
        </p:spPr>
        <p:txBody>
          <a:bodyPr/>
          <a:lstStyle>
            <a:lvl1pPr algn="l">
              <a:defRPr sz="5320" b="1" i="0" spc="140" baseline="0">
                <a:solidFill>
                  <a:schemeClr val="bg2"/>
                </a:solidFill>
                <a:latin typeface="Calibri" charset="0"/>
              </a:defRPr>
            </a:lvl1pPr>
          </a:lstStyle>
          <a:p>
            <a:r>
              <a:rPr lang="en-US" dirty="0"/>
              <a:t>Contents</a:t>
            </a:r>
            <a:endParaRPr lang="en-AU" dirty="0"/>
          </a:p>
        </p:txBody>
      </p:sp>
    </p:spTree>
    <p:extLst>
      <p:ext uri="{BB962C8B-B14F-4D97-AF65-F5344CB8AC3E}">
        <p14:creationId xmlns:p14="http://schemas.microsoft.com/office/powerpoint/2010/main" val="369467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2" name="Picture 1" descr="10762844_Western_power_pp_template_final6.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16" y="1691110"/>
            <a:ext cx="17063984" cy="7910090"/>
          </a:xfrm>
          <a:prstGeom prst="rect">
            <a:avLst/>
          </a:prstGeom>
        </p:spPr>
      </p:pic>
      <p:sp>
        <p:nvSpPr>
          <p:cNvPr id="3" name="Footer Placeholder 2"/>
          <p:cNvSpPr>
            <a:spLocks noGrp="1"/>
          </p:cNvSpPr>
          <p:nvPr>
            <p:ph type="ftr" sz="quarter" idx="10"/>
          </p:nvPr>
        </p:nvSpPr>
        <p:spPr>
          <a:xfrm>
            <a:off x="491919" y="8912654"/>
            <a:ext cx="2235580" cy="511175"/>
          </a:xfrm>
        </p:spPr>
        <p:txBody>
          <a:bodyPr/>
          <a:lstStyle/>
          <a:p>
            <a:r>
              <a:rPr lang="en-US"/>
              <a:t>EDM123456789</a:t>
            </a:r>
            <a:endParaRPr lang="en-US" dirty="0"/>
          </a:p>
        </p:txBody>
      </p:sp>
      <p:sp>
        <p:nvSpPr>
          <p:cNvPr id="10" name="Slide Number Placeholder 1"/>
          <p:cNvSpPr>
            <a:spLocks noGrp="1"/>
          </p:cNvSpPr>
          <p:nvPr>
            <p:ph type="sldNum" sz="quarter" idx="4"/>
          </p:nvPr>
        </p:nvSpPr>
        <p:spPr>
          <a:xfrm>
            <a:off x="12956815"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6" name="Title 5"/>
          <p:cNvSpPr>
            <a:spLocks noGrp="1"/>
          </p:cNvSpPr>
          <p:nvPr>
            <p:ph type="title" hasCustomPrompt="1"/>
          </p:nvPr>
        </p:nvSpPr>
        <p:spPr>
          <a:xfrm>
            <a:off x="491921" y="517162"/>
            <a:ext cx="16102743" cy="1339615"/>
          </a:xfrm>
          <a:prstGeom prst="rect">
            <a:avLst/>
          </a:prstGeom>
        </p:spPr>
        <p:txBody>
          <a:bodyPr/>
          <a:lstStyle>
            <a:lvl1pPr algn="l">
              <a:defRPr sz="5320" b="1" i="0" spc="140" baseline="0">
                <a:solidFill>
                  <a:schemeClr val="bg2"/>
                </a:solidFill>
                <a:latin typeface="Calibri" charset="0"/>
              </a:defRPr>
            </a:lvl1pPr>
          </a:lstStyle>
          <a:p>
            <a:r>
              <a:rPr lang="en-US" dirty="0"/>
              <a:t>Title</a:t>
            </a:r>
            <a:endParaRPr lang="en-AU" dirty="0"/>
          </a:p>
        </p:txBody>
      </p:sp>
      <p:sp>
        <p:nvSpPr>
          <p:cNvPr id="9"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
        <p:nvSpPr>
          <p:cNvPr id="8" name="Content Placeholder 10"/>
          <p:cNvSpPr>
            <a:spLocks noGrp="1"/>
          </p:cNvSpPr>
          <p:nvPr>
            <p:ph sz="quarter" idx="19" hasCustomPrompt="1"/>
          </p:nvPr>
        </p:nvSpPr>
        <p:spPr>
          <a:xfrm>
            <a:off x="491917" y="2111367"/>
            <a:ext cx="12464899" cy="6356101"/>
          </a:xfrm>
          <a:prstGeom prst="rect">
            <a:avLst/>
          </a:prstGeom>
        </p:spPr>
        <p:txBody>
          <a:bodyPr/>
          <a:lstStyle>
            <a:lvl1pPr marL="0" indent="0">
              <a:buNone/>
              <a:defRPr sz="3360" baseline="0">
                <a:latin typeface="Calibri Light" charset="0"/>
              </a:defRPr>
            </a:lvl1pPr>
            <a:lvl2pPr marL="1040104" indent="-400040">
              <a:buFont typeface="Arial" charset="0"/>
              <a:buChar char="•"/>
              <a:defRPr sz="3360" baseline="0">
                <a:latin typeface="calibri light" charset="-52"/>
              </a:defRPr>
            </a:lvl2pPr>
            <a:lvl3pPr>
              <a:defRPr sz="3360" baseline="0">
                <a:latin typeface="calibri light" charset="-52"/>
              </a:defRPr>
            </a:lvl3pPr>
            <a:lvl4pPr marL="2240224" indent="-320032">
              <a:buFont typeface="Arial" charset="0"/>
              <a:buChar char="•"/>
              <a:defRPr sz="3360" baseline="0">
                <a:latin typeface="calibri light" charset="-52"/>
              </a:defRPr>
            </a:lvl4pPr>
            <a:lvl5pPr marL="2880288" indent="-320032">
              <a:buFont typeface="Arial" charset="0"/>
              <a:buChar char="•"/>
              <a:defRPr sz="3360" baseline="0">
                <a:latin typeface="calibri light" charset="-52"/>
              </a:defRPr>
            </a:lvl5pPr>
          </a:lstStyle>
          <a:p>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a:t>
            </a:r>
            <a:endParaRPr lang="is-IS" spc="140" dirty="0">
              <a:solidFill>
                <a:srgbClr val="525862"/>
              </a:solidFill>
              <a:latin typeface="Calibri Light"/>
              <a:cs typeface="Calibri Light"/>
            </a:endParaRP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14757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2" name="Picture 1" descr="10762844_Western_power_pp_template_final7.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16" y="1645811"/>
            <a:ext cx="17063984" cy="7955388"/>
          </a:xfrm>
          <a:prstGeom prst="rect">
            <a:avLst/>
          </a:prstGeom>
        </p:spPr>
      </p:pic>
      <p:sp>
        <p:nvSpPr>
          <p:cNvPr id="3" name="Footer Placeholder 2"/>
          <p:cNvSpPr>
            <a:spLocks noGrp="1"/>
          </p:cNvSpPr>
          <p:nvPr>
            <p:ph type="ftr" sz="quarter" idx="10"/>
          </p:nvPr>
        </p:nvSpPr>
        <p:spPr/>
        <p:txBody>
          <a:bodyPr/>
          <a:lstStyle/>
          <a:p>
            <a:r>
              <a:rPr lang="en-US"/>
              <a:t>EDM123456789</a:t>
            </a:r>
            <a:endParaRPr lang="en-US" dirty="0"/>
          </a:p>
        </p:txBody>
      </p:sp>
      <p:sp>
        <p:nvSpPr>
          <p:cNvPr id="10" name="Content Placeholder 9"/>
          <p:cNvSpPr>
            <a:spLocks noGrp="1"/>
          </p:cNvSpPr>
          <p:nvPr>
            <p:ph sz="quarter" idx="16" hasCustomPrompt="1"/>
          </p:nvPr>
        </p:nvSpPr>
        <p:spPr>
          <a:xfrm>
            <a:off x="491919" y="1863833"/>
            <a:ext cx="16089200" cy="6843189"/>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indent="-400040">
              <a:buFont typeface="Arial" charset="0"/>
              <a:buChar char="•"/>
              <a:defRPr sz="3360" baseline="0">
                <a:latin typeface="Calibri Light" charset="0"/>
              </a:defRPr>
            </a:lvl2pPr>
            <a:lvl3pPr marL="1600160" indent="-320032">
              <a:buFont typeface="Arial" charset="0"/>
              <a:buChar char="•"/>
              <a:defRPr sz="3360" baseline="0">
                <a:latin typeface="calibri light" charset="-52"/>
              </a:defRPr>
            </a:lvl3pPr>
            <a:lvl4pPr marL="2240224" indent="-320032">
              <a:buFont typeface="Arial" charset="0"/>
              <a:buChar char="•"/>
              <a:defRPr sz="3360" baseline="0">
                <a:latin typeface="calibri light" charset="-52"/>
              </a:defRPr>
            </a:lvl4pPr>
            <a:lvl5pPr marL="2880288" indent="-320032">
              <a:buFont typeface="Arial" charset="0"/>
              <a:buChar char="•"/>
              <a:defRPr sz="3360" baseline="0">
                <a:latin typeface="calibri light" charset="-52"/>
              </a:defRPr>
            </a:lvl5pPr>
          </a:lstStyle>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1"/>
          <p:cNvSpPr>
            <a:spLocks noGrp="1"/>
          </p:cNvSpPr>
          <p:nvPr>
            <p:ph type="sldNum" sz="quarter" idx="4"/>
          </p:nvPr>
        </p:nvSpPr>
        <p:spPr>
          <a:xfrm>
            <a:off x="14360665" y="8898151"/>
            <a:ext cx="2607735" cy="512656"/>
          </a:xfrm>
          <a:prstGeom prst="rect">
            <a:avLst/>
          </a:prstGeom>
        </p:spPr>
        <p:txBody>
          <a:bodyPr vert="horz" lIns="91440" tIns="45720" rIns="91440" bIns="45720" rtlCol="0" anchor="ctr"/>
          <a:lstStyle>
            <a:lvl1pPr algn="l">
              <a:defRPr sz="1680">
                <a:solidFill>
                  <a:schemeClr val="tx1">
                    <a:tint val="75000"/>
                  </a:schemeClr>
                </a:solidFill>
              </a:defRPr>
            </a:lvl1pPr>
          </a:lstStyle>
          <a:p>
            <a:fld id="{DBB1581D-3548-684A-9B80-D577BF707B3D}" type="slidenum">
              <a:rPr lang="en-AU" smtClean="0"/>
              <a:pPr/>
              <a:t>‹#›</a:t>
            </a:fld>
            <a:endParaRPr lang="en-AU"/>
          </a:p>
        </p:txBody>
      </p:sp>
      <p:sp>
        <p:nvSpPr>
          <p:cNvPr id="9" name="Title 5"/>
          <p:cNvSpPr>
            <a:spLocks noGrp="1"/>
          </p:cNvSpPr>
          <p:nvPr>
            <p:ph type="title" hasCustomPrompt="1"/>
          </p:nvPr>
        </p:nvSpPr>
        <p:spPr>
          <a:xfrm>
            <a:off x="491921" y="517162"/>
            <a:ext cx="16102743" cy="1339615"/>
          </a:xfrm>
          <a:prstGeom prst="rect">
            <a:avLst/>
          </a:prstGeom>
        </p:spPr>
        <p:txBody>
          <a:bodyPr/>
          <a:lstStyle>
            <a:lvl1pPr algn="l">
              <a:defRPr sz="5320" b="1" i="0" spc="140" baseline="0">
                <a:solidFill>
                  <a:schemeClr val="bg2"/>
                </a:solidFill>
                <a:latin typeface="Calibri" charset="0"/>
              </a:defRPr>
            </a:lvl1pPr>
          </a:lstStyle>
          <a:p>
            <a:r>
              <a:rPr lang="en-US" dirty="0"/>
              <a:t>Title</a:t>
            </a:r>
            <a:endParaRPr lang="en-AU" dirty="0"/>
          </a:p>
        </p:txBody>
      </p:sp>
      <p:sp>
        <p:nvSpPr>
          <p:cNvPr id="13"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Tree>
    <p:extLst>
      <p:ext uri="{BB962C8B-B14F-4D97-AF65-F5344CB8AC3E}">
        <p14:creationId xmlns:p14="http://schemas.microsoft.com/office/powerpoint/2010/main" val="286946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2" name="Picture 1" descr="10762844_Western_power_pp_template_final8.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16" y="1751505"/>
            <a:ext cx="17063984" cy="7849694"/>
          </a:xfrm>
          <a:prstGeom prst="rect">
            <a:avLst/>
          </a:prstGeom>
        </p:spPr>
      </p:pic>
      <p:sp>
        <p:nvSpPr>
          <p:cNvPr id="3" name="Footer Placeholder 2"/>
          <p:cNvSpPr>
            <a:spLocks noGrp="1"/>
          </p:cNvSpPr>
          <p:nvPr>
            <p:ph type="ftr" sz="quarter" idx="10"/>
          </p:nvPr>
        </p:nvSpPr>
        <p:spPr/>
        <p:txBody>
          <a:bodyPr/>
          <a:lstStyle/>
          <a:p>
            <a:r>
              <a:rPr lang="en-US"/>
              <a:t>EDM123456789</a:t>
            </a:r>
            <a:endParaRPr lang="en-US" dirty="0"/>
          </a:p>
        </p:txBody>
      </p:sp>
      <p:sp>
        <p:nvSpPr>
          <p:cNvPr id="8" name="Content Placeholder 9"/>
          <p:cNvSpPr>
            <a:spLocks noGrp="1"/>
          </p:cNvSpPr>
          <p:nvPr>
            <p:ph sz="quarter" idx="16" hasCustomPrompt="1"/>
          </p:nvPr>
        </p:nvSpPr>
        <p:spPr>
          <a:xfrm>
            <a:off x="491919" y="1863830"/>
            <a:ext cx="16089200" cy="6843930"/>
          </a:xfrm>
          <a:prstGeom prst="rect">
            <a:avLst/>
          </a:prstGeom>
        </p:spPr>
        <p:txBody>
          <a:bodyPr/>
          <a:lstStyle>
            <a:lvl1pPr marL="480048" marR="0" indent="-480048" algn="l" defTabSz="640064" rtl="0" eaLnBrk="1" fontAlgn="auto" latinLnBrk="0" hangingPunct="1">
              <a:lnSpc>
                <a:spcPct val="100000"/>
              </a:lnSpc>
              <a:spcBef>
                <a:spcPct val="20000"/>
              </a:spcBef>
              <a:spcAft>
                <a:spcPts val="0"/>
              </a:spcAft>
              <a:buClrTx/>
              <a:buSzTx/>
              <a:buFont typeface="Arial"/>
              <a:buChar char="•"/>
              <a:tabLst/>
              <a:defRPr sz="3360" baseline="0">
                <a:latin typeface="Calibri Light" charset="0"/>
              </a:defRPr>
            </a:lvl1pPr>
            <a:lvl2pPr marL="1040104" indent="-400040">
              <a:buFont typeface="Arial" charset="0"/>
              <a:buChar char="•"/>
              <a:defRPr sz="3360" baseline="0">
                <a:latin typeface="Calibri Light" charset="0"/>
              </a:defRPr>
            </a:lvl2pPr>
            <a:lvl3pPr marL="1600160" indent="-320032">
              <a:buFont typeface="Arial" charset="0"/>
              <a:buChar char="•"/>
              <a:defRPr sz="3360" baseline="0">
                <a:latin typeface="calibri light" charset="-52"/>
              </a:defRPr>
            </a:lvl3pPr>
            <a:lvl4pPr marL="2240224" indent="-320032">
              <a:buFont typeface="Arial" charset="0"/>
              <a:buChar char="•"/>
              <a:defRPr sz="3360" baseline="0">
                <a:latin typeface="calibri light" charset="-52"/>
              </a:defRPr>
            </a:lvl4pPr>
            <a:lvl5pPr marL="2880288" indent="-320032">
              <a:buFont typeface="Arial" charset="0"/>
              <a:buChar char="•"/>
              <a:defRPr sz="3360" baseline="0">
                <a:latin typeface="calibri light" charset="-52"/>
              </a:defRPr>
            </a:lvl5pPr>
          </a:lstStyle>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marL="480048" marR="0" lvl="0" indent="-480048" algn="l" defTabSz="640064" rtl="0" eaLnBrk="1" fontAlgn="auto" latinLnBrk="0" hangingPunct="1">
              <a:lnSpc>
                <a:spcPct val="100000"/>
              </a:lnSpc>
              <a:spcBef>
                <a:spcPct val="20000"/>
              </a:spcBef>
              <a:spcAft>
                <a:spcPts val="0"/>
              </a:spcAft>
              <a:buClrTx/>
              <a:buSzTx/>
              <a:buFont typeface="Arial"/>
              <a:buChar char="•"/>
              <a:tabLst/>
              <a:defRPr/>
            </a:pPr>
            <a:r>
              <a:rPr lang="en-US" dirty="0">
                <a:solidFill>
                  <a:srgbClr val="525862"/>
                </a:solidFill>
                <a:latin typeface="Calibri Light"/>
                <a:cs typeface="Calibri Light"/>
              </a:rPr>
              <a:t>Lorem Ipsum </a:t>
            </a:r>
            <a:r>
              <a:rPr lang="en-US" dirty="0" err="1">
                <a:solidFill>
                  <a:srgbClr val="525862"/>
                </a:solidFill>
                <a:latin typeface="Calibri Light"/>
                <a:cs typeface="Calibri Light"/>
              </a:rPr>
              <a:t>genimporem</a:t>
            </a:r>
            <a:r>
              <a:rPr lang="en-US" dirty="0">
                <a:solidFill>
                  <a:srgbClr val="525862"/>
                </a:solidFill>
                <a:latin typeface="Calibri Light"/>
                <a:cs typeface="Calibri Light"/>
              </a:rPr>
              <a:t> quam </a:t>
            </a:r>
            <a:r>
              <a:rPr lang="en-US" dirty="0" err="1">
                <a:solidFill>
                  <a:srgbClr val="525862"/>
                </a:solidFill>
                <a:latin typeface="Calibri Light"/>
                <a:cs typeface="Calibri Light"/>
              </a:rPr>
              <a:t>experibus</a:t>
            </a:r>
            <a:r>
              <a:rPr lang="en-US" dirty="0">
                <a:solidFill>
                  <a:srgbClr val="525862"/>
                </a:solidFill>
                <a:latin typeface="Calibri Light"/>
                <a:cs typeface="Calibri Light"/>
              </a:rPr>
              <a:t> </a:t>
            </a:r>
            <a:r>
              <a:rPr lang="en-US" dirty="0" err="1">
                <a:solidFill>
                  <a:srgbClr val="525862"/>
                </a:solidFill>
                <a:latin typeface="Calibri Light"/>
                <a:cs typeface="Calibri Light"/>
              </a:rPr>
              <a:t>nam</a:t>
            </a:r>
            <a:r>
              <a:rPr lang="en-US" dirty="0">
                <a:solidFill>
                  <a:srgbClr val="525862"/>
                </a:solidFill>
                <a:latin typeface="Calibri Light"/>
                <a:cs typeface="Calibri Light"/>
              </a:rPr>
              <a:t> </a:t>
            </a:r>
            <a:r>
              <a:rPr lang="en-US" dirty="0" err="1">
                <a:solidFill>
                  <a:srgbClr val="525862"/>
                </a:solidFill>
                <a:latin typeface="Calibri Light"/>
                <a:cs typeface="Calibri Light"/>
              </a:rPr>
              <a:t>ipient</a:t>
            </a:r>
            <a:r>
              <a:rPr lang="en-US" dirty="0">
                <a:solidFill>
                  <a:srgbClr val="525862"/>
                </a:solidFill>
                <a:latin typeface="Calibri Light"/>
                <a:cs typeface="Calibri Light"/>
              </a:rPr>
              <a:t> et re, cone </a:t>
            </a:r>
            <a:r>
              <a:rPr lang="en-US" dirty="0" err="1">
                <a:solidFill>
                  <a:srgbClr val="525862"/>
                </a:solidFill>
                <a:latin typeface="Calibri Light"/>
                <a:cs typeface="Calibri Light"/>
              </a:rPr>
              <a:t>lacest</a:t>
            </a:r>
            <a:r>
              <a:rPr lang="en-US" dirty="0">
                <a:solidFill>
                  <a:srgbClr val="525862"/>
                </a:solidFill>
                <a:latin typeface="Calibri Light"/>
                <a:cs typeface="Calibri Light"/>
              </a:rPr>
              <a:t>, </a:t>
            </a:r>
            <a:r>
              <a:rPr lang="en-US" dirty="0" err="1">
                <a:solidFill>
                  <a:srgbClr val="525862"/>
                </a:solidFill>
                <a:latin typeface="Calibri Light"/>
                <a:cs typeface="Calibri Light"/>
              </a:rPr>
              <a:t>iunt</a:t>
            </a:r>
            <a:r>
              <a:rPr lang="en-US" dirty="0">
                <a:solidFill>
                  <a:srgbClr val="525862"/>
                </a:solidFill>
                <a:latin typeface="Calibri Light"/>
                <a:cs typeface="Calibri Light"/>
              </a:rPr>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
          <p:cNvSpPr>
            <a:spLocks noGrp="1"/>
          </p:cNvSpPr>
          <p:nvPr>
            <p:ph type="sldNum" sz="quarter" idx="4"/>
          </p:nvPr>
        </p:nvSpPr>
        <p:spPr>
          <a:xfrm>
            <a:off x="11878432" y="8911169"/>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
        <p:nvSpPr>
          <p:cNvPr id="11" name="Title 5"/>
          <p:cNvSpPr>
            <a:spLocks noGrp="1"/>
          </p:cNvSpPr>
          <p:nvPr>
            <p:ph type="title" hasCustomPrompt="1"/>
          </p:nvPr>
        </p:nvSpPr>
        <p:spPr>
          <a:xfrm>
            <a:off x="491919" y="517162"/>
            <a:ext cx="16089200" cy="1339615"/>
          </a:xfrm>
          <a:prstGeom prst="rect">
            <a:avLst/>
          </a:prstGeom>
        </p:spPr>
        <p:txBody>
          <a:bodyPr/>
          <a:lstStyle>
            <a:lvl1pPr algn="l">
              <a:defRPr sz="5320" b="1" i="0" spc="140" baseline="0">
                <a:solidFill>
                  <a:schemeClr val="bg2"/>
                </a:solidFill>
                <a:latin typeface="Calibri" charset="0"/>
              </a:defRPr>
            </a:lvl1pPr>
          </a:lstStyle>
          <a:p>
            <a:r>
              <a:rPr lang="en-US" dirty="0"/>
              <a:t>Title</a:t>
            </a:r>
            <a:endParaRPr lang="en-AU" dirty="0"/>
          </a:p>
        </p:txBody>
      </p:sp>
      <p:sp>
        <p:nvSpPr>
          <p:cNvPr id="12" name="Text Placeholder 11"/>
          <p:cNvSpPr>
            <a:spLocks noGrp="1"/>
          </p:cNvSpPr>
          <p:nvPr>
            <p:ph type="body" sz="quarter" idx="18" hasCustomPrompt="1"/>
          </p:nvPr>
        </p:nvSpPr>
        <p:spPr>
          <a:xfrm>
            <a:off x="10764075" y="196680"/>
            <a:ext cx="5830588" cy="640952"/>
          </a:xfrm>
          <a:prstGeom prst="rect">
            <a:avLst/>
          </a:prstGeom>
        </p:spPr>
        <p:txBody>
          <a:bodyPr anchor="ctr" anchorCtr="0"/>
          <a:lstStyle>
            <a:lvl1pPr marL="0" indent="0" algn="r">
              <a:buFontTx/>
              <a:buNone/>
              <a:defRPr sz="1610" spc="140" baseline="0">
                <a:solidFill>
                  <a:schemeClr val="bg1">
                    <a:lumMod val="50000"/>
                  </a:schemeClr>
                </a:solidFill>
                <a:latin typeface="Calibri" charset="0"/>
              </a:defRPr>
            </a:lvl1pPr>
          </a:lstStyle>
          <a:p>
            <a:r>
              <a:rPr lang="en-US" sz="1610" spc="140" dirty="0">
                <a:solidFill>
                  <a:srgbClr val="888B8D"/>
                </a:solidFill>
                <a:latin typeface="Calibri Light"/>
                <a:cs typeface="Calibri Light"/>
              </a:rPr>
              <a:t>1 SECTION NUMBER AND/OR DIRECTORY</a:t>
            </a:r>
          </a:p>
        </p:txBody>
      </p:sp>
    </p:spTree>
    <p:extLst>
      <p:ext uri="{BB962C8B-B14F-4D97-AF65-F5344CB8AC3E}">
        <p14:creationId xmlns:p14="http://schemas.microsoft.com/office/powerpoint/2010/main" val="332625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40067" y="8898896"/>
            <a:ext cx="2235580" cy="511175"/>
          </a:xfrm>
          <a:prstGeom prst="rect">
            <a:avLst/>
          </a:prstGeom>
        </p:spPr>
        <p:txBody>
          <a:bodyPr vert="horz" lIns="91440" tIns="45720" rIns="91440" bIns="45720" rtlCol="0" anchor="ctr"/>
          <a:lstStyle>
            <a:lvl1pPr algn="ctr">
              <a:defRPr sz="1540">
                <a:solidFill>
                  <a:srgbClr val="888B8D"/>
                </a:solidFill>
                <a:latin typeface="Calibri Light"/>
              </a:defRPr>
            </a:lvl1pPr>
          </a:lstStyle>
          <a:p>
            <a:r>
              <a:rPr lang="en-US"/>
              <a:t>EDM123456789</a:t>
            </a:r>
          </a:p>
        </p:txBody>
      </p:sp>
      <p:sp>
        <p:nvSpPr>
          <p:cNvPr id="2" name="Slide Number Placeholder 1"/>
          <p:cNvSpPr>
            <a:spLocks noGrp="1"/>
          </p:cNvSpPr>
          <p:nvPr>
            <p:ph type="sldNum" sz="quarter" idx="4"/>
          </p:nvPr>
        </p:nvSpPr>
        <p:spPr>
          <a:xfrm>
            <a:off x="12861507" y="8898892"/>
            <a:ext cx="3840480" cy="512656"/>
          </a:xfrm>
          <a:prstGeom prst="rect">
            <a:avLst/>
          </a:prstGeom>
        </p:spPr>
        <p:txBody>
          <a:bodyPr vert="horz" lIns="91440" tIns="45720" rIns="91440" bIns="45720" rtlCol="0" anchor="ctr"/>
          <a:lstStyle>
            <a:lvl1pPr algn="r">
              <a:defRPr sz="1680">
                <a:solidFill>
                  <a:schemeClr val="tx1">
                    <a:tint val="75000"/>
                  </a:schemeClr>
                </a:solidFill>
              </a:defRPr>
            </a:lvl1pPr>
          </a:lstStyle>
          <a:p>
            <a:fld id="{DBB1581D-3548-684A-9B80-D577BF707B3D}" type="slidenum">
              <a:rPr lang="en-AU" smtClean="0"/>
              <a:t>‹#›</a:t>
            </a:fld>
            <a:endParaRPr lang="en-AU"/>
          </a:p>
        </p:txBody>
      </p:sp>
    </p:spTree>
    <p:extLst>
      <p:ext uri="{BB962C8B-B14F-4D97-AF65-F5344CB8AC3E}">
        <p14:creationId xmlns:p14="http://schemas.microsoft.com/office/powerpoint/2010/main" val="3457125159"/>
      </p:ext>
    </p:extLst>
  </p:cSld>
  <p:clrMap bg1="lt1" tx1="dk1" bg2="lt2" tx2="dk2" accent1="accent1" accent2="accent2" accent3="accent3" accent4="accent4" accent5="accent5" accent6="accent6" hlink="hlink" folHlink="folHlink"/>
  <p:sldLayoutIdLst>
    <p:sldLayoutId id="2147483655" r:id="rId1"/>
    <p:sldLayoutId id="2147483670" r:id="rId2"/>
    <p:sldLayoutId id="2147483671" r:id="rId3"/>
    <p:sldLayoutId id="2147483656" r:id="rId4"/>
    <p:sldLayoutId id="2147483669" r:id="rId5"/>
    <p:sldLayoutId id="2147483657" r:id="rId6"/>
    <p:sldLayoutId id="2147483658" r:id="rId7"/>
    <p:sldLayoutId id="2147483659" r:id="rId8"/>
    <p:sldLayoutId id="2147483660" r:id="rId9"/>
    <p:sldLayoutId id="2147483661" r:id="rId10"/>
    <p:sldLayoutId id="2147483662" r:id="rId11"/>
    <p:sldLayoutId id="2147483674" r:id="rId12"/>
    <p:sldLayoutId id="2147483673" r:id="rId13"/>
    <p:sldLayoutId id="2147483663" r:id="rId14"/>
    <p:sldLayoutId id="2147483668" r:id="rId15"/>
    <p:sldLayoutId id="2147483672" r:id="rId16"/>
    <p:sldLayoutId id="2147483664" r:id="rId17"/>
    <p:sldLayoutId id="2147483665" r:id="rId18"/>
    <p:sldLayoutId id="2147483666" r:id="rId19"/>
    <p:sldLayoutId id="2147483675" r:id="rId20"/>
    <p:sldLayoutId id="2147483676" r:id="rId21"/>
    <p:sldLayoutId id="2147483677" r:id="rId22"/>
    <p:sldLayoutId id="2147483667" r:id="rId23"/>
  </p:sldLayoutIdLst>
  <p:hf sldNum="0" hdr="0" ftr="0"/>
  <p:txStyles>
    <p:titleStyle>
      <a:lvl1pPr algn="ctr" defTabSz="640064" rtl="0" eaLnBrk="1" latinLnBrk="0" hangingPunct="1">
        <a:spcBef>
          <a:spcPct val="0"/>
        </a:spcBef>
        <a:buNone/>
        <a:defRPr sz="6160" kern="1200">
          <a:solidFill>
            <a:schemeClr val="tx1"/>
          </a:solidFill>
          <a:latin typeface="+mj-lt"/>
          <a:ea typeface="+mj-ea"/>
          <a:cs typeface="+mj-cs"/>
        </a:defRPr>
      </a:lvl1pPr>
    </p:titleStyle>
    <p:bodyStyle>
      <a:lvl1pPr marL="480048" indent="-480048" algn="l" defTabSz="640064" rtl="0" eaLnBrk="1" latinLnBrk="0" hangingPunct="1">
        <a:spcBef>
          <a:spcPct val="20000"/>
        </a:spcBef>
        <a:buFont typeface="Arial"/>
        <a:buChar char="•"/>
        <a:defRPr sz="4480" kern="1200">
          <a:solidFill>
            <a:schemeClr val="tx1"/>
          </a:solidFill>
          <a:latin typeface="+mn-lt"/>
          <a:ea typeface="+mn-ea"/>
          <a:cs typeface="+mn-cs"/>
        </a:defRPr>
      </a:lvl1pPr>
      <a:lvl2pPr marL="1040104" indent="-400040" algn="l" defTabSz="640064" rtl="0" eaLnBrk="1" latinLnBrk="0" hangingPunct="1">
        <a:spcBef>
          <a:spcPct val="20000"/>
        </a:spcBef>
        <a:buFont typeface="Arial"/>
        <a:buChar char="–"/>
        <a:defRPr sz="3920" kern="1200">
          <a:solidFill>
            <a:schemeClr val="tx1"/>
          </a:solidFill>
          <a:latin typeface="+mn-lt"/>
          <a:ea typeface="+mn-ea"/>
          <a:cs typeface="+mn-cs"/>
        </a:defRPr>
      </a:lvl2pPr>
      <a:lvl3pPr marL="1600160" indent="-320032" algn="l" defTabSz="640064" rtl="0" eaLnBrk="1" latinLnBrk="0" hangingPunct="1">
        <a:spcBef>
          <a:spcPct val="20000"/>
        </a:spcBef>
        <a:buFont typeface="Arial"/>
        <a:buChar char="•"/>
        <a:defRPr sz="3360" kern="1200">
          <a:solidFill>
            <a:schemeClr val="tx1"/>
          </a:solidFill>
          <a:latin typeface="+mn-lt"/>
          <a:ea typeface="+mn-ea"/>
          <a:cs typeface="+mn-cs"/>
        </a:defRPr>
      </a:lvl3pPr>
      <a:lvl4pPr marL="2240224" indent="-320032" algn="l" defTabSz="640064" rtl="0" eaLnBrk="1" latinLnBrk="0" hangingPunct="1">
        <a:spcBef>
          <a:spcPct val="20000"/>
        </a:spcBef>
        <a:buFont typeface="Arial"/>
        <a:buChar char="–"/>
        <a:defRPr sz="2800" kern="1200">
          <a:solidFill>
            <a:schemeClr val="tx1"/>
          </a:solidFill>
          <a:latin typeface="+mn-lt"/>
          <a:ea typeface="+mn-ea"/>
          <a:cs typeface="+mn-cs"/>
        </a:defRPr>
      </a:lvl4pPr>
      <a:lvl5pPr marL="2880288" indent="-320032" algn="l" defTabSz="640064" rtl="0" eaLnBrk="1" latinLnBrk="0" hangingPunct="1">
        <a:spcBef>
          <a:spcPct val="20000"/>
        </a:spcBef>
        <a:buFont typeface="Arial"/>
        <a:buChar char="»"/>
        <a:defRPr sz="2800" kern="1200">
          <a:solidFill>
            <a:schemeClr val="tx1"/>
          </a:solidFill>
          <a:latin typeface="+mn-lt"/>
          <a:ea typeface="+mn-ea"/>
          <a:cs typeface="+mn-cs"/>
        </a:defRPr>
      </a:lvl5pPr>
      <a:lvl6pPr marL="3520352" indent="-320032" algn="l" defTabSz="640064" rtl="0" eaLnBrk="1" latinLnBrk="0" hangingPunct="1">
        <a:spcBef>
          <a:spcPct val="20000"/>
        </a:spcBef>
        <a:buFont typeface="Arial"/>
        <a:buChar char="•"/>
        <a:defRPr sz="2800" kern="1200">
          <a:solidFill>
            <a:schemeClr val="tx1"/>
          </a:solidFill>
          <a:latin typeface="+mn-lt"/>
          <a:ea typeface="+mn-ea"/>
          <a:cs typeface="+mn-cs"/>
        </a:defRPr>
      </a:lvl6pPr>
      <a:lvl7pPr marL="4160416" indent="-320032" algn="l" defTabSz="640064" rtl="0" eaLnBrk="1" latinLnBrk="0" hangingPunct="1">
        <a:spcBef>
          <a:spcPct val="20000"/>
        </a:spcBef>
        <a:buFont typeface="Arial"/>
        <a:buChar char="•"/>
        <a:defRPr sz="2800" kern="1200">
          <a:solidFill>
            <a:schemeClr val="tx1"/>
          </a:solidFill>
          <a:latin typeface="+mn-lt"/>
          <a:ea typeface="+mn-ea"/>
          <a:cs typeface="+mn-cs"/>
        </a:defRPr>
      </a:lvl7pPr>
      <a:lvl8pPr marL="4800480" indent="-320032" algn="l" defTabSz="640064" rtl="0" eaLnBrk="1" latinLnBrk="0" hangingPunct="1">
        <a:spcBef>
          <a:spcPct val="20000"/>
        </a:spcBef>
        <a:buFont typeface="Arial"/>
        <a:buChar char="•"/>
        <a:defRPr sz="2800" kern="1200">
          <a:solidFill>
            <a:schemeClr val="tx1"/>
          </a:solidFill>
          <a:latin typeface="+mn-lt"/>
          <a:ea typeface="+mn-ea"/>
          <a:cs typeface="+mn-cs"/>
        </a:defRPr>
      </a:lvl8pPr>
      <a:lvl9pPr marL="5440544" indent="-320032" algn="l" defTabSz="640064"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0064" rtl="0" eaLnBrk="1" latinLnBrk="0" hangingPunct="1">
        <a:defRPr sz="2520" kern="1200">
          <a:solidFill>
            <a:schemeClr val="tx1"/>
          </a:solidFill>
          <a:latin typeface="+mn-lt"/>
          <a:ea typeface="+mn-ea"/>
          <a:cs typeface="+mn-cs"/>
        </a:defRPr>
      </a:lvl1pPr>
      <a:lvl2pPr marL="640064" algn="l" defTabSz="640064" rtl="0" eaLnBrk="1" latinLnBrk="0" hangingPunct="1">
        <a:defRPr sz="2520" kern="1200">
          <a:solidFill>
            <a:schemeClr val="tx1"/>
          </a:solidFill>
          <a:latin typeface="+mn-lt"/>
          <a:ea typeface="+mn-ea"/>
          <a:cs typeface="+mn-cs"/>
        </a:defRPr>
      </a:lvl2pPr>
      <a:lvl3pPr marL="1280128" algn="l" defTabSz="640064" rtl="0" eaLnBrk="1" latinLnBrk="0" hangingPunct="1">
        <a:defRPr sz="2520" kern="1200">
          <a:solidFill>
            <a:schemeClr val="tx1"/>
          </a:solidFill>
          <a:latin typeface="+mn-lt"/>
          <a:ea typeface="+mn-ea"/>
          <a:cs typeface="+mn-cs"/>
        </a:defRPr>
      </a:lvl3pPr>
      <a:lvl4pPr marL="1920192" algn="l" defTabSz="640064" rtl="0" eaLnBrk="1" latinLnBrk="0" hangingPunct="1">
        <a:defRPr sz="2520" kern="1200">
          <a:solidFill>
            <a:schemeClr val="tx1"/>
          </a:solidFill>
          <a:latin typeface="+mn-lt"/>
          <a:ea typeface="+mn-ea"/>
          <a:cs typeface="+mn-cs"/>
        </a:defRPr>
      </a:lvl4pPr>
      <a:lvl5pPr marL="2560256" algn="l" defTabSz="640064" rtl="0" eaLnBrk="1" latinLnBrk="0" hangingPunct="1">
        <a:defRPr sz="2520" kern="1200">
          <a:solidFill>
            <a:schemeClr val="tx1"/>
          </a:solidFill>
          <a:latin typeface="+mn-lt"/>
          <a:ea typeface="+mn-ea"/>
          <a:cs typeface="+mn-cs"/>
        </a:defRPr>
      </a:lvl5pPr>
      <a:lvl6pPr marL="3200320" algn="l" defTabSz="640064" rtl="0" eaLnBrk="1" latinLnBrk="0" hangingPunct="1">
        <a:defRPr sz="2520" kern="1200">
          <a:solidFill>
            <a:schemeClr val="tx1"/>
          </a:solidFill>
          <a:latin typeface="+mn-lt"/>
          <a:ea typeface="+mn-ea"/>
          <a:cs typeface="+mn-cs"/>
        </a:defRPr>
      </a:lvl6pPr>
      <a:lvl7pPr marL="3840384" algn="l" defTabSz="640064" rtl="0" eaLnBrk="1" latinLnBrk="0" hangingPunct="1">
        <a:defRPr sz="2520" kern="1200">
          <a:solidFill>
            <a:schemeClr val="tx1"/>
          </a:solidFill>
          <a:latin typeface="+mn-lt"/>
          <a:ea typeface="+mn-ea"/>
          <a:cs typeface="+mn-cs"/>
        </a:defRPr>
      </a:lvl7pPr>
      <a:lvl8pPr marL="4480448" algn="l" defTabSz="640064" rtl="0" eaLnBrk="1" latinLnBrk="0" hangingPunct="1">
        <a:defRPr sz="2520" kern="1200">
          <a:solidFill>
            <a:schemeClr val="tx1"/>
          </a:solidFill>
          <a:latin typeface="+mn-lt"/>
          <a:ea typeface="+mn-ea"/>
          <a:cs typeface="+mn-cs"/>
        </a:defRPr>
      </a:lvl8pPr>
      <a:lvl9pPr marL="5120512" algn="l" defTabSz="640064"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svg"/><Relationship Id="rId3" Type="http://schemas.openxmlformats.org/officeDocument/2006/relationships/image" Target="../media/image33.png"/><Relationship Id="rId7" Type="http://schemas.openxmlformats.org/officeDocument/2006/relationships/image" Target="../media/image37.svg"/><Relationship Id="rId12" Type="http://schemas.openxmlformats.org/officeDocument/2006/relationships/image" Target="../media/image42.svg"/><Relationship Id="rId17" Type="http://schemas.openxmlformats.org/officeDocument/2006/relationships/image" Target="../media/image47.png"/><Relationship Id="rId2" Type="http://schemas.openxmlformats.org/officeDocument/2006/relationships/notesSlide" Target="../notesSlides/notesSlide1.xml"/><Relationship Id="rId16" Type="http://schemas.openxmlformats.org/officeDocument/2006/relationships/image" Target="../media/image46.svg"/><Relationship Id="rId1" Type="http://schemas.openxmlformats.org/officeDocument/2006/relationships/slideLayout" Target="../slideLayouts/slideLayout18.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 Id="rId14"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566A1B9D-C01E-4097-995C-78E8591242C1}"/>
              </a:ext>
            </a:extLst>
          </p:cNvPr>
          <p:cNvGrpSpPr/>
          <p:nvPr/>
        </p:nvGrpSpPr>
        <p:grpSpPr>
          <a:xfrm>
            <a:off x="11591690" y="3180852"/>
            <a:ext cx="5343384" cy="3134252"/>
            <a:chOff x="8603913" y="3188546"/>
            <a:chExt cx="5494122" cy="2679544"/>
          </a:xfrm>
        </p:grpSpPr>
        <p:sp>
          <p:nvSpPr>
            <p:cNvPr id="44" name="Text Placeholder 2"/>
            <p:cNvSpPr txBox="1">
              <a:spLocks/>
            </p:cNvSpPr>
            <p:nvPr/>
          </p:nvSpPr>
          <p:spPr>
            <a:xfrm>
              <a:off x="8603913" y="3188546"/>
              <a:ext cx="5477988" cy="2679544"/>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t" anchorCtr="0"/>
            <a:lstStyle>
              <a:lvl1pPr marL="480060" indent="-480060" algn="l" defTabSz="640080" rtl="0" eaLnBrk="1" latinLnBrk="0" hangingPunct="1">
                <a:spcBef>
                  <a:spcPct val="20000"/>
                </a:spcBef>
                <a:buFont typeface="Arial"/>
                <a:buChar char="•"/>
                <a:defRPr sz="4480" kern="1200">
                  <a:solidFill>
                    <a:schemeClr val="dk1"/>
                  </a:solidFill>
                  <a:latin typeface="+mn-lt"/>
                  <a:ea typeface="+mn-ea"/>
                  <a:cs typeface="+mn-cs"/>
                </a:defRPr>
              </a:lvl1pPr>
              <a:lvl2pPr marL="1040130" indent="-400050" algn="l" defTabSz="640080" rtl="0" eaLnBrk="1" latinLnBrk="0" hangingPunct="1">
                <a:spcBef>
                  <a:spcPct val="20000"/>
                </a:spcBef>
                <a:buFont typeface="Arial"/>
                <a:buChar char="–"/>
                <a:defRPr sz="3920" kern="1200">
                  <a:solidFill>
                    <a:schemeClr val="dk1"/>
                  </a:solidFill>
                  <a:latin typeface="+mn-lt"/>
                  <a:ea typeface="+mn-ea"/>
                  <a:cs typeface="+mn-cs"/>
                </a:defRPr>
              </a:lvl2pPr>
              <a:lvl3pPr marL="1600200" indent="-320040" algn="l" defTabSz="640080" rtl="0" eaLnBrk="1" latinLnBrk="0" hangingPunct="1">
                <a:spcBef>
                  <a:spcPct val="20000"/>
                </a:spcBef>
                <a:buFont typeface="Arial"/>
                <a:buChar char="•"/>
                <a:defRPr sz="3360" kern="1200">
                  <a:solidFill>
                    <a:schemeClr val="dk1"/>
                  </a:solidFill>
                  <a:latin typeface="+mn-lt"/>
                  <a:ea typeface="+mn-ea"/>
                  <a:cs typeface="+mn-cs"/>
                </a:defRPr>
              </a:lvl3pPr>
              <a:lvl4pPr marL="2240280" indent="-320040" algn="l" defTabSz="640080" rtl="0" eaLnBrk="1" latinLnBrk="0" hangingPunct="1">
                <a:spcBef>
                  <a:spcPct val="20000"/>
                </a:spcBef>
                <a:buFont typeface="Arial"/>
                <a:buChar char="–"/>
                <a:defRPr sz="2800" kern="1200">
                  <a:solidFill>
                    <a:schemeClr val="dk1"/>
                  </a:solidFill>
                  <a:latin typeface="+mn-lt"/>
                  <a:ea typeface="+mn-ea"/>
                  <a:cs typeface="+mn-cs"/>
                </a:defRPr>
              </a:lvl4pPr>
              <a:lvl5pPr marL="2880360" indent="-320040" algn="l" defTabSz="640080" rtl="0" eaLnBrk="1" latinLnBrk="0" hangingPunct="1">
                <a:spcBef>
                  <a:spcPct val="20000"/>
                </a:spcBef>
                <a:buFont typeface="Arial"/>
                <a:buChar char="»"/>
                <a:defRPr sz="2800" kern="1200">
                  <a:solidFill>
                    <a:schemeClr val="dk1"/>
                  </a:solidFill>
                  <a:latin typeface="+mn-lt"/>
                  <a:ea typeface="+mn-ea"/>
                  <a:cs typeface="+mn-cs"/>
                </a:defRPr>
              </a:lvl5pPr>
              <a:lvl6pPr marL="3520440" indent="-320040" algn="l" defTabSz="640080" rtl="0" eaLnBrk="1" latinLnBrk="0" hangingPunct="1">
                <a:spcBef>
                  <a:spcPct val="20000"/>
                </a:spcBef>
                <a:buFont typeface="Arial"/>
                <a:buChar char="•"/>
                <a:defRPr sz="2800" kern="1200">
                  <a:solidFill>
                    <a:schemeClr val="dk1"/>
                  </a:solidFill>
                  <a:latin typeface="+mn-lt"/>
                  <a:ea typeface="+mn-ea"/>
                  <a:cs typeface="+mn-cs"/>
                </a:defRPr>
              </a:lvl6pPr>
              <a:lvl7pPr marL="4160520" indent="-320040" algn="l" defTabSz="640080" rtl="0" eaLnBrk="1" latinLnBrk="0" hangingPunct="1">
                <a:spcBef>
                  <a:spcPct val="20000"/>
                </a:spcBef>
                <a:buFont typeface="Arial"/>
                <a:buChar char="•"/>
                <a:defRPr sz="2800" kern="1200">
                  <a:solidFill>
                    <a:schemeClr val="dk1"/>
                  </a:solidFill>
                  <a:latin typeface="+mn-lt"/>
                  <a:ea typeface="+mn-ea"/>
                  <a:cs typeface="+mn-cs"/>
                </a:defRPr>
              </a:lvl7pPr>
              <a:lvl8pPr marL="4800600" indent="-320040" algn="l" defTabSz="640080" rtl="0" eaLnBrk="1" latinLnBrk="0" hangingPunct="1">
                <a:spcBef>
                  <a:spcPct val="20000"/>
                </a:spcBef>
                <a:buFont typeface="Arial"/>
                <a:buChar char="•"/>
                <a:defRPr sz="2800" kern="1200">
                  <a:solidFill>
                    <a:schemeClr val="dk1"/>
                  </a:solidFill>
                  <a:latin typeface="+mn-lt"/>
                  <a:ea typeface="+mn-ea"/>
                  <a:cs typeface="+mn-cs"/>
                </a:defRPr>
              </a:lvl8pPr>
              <a:lvl9pPr marL="5440680" indent="-320040" algn="l" defTabSz="640080" rtl="0" eaLnBrk="1" latinLnBrk="0" hangingPunct="1">
                <a:spcBef>
                  <a:spcPct val="20000"/>
                </a:spcBef>
                <a:buFont typeface="Arial"/>
                <a:buChar char="•"/>
                <a:defRPr sz="2800" kern="1200">
                  <a:solidFill>
                    <a:schemeClr val="dk1"/>
                  </a:solidFill>
                  <a:latin typeface="+mn-lt"/>
                  <a:ea typeface="+mn-ea"/>
                  <a:cs typeface="+mn-cs"/>
                </a:defRPr>
              </a:lvl9pPr>
            </a:lstStyle>
            <a:p>
              <a:pPr marL="0" indent="0" defTabSz="640064">
                <a:buNone/>
                <a:defRPr/>
              </a:pPr>
              <a:endParaRPr lang="en-AU" sz="200" i="1" spc="140" dirty="0">
                <a:solidFill>
                  <a:srgbClr val="888B8D"/>
                </a:solidFill>
                <a:latin typeface="Arial" panose="020B0604020202020204" pitchFamily="34" charset="0"/>
                <a:cs typeface="Arial" panose="020B0604020202020204" pitchFamily="34" charset="0"/>
              </a:endParaRPr>
            </a:p>
            <a:p>
              <a:pPr marL="0" indent="0" defTabSz="640064">
                <a:buNone/>
                <a:defRPr/>
              </a:pPr>
              <a:endParaRPr lang="en-AU" sz="1200" i="1" spc="140" dirty="0">
                <a:solidFill>
                  <a:srgbClr val="888B8D"/>
                </a:solidFill>
                <a:latin typeface="Arial" panose="020B0604020202020204" pitchFamily="34" charset="0"/>
                <a:cs typeface="Arial" panose="020B0604020202020204" pitchFamily="34" charset="0"/>
              </a:endParaRPr>
            </a:p>
            <a:p>
              <a:pPr marL="0" indent="0" defTabSz="640064">
                <a:buNone/>
                <a:defRPr/>
              </a:pPr>
              <a:endParaRPr lang="en-AU" sz="1200" i="1" spc="140" dirty="0">
                <a:solidFill>
                  <a:srgbClr val="888B8D"/>
                </a:solidFill>
                <a:latin typeface="Arial" panose="020B0604020202020204" pitchFamily="34" charset="0"/>
                <a:cs typeface="Arial" panose="020B0604020202020204" pitchFamily="34" charset="0"/>
              </a:endParaRPr>
            </a:p>
            <a:p>
              <a:pPr marL="0" indent="0" defTabSz="640064">
                <a:buNone/>
                <a:defRPr/>
              </a:pPr>
              <a:endParaRPr lang="en-AU" sz="1200" i="1" spc="140" dirty="0">
                <a:solidFill>
                  <a:srgbClr val="888B8D"/>
                </a:solidFill>
                <a:latin typeface="Arial" panose="020B0604020202020204" pitchFamily="34" charset="0"/>
                <a:cs typeface="Arial" panose="020B0604020202020204" pitchFamily="34" charset="0"/>
              </a:endParaRPr>
            </a:p>
            <a:p>
              <a:pPr marL="0" indent="0" defTabSz="640064">
                <a:buNone/>
                <a:defRPr/>
              </a:pPr>
              <a:endParaRPr lang="en-AU" sz="1600" i="1" spc="140" dirty="0">
                <a:solidFill>
                  <a:srgbClr val="888B8D"/>
                </a:solidFill>
                <a:latin typeface="Arial" panose="020B0604020202020204" pitchFamily="34" charset="0"/>
                <a:cs typeface="Arial" panose="020B0604020202020204" pitchFamily="34" charset="0"/>
              </a:endParaRPr>
            </a:p>
            <a:p>
              <a:pPr marL="0" indent="0" defTabSz="640064">
                <a:buNone/>
                <a:defRPr/>
              </a:pPr>
              <a:endParaRPr lang="en-AU" sz="800" i="1" spc="140" dirty="0">
                <a:solidFill>
                  <a:srgbClr val="888B8D"/>
                </a:solidFill>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CFB3E2ED-DFAE-4BAB-87D8-7CB99610A3A8}"/>
                </a:ext>
              </a:extLst>
            </p:cNvPr>
            <p:cNvSpPr/>
            <p:nvPr/>
          </p:nvSpPr>
          <p:spPr>
            <a:xfrm rot="5400000">
              <a:off x="11967069" y="2511587"/>
              <a:ext cx="126000" cy="3706677"/>
            </a:xfrm>
            <a:prstGeom prst="rect">
              <a:avLst/>
            </a:prstGeom>
            <a:gradFill flip="none" rotWithShape="1">
              <a:gsLst>
                <a:gs pos="58000">
                  <a:schemeClr val="accent3"/>
                </a:gs>
                <a:gs pos="34000">
                  <a:schemeClr val="accent5"/>
                </a:gs>
                <a:gs pos="13000">
                  <a:schemeClr val="accent2"/>
                </a:gs>
                <a:gs pos="100000">
                  <a:schemeClr val="accent4"/>
                </a:gs>
                <a:gs pos="81000">
                  <a:schemeClr val="accent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endParaRPr lang="en-AU">
                <a:solidFill>
                  <a:prstClr val="white"/>
                </a:solidFill>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EDDDF022-9B35-4D2E-A976-07A6DFFB33A5}"/>
                </a:ext>
              </a:extLst>
            </p:cNvPr>
            <p:cNvSpPr/>
            <p:nvPr/>
          </p:nvSpPr>
          <p:spPr>
            <a:xfrm rot="5400000">
              <a:off x="11961664" y="3085248"/>
              <a:ext cx="126000" cy="3714889"/>
            </a:xfrm>
            <a:prstGeom prst="rect">
              <a:avLst/>
            </a:prstGeom>
            <a:gradFill flip="none" rotWithShape="1">
              <a:gsLst>
                <a:gs pos="58000">
                  <a:schemeClr val="accent3"/>
                </a:gs>
                <a:gs pos="34000">
                  <a:schemeClr val="accent5"/>
                </a:gs>
                <a:gs pos="13000">
                  <a:schemeClr val="accent2"/>
                </a:gs>
                <a:gs pos="100000">
                  <a:schemeClr val="accent4"/>
                </a:gs>
                <a:gs pos="81000">
                  <a:schemeClr val="accent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endParaRPr lang="en-AU">
                <a:solidFill>
                  <a:prstClr val="white"/>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4A406CFD-B478-45C5-A1E9-BC9F529CC22C}"/>
                </a:ext>
              </a:extLst>
            </p:cNvPr>
            <p:cNvSpPr txBox="1"/>
            <p:nvPr/>
          </p:nvSpPr>
          <p:spPr>
            <a:xfrm>
              <a:off x="10158200" y="5013729"/>
              <a:ext cx="3939835" cy="230832"/>
            </a:xfrm>
            <a:prstGeom prst="rect">
              <a:avLst/>
            </a:prstGeom>
            <a:noFill/>
          </p:spPr>
          <p:txBody>
            <a:bodyPr wrap="square" rtlCol="0">
              <a:spAutoFit/>
            </a:bodyPr>
            <a:lstStyle/>
            <a:p>
              <a:r>
                <a:rPr lang="en-AU" sz="900" spc="140" dirty="0">
                  <a:solidFill>
                    <a:srgbClr val="888B8D"/>
                  </a:solidFill>
                  <a:latin typeface="Arial" panose="020B0604020202020204" pitchFamily="34" charset="0"/>
                  <a:cs typeface="Arial" panose="020B0604020202020204" pitchFamily="34" charset="0"/>
                </a:rPr>
                <a:t>Low                              Medium                   High</a:t>
              </a:r>
              <a:endParaRPr lang="en-AU" sz="900" dirty="0"/>
            </a:p>
          </p:txBody>
        </p:sp>
        <p:sp>
          <p:nvSpPr>
            <p:cNvPr id="117" name="Rectangle 116">
              <a:extLst>
                <a:ext uri="{FF2B5EF4-FFF2-40B4-BE49-F238E27FC236}">
                  <a16:creationId xmlns:a16="http://schemas.microsoft.com/office/drawing/2014/main" id="{BDA4DE20-89DD-451B-B5B8-DDB31089E733}"/>
                </a:ext>
              </a:extLst>
            </p:cNvPr>
            <p:cNvSpPr/>
            <p:nvPr/>
          </p:nvSpPr>
          <p:spPr>
            <a:xfrm rot="5400000">
              <a:off x="11965384" y="1937464"/>
              <a:ext cx="126000" cy="3721125"/>
            </a:xfrm>
            <a:prstGeom prst="rect">
              <a:avLst/>
            </a:prstGeom>
            <a:gradFill flip="none" rotWithShape="1">
              <a:gsLst>
                <a:gs pos="58000">
                  <a:schemeClr val="accent3"/>
                </a:gs>
                <a:gs pos="34000">
                  <a:schemeClr val="accent5"/>
                </a:gs>
                <a:gs pos="13000">
                  <a:schemeClr val="accent2"/>
                </a:gs>
                <a:gs pos="100000">
                  <a:schemeClr val="accent4"/>
                </a:gs>
                <a:gs pos="81000">
                  <a:schemeClr val="accent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endParaRPr lang="en-AU">
                <a:solidFill>
                  <a:prstClr val="white"/>
                </a:solidFill>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4C377D51-1ADF-481D-ADEE-41B836F54002}"/>
                </a:ext>
              </a:extLst>
            </p:cNvPr>
            <p:cNvSpPr txBox="1"/>
            <p:nvPr/>
          </p:nvSpPr>
          <p:spPr>
            <a:xfrm>
              <a:off x="8630913" y="3249736"/>
              <a:ext cx="1186164" cy="252000"/>
            </a:xfrm>
            <a:prstGeom prst="rect">
              <a:avLst/>
            </a:prstGeom>
            <a:ln w="9525" cap="flat" cmpd="sng" algn="ctr">
              <a:noFill/>
              <a:prstDash val="solid"/>
            </a:ln>
          </p:spPr>
          <p:style>
            <a:lnRef idx="2">
              <a:schemeClr val="dk1"/>
            </a:lnRef>
            <a:fillRef idx="1">
              <a:schemeClr val="lt1"/>
            </a:fillRef>
            <a:effectRef idx="0">
              <a:schemeClr val="dk1"/>
            </a:effectRef>
            <a:fontRef idx="minor">
              <a:schemeClr val="dk1"/>
            </a:fontRef>
          </p:style>
          <p:txBody>
            <a:bodyPr lIns="72000" anchor="ctr" anchorCtr="0"/>
            <a:lstStyle>
              <a:defPPr>
                <a:defRPr lang="en-US"/>
              </a:defPPr>
              <a:lvl1pPr indent="0" defTabSz="640064">
                <a:spcBef>
                  <a:spcPct val="20000"/>
                </a:spcBef>
                <a:buFont typeface="Arial"/>
                <a:buNone/>
                <a:defRPr sz="1800" spc="140">
                  <a:solidFill>
                    <a:srgbClr val="F37420"/>
                  </a:solidFill>
                  <a:latin typeface="Arial" panose="020B0604020202020204" pitchFamily="34" charset="0"/>
                  <a:cs typeface="Arial" panose="020B0604020202020204" pitchFamily="34" charset="0"/>
                </a:defRPr>
              </a:lvl1pPr>
              <a:lvl2pPr marL="1040130" indent="-400050" defTabSz="640080">
                <a:spcBef>
                  <a:spcPct val="20000"/>
                </a:spcBef>
                <a:buFont typeface="Arial"/>
                <a:buChar char="–"/>
                <a:defRPr sz="3920">
                  <a:solidFill>
                    <a:schemeClr val="dk1"/>
                  </a:solidFill>
                </a:defRPr>
              </a:lvl2pPr>
              <a:lvl3pPr marL="1600200" indent="-320040" defTabSz="640080">
                <a:spcBef>
                  <a:spcPct val="20000"/>
                </a:spcBef>
                <a:buFont typeface="Arial"/>
                <a:buChar char="•"/>
                <a:defRPr sz="3360">
                  <a:solidFill>
                    <a:schemeClr val="dk1"/>
                  </a:solidFill>
                </a:defRPr>
              </a:lvl3pPr>
              <a:lvl4pPr marL="2240280" indent="-320040" defTabSz="640080">
                <a:spcBef>
                  <a:spcPct val="20000"/>
                </a:spcBef>
                <a:buFont typeface="Arial"/>
                <a:buChar char="–"/>
                <a:defRPr sz="2800">
                  <a:solidFill>
                    <a:schemeClr val="dk1"/>
                  </a:solidFill>
                </a:defRPr>
              </a:lvl4pPr>
              <a:lvl5pPr marL="2880360" indent="-320040" defTabSz="640080">
                <a:spcBef>
                  <a:spcPct val="20000"/>
                </a:spcBef>
                <a:buFont typeface="Arial"/>
                <a:buChar char="»"/>
                <a:defRPr sz="2800">
                  <a:solidFill>
                    <a:schemeClr val="dk1"/>
                  </a:solidFill>
                </a:defRPr>
              </a:lvl5pPr>
              <a:lvl6pPr marL="3520440" indent="-320040" defTabSz="640080">
                <a:spcBef>
                  <a:spcPct val="20000"/>
                </a:spcBef>
                <a:buFont typeface="Arial"/>
                <a:buChar char="•"/>
                <a:defRPr sz="2800">
                  <a:solidFill>
                    <a:schemeClr val="dk1"/>
                  </a:solidFill>
                </a:defRPr>
              </a:lvl6pPr>
              <a:lvl7pPr marL="4160520" indent="-320040" defTabSz="640080">
                <a:spcBef>
                  <a:spcPct val="20000"/>
                </a:spcBef>
                <a:buFont typeface="Arial"/>
                <a:buChar char="•"/>
                <a:defRPr sz="2800">
                  <a:solidFill>
                    <a:schemeClr val="dk1"/>
                  </a:solidFill>
                </a:defRPr>
              </a:lvl7pPr>
              <a:lvl8pPr marL="4800600" indent="-320040" defTabSz="640080">
                <a:spcBef>
                  <a:spcPct val="20000"/>
                </a:spcBef>
                <a:buFont typeface="Arial"/>
                <a:buChar char="•"/>
                <a:defRPr sz="2800">
                  <a:solidFill>
                    <a:schemeClr val="dk1"/>
                  </a:solidFill>
                </a:defRPr>
              </a:lvl8pPr>
              <a:lvl9pPr marL="5440680" indent="-320040" defTabSz="640080">
                <a:spcBef>
                  <a:spcPct val="20000"/>
                </a:spcBef>
                <a:buFont typeface="Arial"/>
                <a:buChar char="•"/>
                <a:defRPr sz="2800">
                  <a:solidFill>
                    <a:schemeClr val="dk1"/>
                  </a:solidFill>
                </a:defRPr>
              </a:lvl9pPr>
            </a:lstStyle>
            <a:p>
              <a:r>
                <a:rPr lang="en-AU" sz="1600" dirty="0"/>
                <a:t>Benefits</a:t>
              </a:r>
            </a:p>
          </p:txBody>
        </p:sp>
        <p:sp>
          <p:nvSpPr>
            <p:cNvPr id="143" name="TextBox 142">
              <a:extLst>
                <a:ext uri="{FF2B5EF4-FFF2-40B4-BE49-F238E27FC236}">
                  <a16:creationId xmlns:a16="http://schemas.microsoft.com/office/drawing/2014/main" id="{7E0CE7D6-36F4-444C-8C27-492EC9286F3F}"/>
                </a:ext>
              </a:extLst>
            </p:cNvPr>
            <p:cNvSpPr txBox="1"/>
            <p:nvPr/>
          </p:nvSpPr>
          <p:spPr>
            <a:xfrm>
              <a:off x="10187844" y="3875505"/>
              <a:ext cx="3762634" cy="197344"/>
            </a:xfrm>
            <a:prstGeom prst="rect">
              <a:avLst/>
            </a:prstGeom>
            <a:noFill/>
          </p:spPr>
          <p:txBody>
            <a:bodyPr wrap="square" rtlCol="0">
              <a:spAutoFit/>
            </a:bodyPr>
            <a:lstStyle/>
            <a:p>
              <a:r>
                <a:rPr lang="en-AU" sz="900" spc="140" dirty="0">
                  <a:solidFill>
                    <a:srgbClr val="888B8D"/>
                  </a:solidFill>
                  <a:latin typeface="Arial" panose="020B0604020202020204" pitchFamily="34" charset="0"/>
                  <a:cs typeface="Arial" panose="020B0604020202020204" pitchFamily="34" charset="0"/>
                </a:rPr>
                <a:t>$0 - $500,000           $500,000 - $1M           &gt;$1M</a:t>
              </a:r>
              <a:endParaRPr lang="en-AU" sz="900" dirty="0"/>
            </a:p>
          </p:txBody>
        </p:sp>
        <p:sp>
          <p:nvSpPr>
            <p:cNvPr id="65" name="Rectangle 64">
              <a:extLst>
                <a:ext uri="{FF2B5EF4-FFF2-40B4-BE49-F238E27FC236}">
                  <a16:creationId xmlns:a16="http://schemas.microsoft.com/office/drawing/2014/main" id="{132386EC-3DDB-44EA-8647-8220591C8111}"/>
                </a:ext>
              </a:extLst>
            </p:cNvPr>
            <p:cNvSpPr/>
            <p:nvPr/>
          </p:nvSpPr>
          <p:spPr>
            <a:xfrm rot="5400000">
              <a:off x="11978934" y="3627644"/>
              <a:ext cx="126000" cy="3714889"/>
            </a:xfrm>
            <a:prstGeom prst="rect">
              <a:avLst/>
            </a:prstGeom>
            <a:gradFill flip="none" rotWithShape="1">
              <a:gsLst>
                <a:gs pos="58000">
                  <a:schemeClr val="accent3"/>
                </a:gs>
                <a:gs pos="34000">
                  <a:schemeClr val="accent5"/>
                </a:gs>
                <a:gs pos="13000">
                  <a:schemeClr val="accent2"/>
                </a:gs>
                <a:gs pos="100000">
                  <a:schemeClr val="accent4"/>
                </a:gs>
                <a:gs pos="81000">
                  <a:schemeClr val="accent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endParaRPr lang="en-AU">
                <a:solidFill>
                  <a:prstClr val="white"/>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90E77DB6-3C34-452D-A60B-64C335ADBF2B}"/>
                </a:ext>
              </a:extLst>
            </p:cNvPr>
            <p:cNvSpPr txBox="1"/>
            <p:nvPr/>
          </p:nvSpPr>
          <p:spPr>
            <a:xfrm>
              <a:off x="10167219" y="5555925"/>
              <a:ext cx="3917472" cy="230832"/>
            </a:xfrm>
            <a:prstGeom prst="rect">
              <a:avLst/>
            </a:prstGeom>
            <a:noFill/>
          </p:spPr>
          <p:txBody>
            <a:bodyPr wrap="square" rtlCol="0">
              <a:spAutoFit/>
            </a:bodyPr>
            <a:lstStyle/>
            <a:p>
              <a:r>
                <a:rPr lang="en-AU" sz="900" spc="140" dirty="0">
                  <a:solidFill>
                    <a:srgbClr val="888B8D"/>
                  </a:solidFill>
                  <a:latin typeface="Arial" panose="020B0604020202020204" pitchFamily="34" charset="0"/>
                  <a:cs typeface="Arial" panose="020B0604020202020204" pitchFamily="34" charset="0"/>
                </a:rPr>
                <a:t>N/A        Low         Medium        High        Extreme</a:t>
              </a:r>
              <a:endParaRPr lang="en-AU" sz="900" dirty="0"/>
            </a:p>
          </p:txBody>
        </p:sp>
        <p:sp>
          <p:nvSpPr>
            <p:cNvPr id="4" name="TextBox 3">
              <a:extLst>
                <a:ext uri="{FF2B5EF4-FFF2-40B4-BE49-F238E27FC236}">
                  <a16:creationId xmlns:a16="http://schemas.microsoft.com/office/drawing/2014/main" id="{0A77AB2C-C36B-4BDB-95BE-5A54E2B8E6A6}"/>
                </a:ext>
              </a:extLst>
            </p:cNvPr>
            <p:cNvSpPr txBox="1"/>
            <p:nvPr/>
          </p:nvSpPr>
          <p:spPr>
            <a:xfrm>
              <a:off x="8630912" y="3657770"/>
              <a:ext cx="1491483" cy="276999"/>
            </a:xfrm>
            <a:prstGeom prst="rect">
              <a:avLst/>
            </a:prstGeom>
            <a:noFill/>
          </p:spPr>
          <p:txBody>
            <a:bodyPr wrap="square" rtlCol="0">
              <a:spAutoFit/>
            </a:bodyPr>
            <a:lstStyle/>
            <a:p>
              <a:r>
                <a:rPr lang="en-AU" sz="1200" dirty="0">
                  <a:solidFill>
                    <a:schemeClr val="bg1">
                      <a:lumMod val="50000"/>
                    </a:schemeClr>
                  </a:solidFill>
                </a:rPr>
                <a:t>Cost reduction</a:t>
              </a:r>
            </a:p>
          </p:txBody>
        </p:sp>
        <p:sp>
          <p:nvSpPr>
            <p:cNvPr id="55" name="TextBox 54">
              <a:extLst>
                <a:ext uri="{FF2B5EF4-FFF2-40B4-BE49-F238E27FC236}">
                  <a16:creationId xmlns:a16="http://schemas.microsoft.com/office/drawing/2014/main" id="{932C81D9-A92B-469D-BF36-B44166C37CFA}"/>
                </a:ext>
              </a:extLst>
            </p:cNvPr>
            <p:cNvSpPr txBox="1"/>
            <p:nvPr/>
          </p:nvSpPr>
          <p:spPr>
            <a:xfrm>
              <a:off x="8630912" y="4163518"/>
              <a:ext cx="1683015" cy="276999"/>
            </a:xfrm>
            <a:prstGeom prst="rect">
              <a:avLst/>
            </a:prstGeom>
            <a:noFill/>
          </p:spPr>
          <p:txBody>
            <a:bodyPr wrap="square" rtlCol="0">
              <a:spAutoFit/>
            </a:bodyPr>
            <a:lstStyle/>
            <a:p>
              <a:r>
                <a:rPr lang="en-AU" sz="1200" dirty="0">
                  <a:solidFill>
                    <a:schemeClr val="bg1">
                      <a:lumMod val="50000"/>
                    </a:schemeClr>
                  </a:solidFill>
                </a:rPr>
                <a:t>Increased productivity</a:t>
              </a:r>
            </a:p>
          </p:txBody>
        </p:sp>
        <p:sp>
          <p:nvSpPr>
            <p:cNvPr id="56" name="TextBox 55">
              <a:extLst>
                <a:ext uri="{FF2B5EF4-FFF2-40B4-BE49-F238E27FC236}">
                  <a16:creationId xmlns:a16="http://schemas.microsoft.com/office/drawing/2014/main" id="{E7DB1357-19AB-42B3-BC8A-FC39355E4EC2}"/>
                </a:ext>
              </a:extLst>
            </p:cNvPr>
            <p:cNvSpPr txBox="1"/>
            <p:nvPr/>
          </p:nvSpPr>
          <p:spPr>
            <a:xfrm>
              <a:off x="8630913" y="4746312"/>
              <a:ext cx="1611620" cy="276999"/>
            </a:xfrm>
            <a:prstGeom prst="rect">
              <a:avLst/>
            </a:prstGeom>
            <a:noFill/>
          </p:spPr>
          <p:txBody>
            <a:bodyPr wrap="square" rtlCol="0">
              <a:spAutoFit/>
            </a:bodyPr>
            <a:lstStyle/>
            <a:p>
              <a:r>
                <a:rPr lang="en-AU" sz="1200" dirty="0">
                  <a:solidFill>
                    <a:schemeClr val="bg1">
                      <a:lumMod val="50000"/>
                    </a:schemeClr>
                  </a:solidFill>
                </a:rPr>
                <a:t>Customer Satisfaction</a:t>
              </a:r>
            </a:p>
          </p:txBody>
        </p:sp>
        <p:sp>
          <p:nvSpPr>
            <p:cNvPr id="62" name="TextBox 61">
              <a:extLst>
                <a:ext uri="{FF2B5EF4-FFF2-40B4-BE49-F238E27FC236}">
                  <a16:creationId xmlns:a16="http://schemas.microsoft.com/office/drawing/2014/main" id="{9AD1ED6D-52B8-41DC-A832-068708FAD149}"/>
                </a:ext>
              </a:extLst>
            </p:cNvPr>
            <p:cNvSpPr txBox="1"/>
            <p:nvPr/>
          </p:nvSpPr>
          <p:spPr>
            <a:xfrm>
              <a:off x="8630913" y="5266273"/>
              <a:ext cx="1492699" cy="276999"/>
            </a:xfrm>
            <a:prstGeom prst="rect">
              <a:avLst/>
            </a:prstGeom>
            <a:noFill/>
          </p:spPr>
          <p:txBody>
            <a:bodyPr wrap="square" rtlCol="0">
              <a:spAutoFit/>
            </a:bodyPr>
            <a:lstStyle/>
            <a:p>
              <a:r>
                <a:rPr lang="en-AU" sz="1200" dirty="0">
                  <a:solidFill>
                    <a:schemeClr val="bg1">
                      <a:lumMod val="50000"/>
                    </a:schemeClr>
                  </a:solidFill>
                </a:rPr>
                <a:t>Risk to be mitigated</a:t>
              </a:r>
            </a:p>
          </p:txBody>
        </p:sp>
      </p:grpSp>
      <p:pic>
        <p:nvPicPr>
          <p:cNvPr id="13" name="Picture 12">
            <a:extLst>
              <a:ext uri="{FF2B5EF4-FFF2-40B4-BE49-F238E27FC236}">
                <a16:creationId xmlns:a16="http://schemas.microsoft.com/office/drawing/2014/main" id="{A284B842-34BD-4AE9-B38F-5AFF90FAEC2E}"/>
              </a:ext>
            </a:extLst>
          </p:cNvPr>
          <p:cNvPicPr>
            <a:picLocks noChangeAspect="1"/>
          </p:cNvPicPr>
          <p:nvPr/>
        </p:nvPicPr>
        <p:blipFill>
          <a:blip r:embed="rId3"/>
          <a:stretch>
            <a:fillRect/>
          </a:stretch>
        </p:blipFill>
        <p:spPr>
          <a:xfrm>
            <a:off x="8628313" y="6806714"/>
            <a:ext cx="4545850" cy="2087076"/>
          </a:xfrm>
          <a:prstGeom prst="rect">
            <a:avLst/>
          </a:prstGeom>
        </p:spPr>
      </p:pic>
      <p:sp>
        <p:nvSpPr>
          <p:cNvPr id="2" name="Title 1"/>
          <p:cNvSpPr>
            <a:spLocks noGrp="1"/>
          </p:cNvSpPr>
          <p:nvPr>
            <p:ph type="title" idx="4294967295"/>
          </p:nvPr>
        </p:nvSpPr>
        <p:spPr>
          <a:xfrm>
            <a:off x="167727" y="131615"/>
            <a:ext cx="8366672" cy="426406"/>
          </a:xfrm>
          <a:prstGeom prst="rect">
            <a:avLst/>
          </a:prstGeom>
          <a:ln w="9525">
            <a:solidFill>
              <a:schemeClr val="bg1">
                <a:lumMod val="85000"/>
              </a:schemeClr>
            </a:solidFill>
          </a:ln>
        </p:spPr>
        <p:txBody>
          <a:bodyPr/>
          <a:lstStyle/>
          <a:p>
            <a:pPr algn="l" defTabSz="457189"/>
            <a:r>
              <a:rPr lang="en-AU" sz="1800" b="1" spc="100" dirty="0">
                <a:solidFill>
                  <a:schemeClr val="bg2"/>
                </a:solidFill>
                <a:latin typeface="Arial" panose="020B0604020202020204" pitchFamily="34" charset="0"/>
                <a:cs typeface="Arial" panose="020B0604020202020204" pitchFamily="34" charset="0"/>
              </a:rPr>
              <a:t>Opportunity:	</a:t>
            </a:r>
            <a:r>
              <a:rPr lang="en-AU" sz="1800" b="1" spc="100" dirty="0">
                <a:latin typeface="Arial" panose="020B0604020202020204" pitchFamily="34" charset="0"/>
                <a:cs typeface="Arial" panose="020B0604020202020204" pitchFamily="34" charset="0"/>
              </a:rPr>
              <a:t>Controller Roster Review</a:t>
            </a:r>
            <a:endParaRPr lang="en-AU" sz="1800" b="1" spc="100" dirty="0">
              <a:solidFill>
                <a:schemeClr val="tx2"/>
              </a:solidFill>
              <a:latin typeface="Arial" panose="020B0604020202020204" pitchFamily="34" charset="0"/>
              <a:cs typeface="Arial" panose="020B0604020202020204" pitchFamily="34" charset="0"/>
            </a:endParaRPr>
          </a:p>
        </p:txBody>
      </p:sp>
      <p:sp>
        <p:nvSpPr>
          <p:cNvPr id="9" name="Text Placeholder 2"/>
          <p:cNvSpPr>
            <a:spLocks noGrp="1"/>
          </p:cNvSpPr>
          <p:nvPr>
            <p:ph type="body" sz="quarter" idx="4294967295"/>
          </p:nvPr>
        </p:nvSpPr>
        <p:spPr>
          <a:xfrm>
            <a:off x="153914" y="7272993"/>
            <a:ext cx="8367011" cy="2257130"/>
          </a:xfrm>
          <a:prstGeom prst="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72000" anchor="t" anchorCtr="0"/>
          <a:lstStyle/>
          <a:p>
            <a:pPr marL="0" indent="0">
              <a:buNone/>
            </a:pPr>
            <a:r>
              <a:rPr lang="en-AU" sz="1500" spc="140" dirty="0">
                <a:solidFill>
                  <a:schemeClr val="bg2"/>
                </a:solidFill>
                <a:latin typeface="Arial" panose="020B0604020202020204" pitchFamily="34" charset="0"/>
                <a:cs typeface="Arial" panose="020B0604020202020204" pitchFamily="34" charset="0"/>
              </a:rPr>
              <a:t>Key Stakeholders/SME’s</a:t>
            </a:r>
            <a:endParaRPr lang="en-AU" sz="1400" spc="140" dirty="0">
              <a:solidFill>
                <a:schemeClr val="tx2"/>
              </a:solidFill>
              <a:latin typeface="Arial" panose="020B0604020202020204" pitchFamily="34" charset="0"/>
              <a:cs typeface="Arial" panose="020B0604020202020204" pitchFamily="34" charset="0"/>
            </a:endParaRPr>
          </a:p>
          <a:p>
            <a:pPr marL="0" indent="0">
              <a:buNone/>
            </a:pPr>
            <a:r>
              <a:rPr lang="en-AU" sz="1200" spc="140" dirty="0">
                <a:solidFill>
                  <a:schemeClr val="tx1"/>
                </a:solidFill>
                <a:latin typeface="Arial" panose="020B0604020202020204" pitchFamily="34" charset="0"/>
                <a:cs typeface="Arial" panose="020B0604020202020204" pitchFamily="34" charset="0"/>
              </a:rPr>
              <a:t>Dugald Bell</a:t>
            </a:r>
          </a:p>
          <a:p>
            <a:pPr marL="0" indent="0">
              <a:buNone/>
            </a:pPr>
            <a:r>
              <a:rPr lang="en-AU" sz="1200" spc="140" dirty="0">
                <a:solidFill>
                  <a:schemeClr val="tx1"/>
                </a:solidFill>
                <a:latin typeface="Arial" panose="020B0604020202020204" pitchFamily="34" charset="0"/>
                <a:cs typeface="Arial" panose="020B0604020202020204" pitchFamily="34" charset="0"/>
              </a:rPr>
              <a:t>Nathan Hill</a:t>
            </a:r>
          </a:p>
          <a:p>
            <a:pPr marL="0" indent="0">
              <a:buNone/>
            </a:pPr>
            <a:r>
              <a:rPr lang="en-AU" sz="1200" spc="140" dirty="0">
                <a:solidFill>
                  <a:schemeClr val="tx1"/>
                </a:solidFill>
                <a:latin typeface="Arial" panose="020B0604020202020204" pitchFamily="34" charset="0"/>
                <a:cs typeface="Arial" panose="020B0604020202020204" pitchFamily="34" charset="0"/>
              </a:rPr>
              <a:t>Andrew Barwise</a:t>
            </a:r>
          </a:p>
          <a:p>
            <a:pPr marL="0" indent="0">
              <a:buNone/>
            </a:pPr>
            <a:r>
              <a:rPr lang="en-AU" sz="1200" spc="140" dirty="0">
                <a:solidFill>
                  <a:schemeClr val="tx1"/>
                </a:solidFill>
                <a:latin typeface="Arial" panose="020B0604020202020204" pitchFamily="34" charset="0"/>
                <a:cs typeface="Arial" panose="020B0604020202020204" pitchFamily="34" charset="0"/>
              </a:rPr>
              <a:t>Darko Nenadic</a:t>
            </a:r>
          </a:p>
          <a:p>
            <a:pPr marL="0" indent="0">
              <a:buNone/>
            </a:pPr>
            <a:r>
              <a:rPr lang="en-AU" sz="1200" spc="140" dirty="0">
                <a:solidFill>
                  <a:schemeClr val="tx1"/>
                </a:solidFill>
                <a:latin typeface="Arial" panose="020B0604020202020204" pitchFamily="34" charset="0"/>
                <a:cs typeface="Arial" panose="020B0604020202020204" pitchFamily="34" charset="0"/>
              </a:rPr>
              <a:t>Human Resources</a:t>
            </a:r>
          </a:p>
          <a:p>
            <a:pPr marL="0" indent="0">
              <a:buNone/>
            </a:pPr>
            <a:r>
              <a:rPr lang="en-AU" sz="1200" spc="140" dirty="0">
                <a:solidFill>
                  <a:schemeClr val="tx1"/>
                </a:solidFill>
                <a:latin typeface="Arial" panose="020B0604020202020204" pitchFamily="34" charset="0"/>
                <a:cs typeface="Arial" panose="020B0604020202020204" pitchFamily="34" charset="0"/>
              </a:rPr>
              <a:t>Operational Improvement BP</a:t>
            </a:r>
          </a:p>
          <a:p>
            <a:pPr marL="0" indent="0">
              <a:buNone/>
            </a:pPr>
            <a:endParaRPr lang="en-AU" sz="1400" spc="140" dirty="0">
              <a:solidFill>
                <a:schemeClr val="tx2"/>
              </a:solidFill>
              <a:latin typeface="Arial" panose="020B0604020202020204" pitchFamily="34" charset="0"/>
              <a:cs typeface="Arial" panose="020B0604020202020204" pitchFamily="34" charset="0"/>
            </a:endParaRPr>
          </a:p>
        </p:txBody>
      </p:sp>
      <p:sp>
        <p:nvSpPr>
          <p:cNvPr id="3" name="Text Placeholder 2"/>
          <p:cNvSpPr>
            <a:spLocks noGrp="1"/>
          </p:cNvSpPr>
          <p:nvPr>
            <p:ph type="body" sz="quarter" idx="4294967295"/>
          </p:nvPr>
        </p:nvSpPr>
        <p:spPr>
          <a:xfrm>
            <a:off x="169970" y="605180"/>
            <a:ext cx="8369814" cy="1047389"/>
          </a:xfrm>
          <a:prstGeom prst="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72000" anchor="t" anchorCtr="0"/>
          <a:lstStyle/>
          <a:p>
            <a:pPr marL="0" indent="0">
              <a:buNone/>
            </a:pPr>
            <a:r>
              <a:rPr lang="en-AU" sz="1800" spc="140" dirty="0">
                <a:solidFill>
                  <a:schemeClr val="bg2"/>
                </a:solidFill>
                <a:latin typeface="Arial" panose="020B0604020202020204" pitchFamily="34" charset="0"/>
                <a:cs typeface="Arial" panose="020B0604020202020204" pitchFamily="34" charset="0"/>
              </a:rPr>
              <a:t>Context</a:t>
            </a:r>
          </a:p>
          <a:p>
            <a:pPr marL="0" indent="0">
              <a:buNone/>
            </a:pPr>
            <a:r>
              <a:rPr lang="en-AU" sz="1200" spc="140" dirty="0">
                <a:solidFill>
                  <a:schemeClr val="tx1"/>
                </a:solidFill>
                <a:latin typeface="Arial" panose="020B0604020202020204" pitchFamily="34" charset="0"/>
                <a:cs typeface="Arial" panose="020B0604020202020204" pitchFamily="34" charset="0"/>
              </a:rPr>
              <a:t>There is currently 22 controllers and 2 team leaders whose responsibility is to write switching programs for planned work and provide relief to the Control Room during busy periods.</a:t>
            </a:r>
          </a:p>
          <a:p>
            <a:pPr marL="0" indent="0">
              <a:buNone/>
            </a:pPr>
            <a:endParaRPr lang="en-AU" sz="1200" spc="140" dirty="0">
              <a:solidFill>
                <a:schemeClr val="tx1">
                  <a:lumMod val="50000"/>
                </a:schemeClr>
              </a:solidFill>
              <a:latin typeface="Arial" panose="020B0604020202020204" pitchFamily="34" charset="0"/>
              <a:cs typeface="Arial" panose="020B0604020202020204" pitchFamily="34" charset="0"/>
            </a:endParaRPr>
          </a:p>
          <a:p>
            <a:endParaRPr lang="en-AU" sz="1200" spc="140" dirty="0">
              <a:solidFill>
                <a:schemeClr val="tx2"/>
              </a:solidFill>
              <a:latin typeface="Arial" panose="020B0604020202020204" pitchFamily="34" charset="0"/>
              <a:cs typeface="Arial" panose="020B0604020202020204" pitchFamily="34" charset="0"/>
            </a:endParaRPr>
          </a:p>
        </p:txBody>
      </p:sp>
      <p:sp>
        <p:nvSpPr>
          <p:cNvPr id="6" name="Title 1"/>
          <p:cNvSpPr txBox="1">
            <a:spLocks/>
          </p:cNvSpPr>
          <p:nvPr/>
        </p:nvSpPr>
        <p:spPr>
          <a:xfrm>
            <a:off x="8603914" y="136251"/>
            <a:ext cx="4148345" cy="446388"/>
          </a:xfrm>
          <a:prstGeom prst="rect">
            <a:avLst/>
          </a:prstGeom>
          <a:ln w="9525">
            <a:solidFill>
              <a:schemeClr val="bg1">
                <a:lumMod val="85000"/>
              </a:schemeClr>
            </a:solidFill>
          </a:ln>
        </p:spPr>
        <p:txBody>
          <a:bodyPr/>
          <a:lstStyle>
            <a:lvl1pPr algn="l" defTabSz="457200" rtl="0" eaLnBrk="1" latinLnBrk="0" hangingPunct="1">
              <a:spcBef>
                <a:spcPct val="0"/>
              </a:spcBef>
              <a:buNone/>
              <a:defRPr sz="3800" b="1" i="0" kern="1200" spc="100" baseline="0">
                <a:solidFill>
                  <a:schemeClr val="bg2"/>
                </a:solidFill>
                <a:latin typeface="Calibri" charset="0"/>
                <a:ea typeface="+mj-ea"/>
                <a:cs typeface="+mj-cs"/>
              </a:defRPr>
            </a:lvl1pPr>
          </a:lstStyle>
          <a:p>
            <a:pPr defTabSz="457189">
              <a:defRPr/>
            </a:pPr>
            <a:r>
              <a:rPr lang="en-AU" sz="1600" dirty="0">
                <a:solidFill>
                  <a:srgbClr val="F37420"/>
                </a:solidFill>
                <a:latin typeface="Arial" panose="020B0604020202020204" pitchFamily="34" charset="0"/>
                <a:cs typeface="Arial" panose="020B0604020202020204" pitchFamily="34" charset="0"/>
              </a:rPr>
              <a:t>Initiator:	</a:t>
            </a:r>
            <a:r>
              <a:rPr lang="en-AU" sz="1600" dirty="0">
                <a:solidFill>
                  <a:schemeClr val="tx1"/>
                </a:solidFill>
                <a:latin typeface="Arial" panose="020B0604020202020204" pitchFamily="34" charset="0"/>
                <a:cs typeface="Arial" panose="020B0604020202020204" pitchFamily="34" charset="0"/>
              </a:rPr>
              <a:t>Dugald Bell </a:t>
            </a:r>
          </a:p>
        </p:txBody>
      </p:sp>
      <p:sp>
        <p:nvSpPr>
          <p:cNvPr id="43" name="Text Placeholder 2"/>
          <p:cNvSpPr txBox="1">
            <a:spLocks/>
          </p:cNvSpPr>
          <p:nvPr/>
        </p:nvSpPr>
        <p:spPr>
          <a:xfrm>
            <a:off x="232449" y="4461978"/>
            <a:ext cx="8367011" cy="2789100"/>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t" anchorCtr="0"/>
          <a:lstStyle>
            <a:lvl1pPr marL="480060" indent="-480060" algn="l" defTabSz="640080" rtl="0" eaLnBrk="1" latinLnBrk="0" hangingPunct="1">
              <a:spcBef>
                <a:spcPct val="20000"/>
              </a:spcBef>
              <a:buFont typeface="Arial"/>
              <a:buChar char="•"/>
              <a:defRPr sz="4480" kern="1200">
                <a:solidFill>
                  <a:schemeClr val="dk1"/>
                </a:solidFill>
                <a:latin typeface="+mn-lt"/>
                <a:ea typeface="+mn-ea"/>
                <a:cs typeface="+mn-cs"/>
              </a:defRPr>
            </a:lvl1pPr>
            <a:lvl2pPr marL="1040130" indent="-400050" algn="l" defTabSz="640080" rtl="0" eaLnBrk="1" latinLnBrk="0" hangingPunct="1">
              <a:spcBef>
                <a:spcPct val="20000"/>
              </a:spcBef>
              <a:buFont typeface="Arial"/>
              <a:buChar char="–"/>
              <a:defRPr sz="3920" kern="1200">
                <a:solidFill>
                  <a:schemeClr val="dk1"/>
                </a:solidFill>
                <a:latin typeface="+mn-lt"/>
                <a:ea typeface="+mn-ea"/>
                <a:cs typeface="+mn-cs"/>
              </a:defRPr>
            </a:lvl2pPr>
            <a:lvl3pPr marL="1600200" indent="-320040" algn="l" defTabSz="640080" rtl="0" eaLnBrk="1" latinLnBrk="0" hangingPunct="1">
              <a:spcBef>
                <a:spcPct val="20000"/>
              </a:spcBef>
              <a:buFont typeface="Arial"/>
              <a:buChar char="•"/>
              <a:defRPr sz="3360" kern="1200">
                <a:solidFill>
                  <a:schemeClr val="dk1"/>
                </a:solidFill>
                <a:latin typeface="+mn-lt"/>
                <a:ea typeface="+mn-ea"/>
                <a:cs typeface="+mn-cs"/>
              </a:defRPr>
            </a:lvl3pPr>
            <a:lvl4pPr marL="2240280" indent="-320040" algn="l" defTabSz="640080" rtl="0" eaLnBrk="1" latinLnBrk="0" hangingPunct="1">
              <a:spcBef>
                <a:spcPct val="20000"/>
              </a:spcBef>
              <a:buFont typeface="Arial"/>
              <a:buChar char="–"/>
              <a:defRPr sz="2800" kern="1200">
                <a:solidFill>
                  <a:schemeClr val="dk1"/>
                </a:solidFill>
                <a:latin typeface="+mn-lt"/>
                <a:ea typeface="+mn-ea"/>
                <a:cs typeface="+mn-cs"/>
              </a:defRPr>
            </a:lvl4pPr>
            <a:lvl5pPr marL="2880360" indent="-320040" algn="l" defTabSz="640080" rtl="0" eaLnBrk="1" latinLnBrk="0" hangingPunct="1">
              <a:spcBef>
                <a:spcPct val="20000"/>
              </a:spcBef>
              <a:buFont typeface="Arial"/>
              <a:buChar char="»"/>
              <a:defRPr sz="2800" kern="1200">
                <a:solidFill>
                  <a:schemeClr val="dk1"/>
                </a:solidFill>
                <a:latin typeface="+mn-lt"/>
                <a:ea typeface="+mn-ea"/>
                <a:cs typeface="+mn-cs"/>
              </a:defRPr>
            </a:lvl5pPr>
            <a:lvl6pPr marL="3520440" indent="-320040" algn="l" defTabSz="640080" rtl="0" eaLnBrk="1" latinLnBrk="0" hangingPunct="1">
              <a:spcBef>
                <a:spcPct val="20000"/>
              </a:spcBef>
              <a:buFont typeface="Arial"/>
              <a:buChar char="•"/>
              <a:defRPr sz="2800" kern="1200">
                <a:solidFill>
                  <a:schemeClr val="dk1"/>
                </a:solidFill>
                <a:latin typeface="+mn-lt"/>
                <a:ea typeface="+mn-ea"/>
                <a:cs typeface="+mn-cs"/>
              </a:defRPr>
            </a:lvl6pPr>
            <a:lvl7pPr marL="4160520" indent="-320040" algn="l" defTabSz="640080" rtl="0" eaLnBrk="1" latinLnBrk="0" hangingPunct="1">
              <a:spcBef>
                <a:spcPct val="20000"/>
              </a:spcBef>
              <a:buFont typeface="Arial"/>
              <a:buChar char="•"/>
              <a:defRPr sz="2800" kern="1200">
                <a:solidFill>
                  <a:schemeClr val="dk1"/>
                </a:solidFill>
                <a:latin typeface="+mn-lt"/>
                <a:ea typeface="+mn-ea"/>
                <a:cs typeface="+mn-cs"/>
              </a:defRPr>
            </a:lvl7pPr>
            <a:lvl8pPr marL="4800600" indent="-320040" algn="l" defTabSz="640080" rtl="0" eaLnBrk="1" latinLnBrk="0" hangingPunct="1">
              <a:spcBef>
                <a:spcPct val="20000"/>
              </a:spcBef>
              <a:buFont typeface="Arial"/>
              <a:buChar char="•"/>
              <a:defRPr sz="2800" kern="1200">
                <a:solidFill>
                  <a:schemeClr val="dk1"/>
                </a:solidFill>
                <a:latin typeface="+mn-lt"/>
                <a:ea typeface="+mn-ea"/>
                <a:cs typeface="+mn-cs"/>
              </a:defRPr>
            </a:lvl8pPr>
            <a:lvl9pPr marL="5440680" indent="-320040" algn="l" defTabSz="640080" rtl="0" eaLnBrk="1" latinLnBrk="0" hangingPunct="1">
              <a:spcBef>
                <a:spcPct val="20000"/>
              </a:spcBef>
              <a:buFont typeface="Arial"/>
              <a:buChar char="•"/>
              <a:defRPr sz="2800" kern="1200">
                <a:solidFill>
                  <a:schemeClr val="dk1"/>
                </a:solidFill>
                <a:latin typeface="+mn-lt"/>
                <a:ea typeface="+mn-ea"/>
                <a:cs typeface="+mn-cs"/>
              </a:defRPr>
            </a:lvl9pPr>
          </a:lstStyle>
          <a:p>
            <a:pPr marL="0" indent="0" defTabSz="640064">
              <a:buNone/>
              <a:defRPr/>
            </a:pPr>
            <a:r>
              <a:rPr lang="en-AU" sz="1800" spc="140" dirty="0">
                <a:solidFill>
                  <a:srgbClr val="F37420"/>
                </a:solidFill>
                <a:latin typeface="Arial" panose="020B0604020202020204" pitchFamily="34" charset="0"/>
                <a:cs typeface="Arial" panose="020B0604020202020204" pitchFamily="34" charset="0"/>
              </a:rPr>
              <a:t>Opportunity</a:t>
            </a:r>
          </a:p>
          <a:p>
            <a:pPr marL="0" indent="0" defTabSz="640064">
              <a:buNone/>
              <a:defRPr/>
            </a:pPr>
            <a:r>
              <a:rPr lang="en-AU" sz="1200" spc="140" dirty="0">
                <a:solidFill>
                  <a:schemeClr val="tx1"/>
                </a:solidFill>
                <a:latin typeface="Arial" panose="020B0604020202020204" pitchFamily="34" charset="0"/>
                <a:cs typeface="Arial" panose="020B0604020202020204" pitchFamily="34" charset="0"/>
              </a:rPr>
              <a:t>The opportunity is three fold. Firstly, develop a roster that meets current operational requirements and is aligned to the control room roster (does that include location </a:t>
            </a:r>
            <a:r>
              <a:rPr lang="en-AU" sz="1200" spc="140" dirty="0">
                <a:solidFill>
                  <a:srgbClr val="FF0000"/>
                </a:solidFill>
                <a:latin typeface="Arial" panose="020B0604020202020204" pitchFamily="34" charset="0"/>
                <a:cs typeface="Arial" panose="020B0604020202020204" pitchFamily="34" charset="0"/>
              </a:rPr>
              <a:t>yes it does</a:t>
            </a:r>
            <a:r>
              <a:rPr lang="en-AU" sz="1200" spc="140" dirty="0">
                <a:solidFill>
                  <a:schemeClr val="tx1"/>
                </a:solidFill>
                <a:latin typeface="Arial" panose="020B0604020202020204" pitchFamily="34" charset="0"/>
                <a:cs typeface="Arial" panose="020B0604020202020204" pitchFamily="34" charset="0"/>
              </a:rPr>
              <a:t>). Secondly, drive cultural changes that encourages camaraderie and standardise working arrangements. Thirdly allow program writers the time to complete the training required to work in the control room. </a:t>
            </a:r>
            <a:r>
              <a:rPr lang="en-AU" sz="1200" spc="140" dirty="0">
                <a:solidFill>
                  <a:srgbClr val="FF0000"/>
                </a:solidFill>
                <a:latin typeface="Arial" panose="020B0604020202020204" pitchFamily="34" charset="0"/>
                <a:cs typeface="Arial" panose="020B0604020202020204" pitchFamily="34" charset="0"/>
              </a:rPr>
              <a:t>A new roster must be designed to have designated training days for each employee.</a:t>
            </a:r>
            <a:r>
              <a:rPr lang="en-AU" sz="1200" spc="140" dirty="0">
                <a:solidFill>
                  <a:schemeClr val="tx1"/>
                </a:solidFill>
                <a:latin typeface="Arial" panose="020B0604020202020204" pitchFamily="34" charset="0"/>
                <a:cs typeface="Arial" panose="020B0604020202020204" pitchFamily="34" charset="0"/>
              </a:rPr>
              <a:t> </a:t>
            </a:r>
          </a:p>
        </p:txBody>
      </p:sp>
      <p:sp>
        <p:nvSpPr>
          <p:cNvPr id="11" name="Text Placeholder 2"/>
          <p:cNvSpPr>
            <a:spLocks noGrp="1"/>
          </p:cNvSpPr>
          <p:nvPr>
            <p:ph type="body" sz="quarter" idx="4294967295"/>
          </p:nvPr>
        </p:nvSpPr>
        <p:spPr>
          <a:xfrm>
            <a:off x="8585560" y="6393645"/>
            <a:ext cx="4618653" cy="2651075"/>
          </a:xfrm>
          <a:prstGeom prst="rect">
            <a:avLst/>
          </a:prstGeom>
          <a:noFill/>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a:lstStyle/>
          <a:p>
            <a:pPr marL="0" indent="0">
              <a:buNone/>
            </a:pPr>
            <a:r>
              <a:rPr lang="en-AU" sz="1600" spc="140" dirty="0">
                <a:solidFill>
                  <a:schemeClr val="bg2"/>
                </a:solidFill>
                <a:latin typeface="Arial" panose="020B0604020202020204" pitchFamily="34" charset="0"/>
                <a:cs typeface="Arial" panose="020B0604020202020204" pitchFamily="34" charset="0"/>
              </a:rPr>
              <a:t>Organisational</a:t>
            </a:r>
            <a:r>
              <a:rPr lang="en-AU" sz="1600" dirty="0">
                <a:solidFill>
                  <a:schemeClr val="bg2"/>
                </a:solidFill>
                <a:latin typeface="Arial" panose="020B0604020202020204" pitchFamily="34" charset="0"/>
                <a:cs typeface="Arial" panose="020B0604020202020204" pitchFamily="34" charset="0"/>
              </a:rPr>
              <a:t> / Business Impact</a:t>
            </a:r>
          </a:p>
        </p:txBody>
      </p:sp>
      <p:grpSp>
        <p:nvGrpSpPr>
          <p:cNvPr id="83" name="Group 82">
            <a:extLst>
              <a:ext uri="{FF2B5EF4-FFF2-40B4-BE49-F238E27FC236}">
                <a16:creationId xmlns:a16="http://schemas.microsoft.com/office/drawing/2014/main" id="{0A825B2F-D95D-4A28-80A7-63021214B5ED}"/>
              </a:ext>
            </a:extLst>
          </p:cNvPr>
          <p:cNvGrpSpPr/>
          <p:nvPr/>
        </p:nvGrpSpPr>
        <p:grpSpPr>
          <a:xfrm>
            <a:off x="13295452" y="8296627"/>
            <a:ext cx="3922631" cy="748093"/>
            <a:chOff x="13317505" y="7831261"/>
            <a:chExt cx="3922631" cy="748093"/>
          </a:xfrm>
        </p:grpSpPr>
        <p:sp>
          <p:nvSpPr>
            <p:cNvPr id="48" name="Text Placeholder 2"/>
            <p:cNvSpPr txBox="1">
              <a:spLocks/>
            </p:cNvSpPr>
            <p:nvPr/>
          </p:nvSpPr>
          <p:spPr>
            <a:xfrm>
              <a:off x="13317505" y="7831261"/>
              <a:ext cx="3638928" cy="748093"/>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t" anchorCtr="0"/>
            <a:lstStyle>
              <a:lvl1pPr marL="0" indent="0" algn="r" defTabSz="640080" rtl="0" eaLnBrk="1" latinLnBrk="0" hangingPunct="1">
                <a:spcBef>
                  <a:spcPct val="20000"/>
                </a:spcBef>
                <a:buFontTx/>
                <a:buNone/>
                <a:defRPr sz="1610" kern="1200" spc="140" baseline="0">
                  <a:solidFill>
                    <a:schemeClr val="bg1">
                      <a:lumMod val="50000"/>
                    </a:schemeClr>
                  </a:solidFill>
                  <a:latin typeface="Calibri" charset="0"/>
                  <a:ea typeface="+mn-ea"/>
                  <a:cs typeface="+mn-cs"/>
                </a:defRPr>
              </a:lvl1pPr>
              <a:lvl2pPr marL="1040130" indent="-400050" algn="l" defTabSz="640080" rtl="0" eaLnBrk="1" latinLnBrk="0" hangingPunct="1">
                <a:spcBef>
                  <a:spcPct val="20000"/>
                </a:spcBef>
                <a:buFont typeface="Arial"/>
                <a:buChar char="–"/>
                <a:defRPr sz="3920" kern="1200">
                  <a:solidFill>
                    <a:schemeClr val="dk1"/>
                  </a:solidFill>
                  <a:latin typeface="+mn-lt"/>
                  <a:ea typeface="+mn-ea"/>
                  <a:cs typeface="+mn-cs"/>
                </a:defRPr>
              </a:lvl2pPr>
              <a:lvl3pPr marL="1600200" indent="-320040" algn="l" defTabSz="640080" rtl="0" eaLnBrk="1" latinLnBrk="0" hangingPunct="1">
                <a:spcBef>
                  <a:spcPct val="20000"/>
                </a:spcBef>
                <a:buFont typeface="Arial"/>
                <a:buChar char="•"/>
                <a:defRPr sz="3360" kern="1200">
                  <a:solidFill>
                    <a:schemeClr val="dk1"/>
                  </a:solidFill>
                  <a:latin typeface="+mn-lt"/>
                  <a:ea typeface="+mn-ea"/>
                  <a:cs typeface="+mn-cs"/>
                </a:defRPr>
              </a:lvl3pPr>
              <a:lvl4pPr marL="2240280" indent="-320040" algn="l" defTabSz="640080" rtl="0" eaLnBrk="1" latinLnBrk="0" hangingPunct="1">
                <a:spcBef>
                  <a:spcPct val="20000"/>
                </a:spcBef>
                <a:buFont typeface="Arial"/>
                <a:buChar char="–"/>
                <a:defRPr sz="2800" kern="1200">
                  <a:solidFill>
                    <a:schemeClr val="dk1"/>
                  </a:solidFill>
                  <a:latin typeface="+mn-lt"/>
                  <a:ea typeface="+mn-ea"/>
                  <a:cs typeface="+mn-cs"/>
                </a:defRPr>
              </a:lvl4pPr>
              <a:lvl5pPr marL="2880360" indent="-320040" algn="l" defTabSz="640080" rtl="0" eaLnBrk="1" latinLnBrk="0" hangingPunct="1">
                <a:spcBef>
                  <a:spcPct val="20000"/>
                </a:spcBef>
                <a:buFont typeface="Arial"/>
                <a:buChar char="»"/>
                <a:defRPr sz="2800" kern="1200">
                  <a:solidFill>
                    <a:schemeClr val="dk1"/>
                  </a:solidFill>
                  <a:latin typeface="+mn-lt"/>
                  <a:ea typeface="+mn-ea"/>
                  <a:cs typeface="+mn-cs"/>
                </a:defRPr>
              </a:lvl5pPr>
              <a:lvl6pPr marL="3520440" indent="-320040" algn="l" defTabSz="640080" rtl="0" eaLnBrk="1" latinLnBrk="0" hangingPunct="1">
                <a:spcBef>
                  <a:spcPct val="20000"/>
                </a:spcBef>
                <a:buFont typeface="Arial"/>
                <a:buChar char="•"/>
                <a:defRPr sz="2800" kern="1200">
                  <a:solidFill>
                    <a:schemeClr val="dk1"/>
                  </a:solidFill>
                  <a:latin typeface="+mn-lt"/>
                  <a:ea typeface="+mn-ea"/>
                  <a:cs typeface="+mn-cs"/>
                </a:defRPr>
              </a:lvl6pPr>
              <a:lvl7pPr marL="4160520" indent="-320040" algn="l" defTabSz="640080" rtl="0" eaLnBrk="1" latinLnBrk="0" hangingPunct="1">
                <a:spcBef>
                  <a:spcPct val="20000"/>
                </a:spcBef>
                <a:buFont typeface="Arial"/>
                <a:buChar char="•"/>
                <a:defRPr sz="2800" kern="1200">
                  <a:solidFill>
                    <a:schemeClr val="dk1"/>
                  </a:solidFill>
                  <a:latin typeface="+mn-lt"/>
                  <a:ea typeface="+mn-ea"/>
                  <a:cs typeface="+mn-cs"/>
                </a:defRPr>
              </a:lvl7pPr>
              <a:lvl8pPr marL="4800600" indent="-320040" algn="l" defTabSz="640080" rtl="0" eaLnBrk="1" latinLnBrk="0" hangingPunct="1">
                <a:spcBef>
                  <a:spcPct val="20000"/>
                </a:spcBef>
                <a:buFont typeface="Arial"/>
                <a:buChar char="•"/>
                <a:defRPr sz="2800" kern="1200">
                  <a:solidFill>
                    <a:schemeClr val="dk1"/>
                  </a:solidFill>
                  <a:latin typeface="+mn-lt"/>
                  <a:ea typeface="+mn-ea"/>
                  <a:cs typeface="+mn-cs"/>
                </a:defRPr>
              </a:lvl8pPr>
              <a:lvl9pPr marL="5440680" indent="-320040" algn="l" defTabSz="640080" rtl="0" eaLnBrk="1" latinLnBrk="0" hangingPunct="1">
                <a:spcBef>
                  <a:spcPct val="20000"/>
                </a:spcBef>
                <a:buFont typeface="Arial"/>
                <a:buChar char="•"/>
                <a:defRPr sz="2800" kern="1200">
                  <a:solidFill>
                    <a:schemeClr val="dk1"/>
                  </a:solidFill>
                  <a:latin typeface="+mn-lt"/>
                  <a:ea typeface="+mn-ea"/>
                  <a:cs typeface="+mn-cs"/>
                </a:defRPr>
              </a:lvl9pPr>
            </a:lstStyle>
            <a:p>
              <a:pPr algn="l" defTabSz="640064">
                <a:defRPr/>
              </a:pPr>
              <a:r>
                <a:rPr lang="en-AU" sz="1600" dirty="0">
                  <a:solidFill>
                    <a:srgbClr val="F37420"/>
                  </a:solidFill>
                  <a:latin typeface="Arial" panose="020B0604020202020204" pitchFamily="34" charset="0"/>
                  <a:cs typeface="Arial" panose="020B0604020202020204" pitchFamily="34" charset="0"/>
                </a:rPr>
                <a:t>Resource Requirements </a:t>
              </a:r>
              <a:r>
                <a:rPr lang="en-AU" sz="1050" dirty="0">
                  <a:solidFill>
                    <a:srgbClr val="F37420"/>
                  </a:solidFill>
                  <a:latin typeface="Arial" panose="020B0604020202020204" pitchFamily="34" charset="0"/>
                  <a:cs typeface="Arial" panose="020B0604020202020204" pitchFamily="34" charset="0"/>
                </a:rPr>
                <a:t>(FTE/SME)</a:t>
              </a:r>
            </a:p>
            <a:p>
              <a:pPr algn="l" defTabSz="640064">
                <a:defRPr/>
              </a:pPr>
              <a:r>
                <a:rPr lang="en-AU" sz="800" dirty="0">
                  <a:solidFill>
                    <a:srgbClr val="888B8D"/>
                  </a:solidFill>
                  <a:latin typeface="Arial" panose="020B0604020202020204" pitchFamily="34" charset="0"/>
                  <a:cs typeface="Arial" panose="020B0604020202020204" pitchFamily="34" charset="0"/>
                </a:rPr>
                <a:t>		</a:t>
              </a:r>
              <a:endParaRPr lang="en-AU" sz="1400" dirty="0">
                <a:solidFill>
                  <a:srgbClr val="F37420"/>
                </a:solidFill>
                <a:latin typeface="Arial" panose="020B0604020202020204" pitchFamily="34" charset="0"/>
                <a:cs typeface="Arial" panose="020B0604020202020204" pitchFamily="34" charset="0"/>
              </a:endParaRPr>
            </a:p>
            <a:p>
              <a:pPr algn="l" defTabSz="640064">
                <a:defRPr/>
              </a:pPr>
              <a:endParaRPr lang="en-AU" sz="1800" dirty="0">
                <a:solidFill>
                  <a:srgbClr val="F37420"/>
                </a:solidFill>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1766FBCE-9D6F-4B3C-802E-46E20FD4E3A1}"/>
                </a:ext>
              </a:extLst>
            </p:cNvPr>
            <p:cNvSpPr/>
            <p:nvPr/>
          </p:nvSpPr>
          <p:spPr>
            <a:xfrm rot="16200000">
              <a:off x="15033636" y="6710247"/>
              <a:ext cx="138948" cy="3460777"/>
            </a:xfrm>
            <a:prstGeom prst="rect">
              <a:avLst/>
            </a:prstGeom>
            <a:gradFill flip="none" rotWithShape="1">
              <a:gsLst>
                <a:gs pos="58000">
                  <a:schemeClr val="accent3"/>
                </a:gs>
                <a:gs pos="34000">
                  <a:schemeClr val="accent5"/>
                </a:gs>
                <a:gs pos="13000">
                  <a:schemeClr val="accent2"/>
                </a:gs>
                <a:gs pos="100000">
                  <a:schemeClr val="accent4"/>
                </a:gs>
                <a:gs pos="81000">
                  <a:schemeClr val="accent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endParaRPr lang="en-AU">
                <a:solidFill>
                  <a:prstClr val="white"/>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32AA0A76-EA1E-4138-BB0A-E5449C219BC1}"/>
                </a:ext>
              </a:extLst>
            </p:cNvPr>
            <p:cNvSpPr txBox="1"/>
            <p:nvPr/>
          </p:nvSpPr>
          <p:spPr>
            <a:xfrm>
              <a:off x="13425457" y="8106646"/>
              <a:ext cx="176943" cy="246221"/>
            </a:xfrm>
            <a:prstGeom prst="rect">
              <a:avLst/>
            </a:prstGeom>
            <a:noFill/>
          </p:spPr>
          <p:txBody>
            <a:bodyPr wrap="square" lIns="0" rIns="0" rtlCol="0">
              <a:spAutoFit/>
            </a:bodyPr>
            <a:lstStyle/>
            <a:p>
              <a:pPr defTabSz="716872">
                <a:defRPr/>
              </a:pPr>
              <a:r>
                <a:rPr lang="en-AU" sz="1000" i="1" dirty="0">
                  <a:solidFill>
                    <a:schemeClr val="bg1">
                      <a:lumMod val="50000"/>
                    </a:schemeClr>
                  </a:solidFill>
                  <a:latin typeface="Arial" panose="020B0604020202020204" pitchFamily="34" charset="0"/>
                  <a:cs typeface="Arial" panose="020B0604020202020204" pitchFamily="34" charset="0"/>
                </a:rPr>
                <a:t>1 </a:t>
              </a:r>
            </a:p>
          </p:txBody>
        </p:sp>
        <p:sp>
          <p:nvSpPr>
            <p:cNvPr id="64" name="TextBox 63">
              <a:extLst>
                <a:ext uri="{FF2B5EF4-FFF2-40B4-BE49-F238E27FC236}">
                  <a16:creationId xmlns:a16="http://schemas.microsoft.com/office/drawing/2014/main" id="{BBC5938A-16AC-42EF-A04C-051AA7FCDD12}"/>
                </a:ext>
              </a:extLst>
            </p:cNvPr>
            <p:cNvSpPr txBox="1"/>
            <p:nvPr/>
          </p:nvSpPr>
          <p:spPr>
            <a:xfrm>
              <a:off x="16426861" y="8114192"/>
              <a:ext cx="813275" cy="246221"/>
            </a:xfrm>
            <a:prstGeom prst="rect">
              <a:avLst/>
            </a:prstGeom>
            <a:noFill/>
          </p:spPr>
          <p:txBody>
            <a:bodyPr wrap="square" lIns="0" rIns="0" rtlCol="0">
              <a:spAutoFit/>
            </a:bodyPr>
            <a:lstStyle/>
            <a:p>
              <a:pPr defTabSz="716872">
                <a:defRPr/>
              </a:pPr>
              <a:r>
                <a:rPr lang="en-AU" sz="1000" i="1" dirty="0">
                  <a:solidFill>
                    <a:schemeClr val="bg1">
                      <a:lumMod val="50000"/>
                    </a:schemeClr>
                  </a:solidFill>
                  <a:latin typeface="Arial" panose="020B0604020202020204" pitchFamily="34" charset="0"/>
                  <a:cs typeface="Arial" panose="020B0604020202020204" pitchFamily="34" charset="0"/>
                </a:rPr>
                <a:t>10+</a:t>
              </a:r>
            </a:p>
          </p:txBody>
        </p:sp>
        <p:sp>
          <p:nvSpPr>
            <p:cNvPr id="67" name="TextBox 66">
              <a:extLst>
                <a:ext uri="{FF2B5EF4-FFF2-40B4-BE49-F238E27FC236}">
                  <a16:creationId xmlns:a16="http://schemas.microsoft.com/office/drawing/2014/main" id="{A613276A-9B3A-4876-961D-8AE8FE095A9F}"/>
                </a:ext>
              </a:extLst>
            </p:cNvPr>
            <p:cNvSpPr txBox="1"/>
            <p:nvPr/>
          </p:nvSpPr>
          <p:spPr>
            <a:xfrm>
              <a:off x="14889553" y="8121989"/>
              <a:ext cx="867238" cy="246221"/>
            </a:xfrm>
            <a:prstGeom prst="rect">
              <a:avLst/>
            </a:prstGeom>
            <a:noFill/>
          </p:spPr>
          <p:txBody>
            <a:bodyPr wrap="square" lIns="0" rIns="0" rtlCol="0">
              <a:spAutoFit/>
            </a:bodyPr>
            <a:lstStyle/>
            <a:p>
              <a:pPr defTabSz="716872">
                <a:defRPr/>
              </a:pPr>
              <a:r>
                <a:rPr lang="en-AU" sz="1000" i="1" dirty="0">
                  <a:solidFill>
                    <a:schemeClr val="bg1">
                      <a:lumMod val="50000"/>
                    </a:schemeClr>
                  </a:solidFill>
                  <a:latin typeface="Arial" panose="020B0604020202020204" pitchFamily="34" charset="0"/>
                  <a:cs typeface="Arial" panose="020B0604020202020204" pitchFamily="34" charset="0"/>
                </a:rPr>
                <a:t>5-10</a:t>
              </a:r>
            </a:p>
          </p:txBody>
        </p:sp>
      </p:grpSp>
      <p:cxnSp>
        <p:nvCxnSpPr>
          <p:cNvPr id="106" name="Straight Connector 105">
            <a:extLst>
              <a:ext uri="{FF2B5EF4-FFF2-40B4-BE49-F238E27FC236}">
                <a16:creationId xmlns:a16="http://schemas.microsoft.com/office/drawing/2014/main" id="{BE61C0DC-D99B-440A-AA65-1CE96FD244E3}"/>
              </a:ext>
            </a:extLst>
          </p:cNvPr>
          <p:cNvCxnSpPr>
            <a:cxnSpLocks/>
          </p:cNvCxnSpPr>
          <p:nvPr/>
        </p:nvCxnSpPr>
        <p:spPr>
          <a:xfrm flipH="1">
            <a:off x="14069946" y="8629203"/>
            <a:ext cx="6572" cy="324000"/>
          </a:xfrm>
          <a:prstGeom prst="line">
            <a:avLst/>
          </a:prstGeom>
          <a:ln cap="sq" cmpd="sng">
            <a:solidFill>
              <a:schemeClr val="tx1">
                <a:lumMod val="50000"/>
              </a:schemeClr>
            </a:solidFill>
            <a:headEnd type="diamond"/>
            <a:tailEnd type="diamond"/>
          </a:ln>
        </p:spPr>
        <p:style>
          <a:lnRef idx="2">
            <a:schemeClr val="accent1"/>
          </a:lnRef>
          <a:fillRef idx="0">
            <a:schemeClr val="accent1"/>
          </a:fillRef>
          <a:effectRef idx="1">
            <a:schemeClr val="accent1"/>
          </a:effectRef>
          <a:fontRef idx="minor">
            <a:schemeClr val="tx1"/>
          </a:fontRef>
        </p:style>
      </p:cxnSp>
      <p:grpSp>
        <p:nvGrpSpPr>
          <p:cNvPr id="81" name="Group 80">
            <a:extLst>
              <a:ext uri="{FF2B5EF4-FFF2-40B4-BE49-F238E27FC236}">
                <a16:creationId xmlns:a16="http://schemas.microsoft.com/office/drawing/2014/main" id="{A58D3DFA-F9EF-447A-80F2-73E3CF41B054}"/>
              </a:ext>
            </a:extLst>
          </p:cNvPr>
          <p:cNvGrpSpPr/>
          <p:nvPr/>
        </p:nvGrpSpPr>
        <p:grpSpPr>
          <a:xfrm>
            <a:off x="13295452" y="6405609"/>
            <a:ext cx="3656183" cy="748736"/>
            <a:chOff x="13303181" y="5940243"/>
            <a:chExt cx="3656183" cy="748736"/>
          </a:xfrm>
        </p:grpSpPr>
        <p:sp>
          <p:nvSpPr>
            <p:cNvPr id="49" name="Text Placeholder 2"/>
            <p:cNvSpPr txBox="1">
              <a:spLocks/>
            </p:cNvSpPr>
            <p:nvPr/>
          </p:nvSpPr>
          <p:spPr>
            <a:xfrm>
              <a:off x="13303181" y="5940243"/>
              <a:ext cx="3656183" cy="748736"/>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t" anchorCtr="0"/>
            <a:lstStyle>
              <a:lvl1pPr marL="0" indent="0" algn="r" defTabSz="640080" rtl="0" eaLnBrk="1" latinLnBrk="0" hangingPunct="1">
                <a:spcBef>
                  <a:spcPct val="20000"/>
                </a:spcBef>
                <a:buFontTx/>
                <a:buNone/>
                <a:defRPr sz="1610" kern="1200" spc="140" baseline="0">
                  <a:solidFill>
                    <a:schemeClr val="bg1">
                      <a:lumMod val="50000"/>
                    </a:schemeClr>
                  </a:solidFill>
                  <a:latin typeface="Calibri" charset="0"/>
                  <a:ea typeface="+mn-ea"/>
                  <a:cs typeface="+mn-cs"/>
                </a:defRPr>
              </a:lvl1pPr>
              <a:lvl2pPr marL="1040130" indent="-400050" algn="l" defTabSz="640080" rtl="0" eaLnBrk="1" latinLnBrk="0" hangingPunct="1">
                <a:spcBef>
                  <a:spcPct val="20000"/>
                </a:spcBef>
                <a:buFont typeface="Arial"/>
                <a:buChar char="–"/>
                <a:defRPr sz="3920" kern="1200">
                  <a:solidFill>
                    <a:schemeClr val="dk1"/>
                  </a:solidFill>
                  <a:latin typeface="+mn-lt"/>
                  <a:ea typeface="+mn-ea"/>
                  <a:cs typeface="+mn-cs"/>
                </a:defRPr>
              </a:lvl2pPr>
              <a:lvl3pPr marL="1600200" indent="-320040" algn="l" defTabSz="640080" rtl="0" eaLnBrk="1" latinLnBrk="0" hangingPunct="1">
                <a:spcBef>
                  <a:spcPct val="20000"/>
                </a:spcBef>
                <a:buFont typeface="Arial"/>
                <a:buChar char="•"/>
                <a:defRPr sz="3360" kern="1200">
                  <a:solidFill>
                    <a:schemeClr val="dk1"/>
                  </a:solidFill>
                  <a:latin typeface="+mn-lt"/>
                  <a:ea typeface="+mn-ea"/>
                  <a:cs typeface="+mn-cs"/>
                </a:defRPr>
              </a:lvl3pPr>
              <a:lvl4pPr marL="2240280" indent="-320040" algn="l" defTabSz="640080" rtl="0" eaLnBrk="1" latinLnBrk="0" hangingPunct="1">
                <a:spcBef>
                  <a:spcPct val="20000"/>
                </a:spcBef>
                <a:buFont typeface="Arial"/>
                <a:buChar char="–"/>
                <a:defRPr sz="2800" kern="1200">
                  <a:solidFill>
                    <a:schemeClr val="dk1"/>
                  </a:solidFill>
                  <a:latin typeface="+mn-lt"/>
                  <a:ea typeface="+mn-ea"/>
                  <a:cs typeface="+mn-cs"/>
                </a:defRPr>
              </a:lvl4pPr>
              <a:lvl5pPr marL="2880360" indent="-320040" algn="l" defTabSz="640080" rtl="0" eaLnBrk="1" latinLnBrk="0" hangingPunct="1">
                <a:spcBef>
                  <a:spcPct val="20000"/>
                </a:spcBef>
                <a:buFont typeface="Arial"/>
                <a:buChar char="»"/>
                <a:defRPr sz="2800" kern="1200">
                  <a:solidFill>
                    <a:schemeClr val="dk1"/>
                  </a:solidFill>
                  <a:latin typeface="+mn-lt"/>
                  <a:ea typeface="+mn-ea"/>
                  <a:cs typeface="+mn-cs"/>
                </a:defRPr>
              </a:lvl5pPr>
              <a:lvl6pPr marL="3520440" indent="-320040" algn="l" defTabSz="640080" rtl="0" eaLnBrk="1" latinLnBrk="0" hangingPunct="1">
                <a:spcBef>
                  <a:spcPct val="20000"/>
                </a:spcBef>
                <a:buFont typeface="Arial"/>
                <a:buChar char="•"/>
                <a:defRPr sz="2800" kern="1200">
                  <a:solidFill>
                    <a:schemeClr val="dk1"/>
                  </a:solidFill>
                  <a:latin typeface="+mn-lt"/>
                  <a:ea typeface="+mn-ea"/>
                  <a:cs typeface="+mn-cs"/>
                </a:defRPr>
              </a:lvl6pPr>
              <a:lvl7pPr marL="4160520" indent="-320040" algn="l" defTabSz="640080" rtl="0" eaLnBrk="1" latinLnBrk="0" hangingPunct="1">
                <a:spcBef>
                  <a:spcPct val="20000"/>
                </a:spcBef>
                <a:buFont typeface="Arial"/>
                <a:buChar char="•"/>
                <a:defRPr sz="2800" kern="1200">
                  <a:solidFill>
                    <a:schemeClr val="dk1"/>
                  </a:solidFill>
                  <a:latin typeface="+mn-lt"/>
                  <a:ea typeface="+mn-ea"/>
                  <a:cs typeface="+mn-cs"/>
                </a:defRPr>
              </a:lvl7pPr>
              <a:lvl8pPr marL="4800600" indent="-320040" algn="l" defTabSz="640080" rtl="0" eaLnBrk="1" latinLnBrk="0" hangingPunct="1">
                <a:spcBef>
                  <a:spcPct val="20000"/>
                </a:spcBef>
                <a:buFont typeface="Arial"/>
                <a:buChar char="•"/>
                <a:defRPr sz="2800" kern="1200">
                  <a:solidFill>
                    <a:schemeClr val="dk1"/>
                  </a:solidFill>
                  <a:latin typeface="+mn-lt"/>
                  <a:ea typeface="+mn-ea"/>
                  <a:cs typeface="+mn-cs"/>
                </a:defRPr>
              </a:lvl8pPr>
              <a:lvl9pPr marL="5440680" indent="-320040" algn="l" defTabSz="640080" rtl="0" eaLnBrk="1" latinLnBrk="0" hangingPunct="1">
                <a:spcBef>
                  <a:spcPct val="20000"/>
                </a:spcBef>
                <a:buFont typeface="Arial"/>
                <a:buChar char="•"/>
                <a:defRPr sz="2800" kern="1200">
                  <a:solidFill>
                    <a:schemeClr val="dk1"/>
                  </a:solidFill>
                  <a:latin typeface="+mn-lt"/>
                  <a:ea typeface="+mn-ea"/>
                  <a:cs typeface="+mn-cs"/>
                </a:defRPr>
              </a:lvl9pPr>
            </a:lstStyle>
            <a:p>
              <a:pPr algn="l" defTabSz="640064">
                <a:defRPr/>
              </a:pPr>
              <a:r>
                <a:rPr lang="en-AU" sz="1600" dirty="0">
                  <a:solidFill>
                    <a:srgbClr val="F37420"/>
                  </a:solidFill>
                  <a:latin typeface="Arial" panose="020B0604020202020204" pitchFamily="34" charset="0"/>
                  <a:cs typeface="Arial" panose="020B0604020202020204" pitchFamily="34" charset="0"/>
                </a:rPr>
                <a:t>Project Duration</a:t>
              </a:r>
            </a:p>
            <a:p>
              <a:pPr algn="l" defTabSz="640064">
                <a:defRPr/>
              </a:pPr>
              <a:endParaRPr lang="en-AU" sz="1800" dirty="0">
                <a:solidFill>
                  <a:srgbClr val="F37420"/>
                </a:solidFill>
                <a:latin typeface="Arial" panose="020B0604020202020204" pitchFamily="34" charset="0"/>
                <a:cs typeface="Arial" panose="020B0604020202020204" pitchFamily="34" charset="0"/>
              </a:endParaRPr>
            </a:p>
            <a:p>
              <a:pPr algn="l" defTabSz="640064">
                <a:defRPr/>
              </a:pPr>
              <a:endParaRPr lang="en-AU" sz="1800" dirty="0">
                <a:solidFill>
                  <a:srgbClr val="F37420"/>
                </a:solidFill>
                <a:latin typeface="Arial" panose="020B0604020202020204" pitchFamily="34" charset="0"/>
                <a:cs typeface="Arial" panose="020B0604020202020204" pitchFamily="34" charset="0"/>
              </a:endParaRPr>
            </a:p>
            <a:p>
              <a:pPr algn="l" defTabSz="640064">
                <a:defRPr/>
              </a:pPr>
              <a:endParaRPr lang="en-AU" sz="1800" dirty="0">
                <a:solidFill>
                  <a:srgbClr val="F37420"/>
                </a:solidFill>
                <a:latin typeface="Arial" panose="020B0604020202020204" pitchFamily="34" charset="0"/>
                <a:cs typeface="Arial" panose="020B0604020202020204" pitchFamily="34" charset="0"/>
              </a:endParaRPr>
            </a:p>
          </p:txBody>
        </p:sp>
        <p:sp>
          <p:nvSpPr>
            <p:cNvPr id="60" name="Rectangle 59"/>
            <p:cNvSpPr/>
            <p:nvPr/>
          </p:nvSpPr>
          <p:spPr>
            <a:xfrm rot="16200000">
              <a:off x="15069878" y="4789415"/>
              <a:ext cx="126000" cy="3498342"/>
            </a:xfrm>
            <a:prstGeom prst="rect">
              <a:avLst/>
            </a:prstGeom>
            <a:gradFill flip="none" rotWithShape="1">
              <a:gsLst>
                <a:gs pos="58000">
                  <a:schemeClr val="accent3"/>
                </a:gs>
                <a:gs pos="34000">
                  <a:schemeClr val="accent5"/>
                </a:gs>
                <a:gs pos="13000">
                  <a:schemeClr val="accent2"/>
                </a:gs>
                <a:gs pos="100000">
                  <a:schemeClr val="accent4"/>
                </a:gs>
                <a:gs pos="81000">
                  <a:schemeClr val="accent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endParaRPr lang="en-AU">
                <a:solidFill>
                  <a:prstClr val="white"/>
                </a:solidFill>
                <a:latin typeface="Arial" panose="020B0604020202020204" pitchFamily="34" charset="0"/>
                <a:cs typeface="Arial" panose="020B0604020202020204" pitchFamily="34" charset="0"/>
              </a:endParaRPr>
            </a:p>
          </p:txBody>
        </p:sp>
        <p:sp>
          <p:nvSpPr>
            <p:cNvPr id="68" name="TextBox 67"/>
            <p:cNvSpPr txBox="1"/>
            <p:nvPr/>
          </p:nvSpPr>
          <p:spPr>
            <a:xfrm>
              <a:off x="14787342" y="6188685"/>
              <a:ext cx="840426" cy="246221"/>
            </a:xfrm>
            <a:prstGeom prst="rect">
              <a:avLst/>
            </a:prstGeom>
            <a:noFill/>
          </p:spPr>
          <p:txBody>
            <a:bodyPr wrap="square" lIns="0" rIns="0" rtlCol="0">
              <a:spAutoFit/>
            </a:bodyPr>
            <a:lstStyle/>
            <a:p>
              <a:pPr defTabSz="716872">
                <a:defRPr/>
              </a:pPr>
              <a:r>
                <a:rPr lang="en-AU" sz="1000" i="1" dirty="0">
                  <a:solidFill>
                    <a:srgbClr val="888B8D"/>
                  </a:solidFill>
                  <a:latin typeface="Arial" panose="020B0604020202020204" pitchFamily="34" charset="0"/>
                  <a:cs typeface="Arial" panose="020B0604020202020204" pitchFamily="34" charset="0"/>
                </a:rPr>
                <a:t>6 – 12 months</a:t>
              </a:r>
            </a:p>
          </p:txBody>
        </p:sp>
        <p:sp>
          <p:nvSpPr>
            <p:cNvPr id="69" name="TextBox 68"/>
            <p:cNvSpPr txBox="1"/>
            <p:nvPr/>
          </p:nvSpPr>
          <p:spPr>
            <a:xfrm>
              <a:off x="13375400" y="6178485"/>
              <a:ext cx="1002157" cy="400110"/>
            </a:xfrm>
            <a:prstGeom prst="rect">
              <a:avLst/>
            </a:prstGeom>
            <a:noFill/>
          </p:spPr>
          <p:txBody>
            <a:bodyPr wrap="square" lIns="0" rIns="0" rtlCol="0">
              <a:spAutoFit/>
            </a:bodyPr>
            <a:lstStyle/>
            <a:p>
              <a:pPr defTabSz="716872">
                <a:defRPr/>
              </a:pPr>
              <a:r>
                <a:rPr lang="en-AU" sz="1000" i="1" dirty="0">
                  <a:solidFill>
                    <a:srgbClr val="888B8D"/>
                  </a:solidFill>
                  <a:latin typeface="Arial" panose="020B0604020202020204" pitchFamily="34" charset="0"/>
                  <a:cs typeface="Arial" panose="020B0604020202020204" pitchFamily="34" charset="0"/>
                </a:rPr>
                <a:t>Up to 6 months</a:t>
              </a:r>
            </a:p>
            <a:p>
              <a:pPr defTabSz="716872">
                <a:defRPr/>
              </a:pPr>
              <a:endParaRPr lang="en-AU" sz="1000" i="1" dirty="0">
                <a:solidFill>
                  <a:srgbClr val="888B8D"/>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89DB83BA-0215-4596-A0FB-F9EEB7D533DD}"/>
                </a:ext>
              </a:extLst>
            </p:cNvPr>
            <p:cNvSpPr txBox="1"/>
            <p:nvPr/>
          </p:nvSpPr>
          <p:spPr>
            <a:xfrm>
              <a:off x="16200181" y="6148005"/>
              <a:ext cx="673622" cy="246221"/>
            </a:xfrm>
            <a:prstGeom prst="rect">
              <a:avLst/>
            </a:prstGeom>
            <a:noFill/>
          </p:spPr>
          <p:txBody>
            <a:bodyPr wrap="square" lIns="0" rIns="0" rtlCol="0">
              <a:spAutoFit/>
            </a:bodyPr>
            <a:lstStyle/>
            <a:p>
              <a:pPr defTabSz="716872">
                <a:defRPr/>
              </a:pPr>
              <a:r>
                <a:rPr lang="en-AU" sz="1000" i="1" dirty="0">
                  <a:solidFill>
                    <a:srgbClr val="888B8D"/>
                  </a:solidFill>
                  <a:latin typeface="Arial" panose="020B0604020202020204" pitchFamily="34" charset="0"/>
                  <a:cs typeface="Arial" panose="020B0604020202020204" pitchFamily="34" charset="0"/>
                </a:rPr>
                <a:t>&gt;12 months</a:t>
              </a:r>
            </a:p>
          </p:txBody>
        </p:sp>
        <p:cxnSp>
          <p:nvCxnSpPr>
            <p:cNvPr id="107" name="Straight Connector 106">
              <a:extLst>
                <a:ext uri="{FF2B5EF4-FFF2-40B4-BE49-F238E27FC236}">
                  <a16:creationId xmlns:a16="http://schemas.microsoft.com/office/drawing/2014/main" id="{8AD811C2-D317-44E7-8A4A-296ADF571767}"/>
                </a:ext>
              </a:extLst>
            </p:cNvPr>
            <p:cNvCxnSpPr>
              <a:cxnSpLocks/>
            </p:cNvCxnSpPr>
            <p:nvPr/>
          </p:nvCxnSpPr>
          <p:spPr>
            <a:xfrm flipV="1">
              <a:off x="14221325" y="6364979"/>
              <a:ext cx="0" cy="324000"/>
            </a:xfrm>
            <a:prstGeom prst="line">
              <a:avLst/>
            </a:prstGeom>
            <a:ln cap="sq" cmpd="sng">
              <a:solidFill>
                <a:schemeClr val="tx1">
                  <a:lumMod val="50000"/>
                </a:schemeClr>
              </a:solidFill>
              <a:headEnd type="diamond"/>
              <a:tailEnd type="diamond"/>
            </a:ln>
          </p:spPr>
          <p:style>
            <a:lnRef idx="2">
              <a:schemeClr val="accent1"/>
            </a:lnRef>
            <a:fillRef idx="0">
              <a:schemeClr val="accent1"/>
            </a:fillRef>
            <a:effectRef idx="1">
              <a:schemeClr val="accent1"/>
            </a:effectRef>
            <a:fontRef idx="minor">
              <a:schemeClr val="tx1"/>
            </a:fontRef>
          </p:style>
        </p:cxnSp>
      </p:grpSp>
      <p:sp>
        <p:nvSpPr>
          <p:cNvPr id="110" name="Text Placeholder 2">
            <a:extLst>
              <a:ext uri="{FF2B5EF4-FFF2-40B4-BE49-F238E27FC236}">
                <a16:creationId xmlns:a16="http://schemas.microsoft.com/office/drawing/2014/main" id="{30D0F15C-E822-47A3-AF29-438E0C315A9C}"/>
              </a:ext>
            </a:extLst>
          </p:cNvPr>
          <p:cNvSpPr txBox="1">
            <a:spLocks/>
          </p:cNvSpPr>
          <p:nvPr/>
        </p:nvSpPr>
        <p:spPr>
          <a:xfrm>
            <a:off x="213164" y="1856749"/>
            <a:ext cx="8372396" cy="2606835"/>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t" anchorCtr="0"/>
          <a:lstStyle>
            <a:lvl1pPr marL="480048" indent="-480048" algn="l" defTabSz="640064" rtl="0" eaLnBrk="1" latinLnBrk="0" hangingPunct="1">
              <a:spcBef>
                <a:spcPct val="20000"/>
              </a:spcBef>
              <a:buFont typeface="Arial"/>
              <a:buChar char="•"/>
              <a:defRPr sz="4480" kern="1200">
                <a:solidFill>
                  <a:schemeClr val="dk1"/>
                </a:solidFill>
                <a:latin typeface="+mn-lt"/>
                <a:ea typeface="+mn-ea"/>
                <a:cs typeface="+mn-cs"/>
              </a:defRPr>
            </a:lvl1pPr>
            <a:lvl2pPr marL="1040104" indent="-400040" algn="l" defTabSz="640064" rtl="0" eaLnBrk="1" latinLnBrk="0" hangingPunct="1">
              <a:spcBef>
                <a:spcPct val="20000"/>
              </a:spcBef>
              <a:buFont typeface="Arial"/>
              <a:buChar char="–"/>
              <a:defRPr sz="3920" kern="1200">
                <a:solidFill>
                  <a:schemeClr val="dk1"/>
                </a:solidFill>
                <a:latin typeface="+mn-lt"/>
                <a:ea typeface="+mn-ea"/>
                <a:cs typeface="+mn-cs"/>
              </a:defRPr>
            </a:lvl2pPr>
            <a:lvl3pPr marL="1600160" indent="-320032" algn="l" defTabSz="640064" rtl="0" eaLnBrk="1" latinLnBrk="0" hangingPunct="1">
              <a:spcBef>
                <a:spcPct val="20000"/>
              </a:spcBef>
              <a:buFont typeface="Arial"/>
              <a:buChar char="•"/>
              <a:defRPr sz="3360" kern="1200">
                <a:solidFill>
                  <a:schemeClr val="dk1"/>
                </a:solidFill>
                <a:latin typeface="+mn-lt"/>
                <a:ea typeface="+mn-ea"/>
                <a:cs typeface="+mn-cs"/>
              </a:defRPr>
            </a:lvl3pPr>
            <a:lvl4pPr marL="2240224" indent="-320032" algn="l" defTabSz="640064" rtl="0" eaLnBrk="1" latinLnBrk="0" hangingPunct="1">
              <a:spcBef>
                <a:spcPct val="20000"/>
              </a:spcBef>
              <a:buFont typeface="Arial"/>
              <a:buChar char="–"/>
              <a:defRPr sz="2800" kern="1200">
                <a:solidFill>
                  <a:schemeClr val="dk1"/>
                </a:solidFill>
                <a:latin typeface="+mn-lt"/>
                <a:ea typeface="+mn-ea"/>
                <a:cs typeface="+mn-cs"/>
              </a:defRPr>
            </a:lvl4pPr>
            <a:lvl5pPr marL="2880288" indent="-320032" algn="l" defTabSz="640064" rtl="0" eaLnBrk="1" latinLnBrk="0" hangingPunct="1">
              <a:spcBef>
                <a:spcPct val="20000"/>
              </a:spcBef>
              <a:buFont typeface="Arial"/>
              <a:buChar char="»"/>
              <a:defRPr sz="2800" kern="1200">
                <a:solidFill>
                  <a:schemeClr val="dk1"/>
                </a:solidFill>
                <a:latin typeface="+mn-lt"/>
                <a:ea typeface="+mn-ea"/>
                <a:cs typeface="+mn-cs"/>
              </a:defRPr>
            </a:lvl5pPr>
            <a:lvl6pPr marL="3520352" indent="-320032" algn="l" defTabSz="640064" rtl="0" eaLnBrk="1" latinLnBrk="0" hangingPunct="1">
              <a:spcBef>
                <a:spcPct val="20000"/>
              </a:spcBef>
              <a:buFont typeface="Arial"/>
              <a:buChar char="•"/>
              <a:defRPr sz="2800" kern="1200">
                <a:solidFill>
                  <a:schemeClr val="dk1"/>
                </a:solidFill>
                <a:latin typeface="+mn-lt"/>
                <a:ea typeface="+mn-ea"/>
                <a:cs typeface="+mn-cs"/>
              </a:defRPr>
            </a:lvl6pPr>
            <a:lvl7pPr marL="4160416" indent="-320032" algn="l" defTabSz="640064" rtl="0" eaLnBrk="1" latinLnBrk="0" hangingPunct="1">
              <a:spcBef>
                <a:spcPct val="20000"/>
              </a:spcBef>
              <a:buFont typeface="Arial"/>
              <a:buChar char="•"/>
              <a:defRPr sz="2800" kern="1200">
                <a:solidFill>
                  <a:schemeClr val="dk1"/>
                </a:solidFill>
                <a:latin typeface="+mn-lt"/>
                <a:ea typeface="+mn-ea"/>
                <a:cs typeface="+mn-cs"/>
              </a:defRPr>
            </a:lvl7pPr>
            <a:lvl8pPr marL="4800480" indent="-320032" algn="l" defTabSz="640064" rtl="0" eaLnBrk="1" latinLnBrk="0" hangingPunct="1">
              <a:spcBef>
                <a:spcPct val="20000"/>
              </a:spcBef>
              <a:buFont typeface="Arial"/>
              <a:buChar char="•"/>
              <a:defRPr sz="2800" kern="1200">
                <a:solidFill>
                  <a:schemeClr val="dk1"/>
                </a:solidFill>
                <a:latin typeface="+mn-lt"/>
                <a:ea typeface="+mn-ea"/>
                <a:cs typeface="+mn-cs"/>
              </a:defRPr>
            </a:lvl8pPr>
            <a:lvl9pPr marL="5440544" indent="-320032" algn="l" defTabSz="640064" rtl="0" eaLnBrk="1" latinLnBrk="0" hangingPunct="1">
              <a:spcBef>
                <a:spcPct val="20000"/>
              </a:spcBef>
              <a:buFont typeface="Arial"/>
              <a:buChar char="•"/>
              <a:defRPr sz="2800" kern="1200">
                <a:solidFill>
                  <a:schemeClr val="dk1"/>
                </a:solidFill>
                <a:latin typeface="+mn-lt"/>
                <a:ea typeface="+mn-ea"/>
                <a:cs typeface="+mn-cs"/>
              </a:defRPr>
            </a:lvl9pPr>
          </a:lstStyle>
          <a:p>
            <a:pPr marL="0" indent="0">
              <a:buFont typeface="Arial"/>
              <a:buNone/>
            </a:pPr>
            <a:r>
              <a:rPr lang="en-AU" sz="1800" spc="140" dirty="0">
                <a:solidFill>
                  <a:schemeClr val="bg2"/>
                </a:solidFill>
                <a:latin typeface="Arial" panose="020B0604020202020204" pitchFamily="34" charset="0"/>
                <a:cs typeface="Arial" panose="020B0604020202020204" pitchFamily="34" charset="0"/>
              </a:rPr>
              <a:t>Business Problem</a:t>
            </a:r>
          </a:p>
          <a:p>
            <a:pPr marL="0" indent="0">
              <a:buNone/>
            </a:pPr>
            <a:r>
              <a:rPr lang="en-AU" sz="1200" spc="140" dirty="0">
                <a:solidFill>
                  <a:schemeClr val="tx1"/>
                </a:solidFill>
                <a:latin typeface="Arial" panose="020B0604020202020204" pitchFamily="34" charset="0"/>
                <a:cs typeface="Arial" panose="020B0604020202020204" pitchFamily="34" charset="0"/>
              </a:rPr>
              <a:t>The current roster does not meet the current work requirements (what requirements?). It is not aligned to the control room roster as the </a:t>
            </a:r>
            <a:r>
              <a:rPr lang="en-AU" sz="1200" spc="140" dirty="0">
                <a:solidFill>
                  <a:srgbClr val="FF0000"/>
                </a:solidFill>
                <a:latin typeface="Arial" panose="020B0604020202020204" pitchFamily="34" charset="0"/>
                <a:cs typeface="Arial" panose="020B0604020202020204" pitchFamily="34" charset="0"/>
              </a:rPr>
              <a:t>Controllers EA is for 9.5 hrs whilst the Control Room operates in 12.5 hr shifts</a:t>
            </a:r>
            <a:r>
              <a:rPr lang="en-AU" sz="1200" spc="140" dirty="0">
                <a:solidFill>
                  <a:schemeClr val="tx1"/>
                </a:solidFill>
                <a:latin typeface="Arial" panose="020B0604020202020204" pitchFamily="34" charset="0"/>
                <a:cs typeface="Arial" panose="020B0604020202020204" pitchFamily="34" charset="0"/>
              </a:rPr>
              <a:t> and does not account for the fact that controllers currently have the flexibility to nominate their chosen work site. </a:t>
            </a:r>
            <a:r>
              <a:rPr lang="en-AU" sz="1200" spc="140" dirty="0">
                <a:solidFill>
                  <a:srgbClr val="FF0000"/>
                </a:solidFill>
                <a:latin typeface="Arial" panose="020B0604020202020204" pitchFamily="34" charset="0"/>
                <a:cs typeface="Arial" panose="020B0604020202020204" pitchFamily="34" charset="0"/>
              </a:rPr>
              <a:t>The ability of Controllers to dictate their worksite is unfeasible. </a:t>
            </a:r>
            <a:r>
              <a:rPr lang="en-AU" sz="1200" spc="140" dirty="0">
                <a:solidFill>
                  <a:schemeClr val="tx1"/>
                </a:solidFill>
                <a:latin typeface="Arial" panose="020B0604020202020204" pitchFamily="34" charset="0"/>
                <a:cs typeface="Arial" panose="020B0604020202020204" pitchFamily="34" charset="0"/>
              </a:rPr>
              <a:t>The current roster is creating a division within the controllers whilst also preventing controllers from spending enough time in the control room. It has been stated that the controllers need to spend more time in the control room to allow skill retention and development.</a:t>
            </a:r>
          </a:p>
          <a:p>
            <a:pPr marL="0" indent="0">
              <a:buNone/>
            </a:pPr>
            <a:r>
              <a:rPr lang="en-AU" sz="1200" spc="140" dirty="0">
                <a:solidFill>
                  <a:schemeClr val="tx1"/>
                </a:solidFill>
                <a:latin typeface="Arial" panose="020B0604020202020204" pitchFamily="34" charset="0"/>
                <a:cs typeface="Arial" panose="020B0604020202020204" pitchFamily="34" charset="0"/>
              </a:rPr>
              <a:t>Currently 11 controllers do not have the required competencies and therefore can only work as Program Writers. There is no tolerance in the current roster to allow for the necessary training. </a:t>
            </a:r>
          </a:p>
        </p:txBody>
      </p:sp>
      <p:grpSp>
        <p:nvGrpSpPr>
          <p:cNvPr id="82" name="Group 81">
            <a:extLst>
              <a:ext uri="{FF2B5EF4-FFF2-40B4-BE49-F238E27FC236}">
                <a16:creationId xmlns:a16="http://schemas.microsoft.com/office/drawing/2014/main" id="{E8FADCC4-36F4-4737-87B8-5315C2E60008}"/>
              </a:ext>
            </a:extLst>
          </p:cNvPr>
          <p:cNvGrpSpPr/>
          <p:nvPr/>
        </p:nvGrpSpPr>
        <p:grpSpPr>
          <a:xfrm>
            <a:off x="13281127" y="7272993"/>
            <a:ext cx="3641529" cy="910439"/>
            <a:chOff x="13303180" y="6807627"/>
            <a:chExt cx="3641529" cy="910439"/>
          </a:xfrm>
        </p:grpSpPr>
        <p:sp>
          <p:nvSpPr>
            <p:cNvPr id="21" name="Text Placeholder 2"/>
            <p:cNvSpPr txBox="1">
              <a:spLocks/>
            </p:cNvSpPr>
            <p:nvPr/>
          </p:nvSpPr>
          <p:spPr>
            <a:xfrm>
              <a:off x="13303180" y="6807627"/>
              <a:ext cx="3641529" cy="866391"/>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t" anchorCtr="0"/>
            <a:lstStyle>
              <a:lvl1pPr marL="480060" indent="-480060" algn="l" defTabSz="640080" rtl="0" eaLnBrk="1" latinLnBrk="0" hangingPunct="1">
                <a:spcBef>
                  <a:spcPct val="20000"/>
                </a:spcBef>
                <a:buFont typeface="Arial"/>
                <a:buChar char="•"/>
                <a:defRPr sz="4480" kern="1200">
                  <a:solidFill>
                    <a:schemeClr val="dk1"/>
                  </a:solidFill>
                  <a:latin typeface="+mn-lt"/>
                  <a:ea typeface="+mn-ea"/>
                  <a:cs typeface="+mn-cs"/>
                </a:defRPr>
              </a:lvl1pPr>
              <a:lvl2pPr marL="1040130" indent="-400050" algn="l" defTabSz="640080" rtl="0" eaLnBrk="1" latinLnBrk="0" hangingPunct="1">
                <a:spcBef>
                  <a:spcPct val="20000"/>
                </a:spcBef>
                <a:buFont typeface="Arial"/>
                <a:buChar char="–"/>
                <a:defRPr sz="3920" kern="1200">
                  <a:solidFill>
                    <a:schemeClr val="dk1"/>
                  </a:solidFill>
                  <a:latin typeface="+mn-lt"/>
                  <a:ea typeface="+mn-ea"/>
                  <a:cs typeface="+mn-cs"/>
                </a:defRPr>
              </a:lvl2pPr>
              <a:lvl3pPr marL="1600200" indent="-320040" algn="l" defTabSz="640080" rtl="0" eaLnBrk="1" latinLnBrk="0" hangingPunct="1">
                <a:spcBef>
                  <a:spcPct val="20000"/>
                </a:spcBef>
                <a:buFont typeface="Arial"/>
                <a:buChar char="•"/>
                <a:defRPr sz="3360" kern="1200">
                  <a:solidFill>
                    <a:schemeClr val="dk1"/>
                  </a:solidFill>
                  <a:latin typeface="+mn-lt"/>
                  <a:ea typeface="+mn-ea"/>
                  <a:cs typeface="+mn-cs"/>
                </a:defRPr>
              </a:lvl3pPr>
              <a:lvl4pPr marL="2240280" indent="-320040" algn="l" defTabSz="640080" rtl="0" eaLnBrk="1" latinLnBrk="0" hangingPunct="1">
                <a:spcBef>
                  <a:spcPct val="20000"/>
                </a:spcBef>
                <a:buFont typeface="Arial"/>
                <a:buChar char="–"/>
                <a:defRPr sz="2800" kern="1200">
                  <a:solidFill>
                    <a:schemeClr val="dk1"/>
                  </a:solidFill>
                  <a:latin typeface="+mn-lt"/>
                  <a:ea typeface="+mn-ea"/>
                  <a:cs typeface="+mn-cs"/>
                </a:defRPr>
              </a:lvl4pPr>
              <a:lvl5pPr marL="2880360" indent="-320040" algn="l" defTabSz="640080" rtl="0" eaLnBrk="1" latinLnBrk="0" hangingPunct="1">
                <a:spcBef>
                  <a:spcPct val="20000"/>
                </a:spcBef>
                <a:buFont typeface="Arial"/>
                <a:buChar char="»"/>
                <a:defRPr sz="2800" kern="1200">
                  <a:solidFill>
                    <a:schemeClr val="dk1"/>
                  </a:solidFill>
                  <a:latin typeface="+mn-lt"/>
                  <a:ea typeface="+mn-ea"/>
                  <a:cs typeface="+mn-cs"/>
                </a:defRPr>
              </a:lvl5pPr>
              <a:lvl6pPr marL="3520440" indent="-320040" algn="l" defTabSz="640080" rtl="0" eaLnBrk="1" latinLnBrk="0" hangingPunct="1">
                <a:spcBef>
                  <a:spcPct val="20000"/>
                </a:spcBef>
                <a:buFont typeface="Arial"/>
                <a:buChar char="•"/>
                <a:defRPr sz="2800" kern="1200">
                  <a:solidFill>
                    <a:schemeClr val="dk1"/>
                  </a:solidFill>
                  <a:latin typeface="+mn-lt"/>
                  <a:ea typeface="+mn-ea"/>
                  <a:cs typeface="+mn-cs"/>
                </a:defRPr>
              </a:lvl6pPr>
              <a:lvl7pPr marL="4160520" indent="-320040" algn="l" defTabSz="640080" rtl="0" eaLnBrk="1" latinLnBrk="0" hangingPunct="1">
                <a:spcBef>
                  <a:spcPct val="20000"/>
                </a:spcBef>
                <a:buFont typeface="Arial"/>
                <a:buChar char="•"/>
                <a:defRPr sz="2800" kern="1200">
                  <a:solidFill>
                    <a:schemeClr val="dk1"/>
                  </a:solidFill>
                  <a:latin typeface="+mn-lt"/>
                  <a:ea typeface="+mn-ea"/>
                  <a:cs typeface="+mn-cs"/>
                </a:defRPr>
              </a:lvl7pPr>
              <a:lvl8pPr marL="4800600" indent="-320040" algn="l" defTabSz="640080" rtl="0" eaLnBrk="1" latinLnBrk="0" hangingPunct="1">
                <a:spcBef>
                  <a:spcPct val="20000"/>
                </a:spcBef>
                <a:buFont typeface="Arial"/>
                <a:buChar char="•"/>
                <a:defRPr sz="2800" kern="1200">
                  <a:solidFill>
                    <a:schemeClr val="dk1"/>
                  </a:solidFill>
                  <a:latin typeface="+mn-lt"/>
                  <a:ea typeface="+mn-ea"/>
                  <a:cs typeface="+mn-cs"/>
                </a:defRPr>
              </a:lvl8pPr>
              <a:lvl9pPr marL="5440680" indent="-320040" algn="l" defTabSz="640080" rtl="0" eaLnBrk="1" latinLnBrk="0" hangingPunct="1">
                <a:spcBef>
                  <a:spcPct val="20000"/>
                </a:spcBef>
                <a:buFont typeface="Arial"/>
                <a:buChar char="•"/>
                <a:defRPr sz="2800" kern="1200">
                  <a:solidFill>
                    <a:schemeClr val="dk1"/>
                  </a:solidFill>
                  <a:latin typeface="+mn-lt"/>
                  <a:ea typeface="+mn-ea"/>
                  <a:cs typeface="+mn-cs"/>
                </a:defRPr>
              </a:lvl9pPr>
            </a:lstStyle>
            <a:p>
              <a:pPr marL="0" indent="0" defTabSz="640064">
                <a:buNone/>
                <a:defRPr/>
              </a:pPr>
              <a:r>
                <a:rPr lang="en-AU" sz="1600" spc="140" dirty="0">
                  <a:solidFill>
                    <a:srgbClr val="F37420"/>
                  </a:solidFill>
                  <a:latin typeface="Arial" panose="020B0604020202020204" pitchFamily="34" charset="0"/>
                  <a:cs typeface="Arial" panose="020B0604020202020204" pitchFamily="34" charset="0"/>
                </a:rPr>
                <a:t>Investment Requirements </a:t>
              </a:r>
              <a:r>
                <a:rPr lang="en-AU" sz="1000" spc="140" dirty="0">
                  <a:solidFill>
                    <a:srgbClr val="F37420"/>
                  </a:solidFill>
                  <a:latin typeface="Arial" panose="020B0604020202020204" pitchFamily="34" charset="0"/>
                  <a:cs typeface="Arial" panose="020B0604020202020204" pitchFamily="34" charset="0"/>
                </a:rPr>
                <a:t>(funding)</a:t>
              </a:r>
            </a:p>
            <a:p>
              <a:pPr marL="0" indent="0" defTabSz="640064">
                <a:buNone/>
                <a:defRPr/>
              </a:pPr>
              <a:endParaRPr lang="en-AU" sz="1800" spc="140" dirty="0">
                <a:solidFill>
                  <a:srgbClr val="F37420"/>
                </a:solidFill>
                <a:latin typeface="Arial" panose="020B0604020202020204" pitchFamily="34" charset="0"/>
                <a:cs typeface="Arial" panose="020B0604020202020204" pitchFamily="34" charset="0"/>
              </a:endParaRPr>
            </a:p>
            <a:p>
              <a:pPr marL="0" indent="0" defTabSz="640064">
                <a:buNone/>
                <a:defRPr/>
              </a:pPr>
              <a:endParaRPr lang="en-AU" sz="1200" spc="140" dirty="0">
                <a:solidFill>
                  <a:srgbClr val="F37420"/>
                </a:solidFill>
                <a:latin typeface="Arial" panose="020B0604020202020204" pitchFamily="34" charset="0"/>
                <a:cs typeface="Arial" panose="020B0604020202020204" pitchFamily="34" charset="0"/>
              </a:endParaRPr>
            </a:p>
            <a:p>
              <a:pPr marL="0" indent="0" defTabSz="640064">
                <a:buNone/>
                <a:defRPr/>
              </a:pPr>
              <a:r>
                <a:rPr lang="en-AU" sz="1200" spc="140" dirty="0">
                  <a:solidFill>
                    <a:srgbClr val="F37420"/>
                  </a:solidFill>
                  <a:latin typeface="Arial" panose="020B0604020202020204" pitchFamily="34" charset="0"/>
                  <a:cs typeface="Arial" panose="020B0604020202020204" pitchFamily="34" charset="0"/>
                </a:rPr>
                <a:t> </a:t>
              </a:r>
            </a:p>
          </p:txBody>
        </p:sp>
        <p:sp>
          <p:nvSpPr>
            <p:cNvPr id="120" name="Rectangle 119">
              <a:extLst>
                <a:ext uri="{FF2B5EF4-FFF2-40B4-BE49-F238E27FC236}">
                  <a16:creationId xmlns:a16="http://schemas.microsoft.com/office/drawing/2014/main" id="{7B691180-8010-448D-A93B-11A7414AEF7C}"/>
                </a:ext>
              </a:extLst>
            </p:cNvPr>
            <p:cNvSpPr/>
            <p:nvPr/>
          </p:nvSpPr>
          <p:spPr>
            <a:xfrm rot="16200000">
              <a:off x="15042963" y="5615016"/>
              <a:ext cx="130866" cy="3450205"/>
            </a:xfrm>
            <a:prstGeom prst="rect">
              <a:avLst/>
            </a:prstGeom>
            <a:gradFill flip="none" rotWithShape="1">
              <a:gsLst>
                <a:gs pos="58000">
                  <a:schemeClr val="accent3"/>
                </a:gs>
                <a:gs pos="34000">
                  <a:schemeClr val="accent5"/>
                </a:gs>
                <a:gs pos="13000">
                  <a:schemeClr val="accent2"/>
                </a:gs>
                <a:gs pos="100000">
                  <a:schemeClr val="accent4"/>
                </a:gs>
                <a:gs pos="81000">
                  <a:schemeClr val="accent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endParaRPr lang="en-AU">
                <a:solidFill>
                  <a:prstClr val="white"/>
                </a:solidFill>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2C8EFB53-57E1-44DA-BBCE-4DEFBC67AE8A}"/>
                </a:ext>
              </a:extLst>
            </p:cNvPr>
            <p:cNvSpPr txBox="1"/>
            <p:nvPr/>
          </p:nvSpPr>
          <p:spPr>
            <a:xfrm>
              <a:off x="13320420" y="7471845"/>
              <a:ext cx="3529670" cy="246221"/>
            </a:xfrm>
            <a:prstGeom prst="rect">
              <a:avLst/>
            </a:prstGeom>
            <a:noFill/>
          </p:spPr>
          <p:txBody>
            <a:bodyPr wrap="square" rtlCol="0">
              <a:spAutoFit/>
            </a:bodyPr>
            <a:lstStyle/>
            <a:p>
              <a:r>
                <a:rPr lang="en-AU" sz="1000" spc="140" dirty="0">
                  <a:solidFill>
                    <a:srgbClr val="888B8D"/>
                  </a:solidFill>
                  <a:latin typeface="Arial" panose="020B0604020202020204" pitchFamily="34" charset="0"/>
                  <a:cs typeface="Arial" panose="020B0604020202020204" pitchFamily="34" charset="0"/>
                </a:rPr>
                <a:t>$0 - $0.5M          $0.5 - $1M               &gt; $1M</a:t>
              </a:r>
              <a:endParaRPr lang="en-AU" sz="1000" dirty="0"/>
            </a:p>
          </p:txBody>
        </p:sp>
      </p:grpSp>
      <p:sp>
        <p:nvSpPr>
          <p:cNvPr id="125" name="Title 1">
            <a:extLst>
              <a:ext uri="{FF2B5EF4-FFF2-40B4-BE49-F238E27FC236}">
                <a16:creationId xmlns:a16="http://schemas.microsoft.com/office/drawing/2014/main" id="{A1D072A6-FA5F-4C70-A37F-468EAE2B618F}"/>
              </a:ext>
            </a:extLst>
          </p:cNvPr>
          <p:cNvSpPr txBox="1">
            <a:spLocks/>
          </p:cNvSpPr>
          <p:nvPr/>
        </p:nvSpPr>
        <p:spPr>
          <a:xfrm>
            <a:off x="12788967" y="141817"/>
            <a:ext cx="4148344" cy="443390"/>
          </a:xfrm>
          <a:prstGeom prst="rect">
            <a:avLst/>
          </a:prstGeom>
          <a:ln w="9525">
            <a:solidFill>
              <a:schemeClr val="bg1">
                <a:lumMod val="85000"/>
              </a:schemeClr>
            </a:solidFill>
          </a:ln>
        </p:spPr>
        <p:txBody>
          <a:bodyPr/>
          <a:lstStyle>
            <a:lvl1pPr algn="l" defTabSz="457200" rtl="0" eaLnBrk="1" latinLnBrk="0" hangingPunct="1">
              <a:spcBef>
                <a:spcPct val="0"/>
              </a:spcBef>
              <a:buNone/>
              <a:defRPr sz="3800" b="1" i="0" kern="1200" spc="100" baseline="0">
                <a:solidFill>
                  <a:schemeClr val="bg2"/>
                </a:solidFill>
                <a:latin typeface="Calibri" charset="0"/>
                <a:ea typeface="+mj-ea"/>
                <a:cs typeface="+mj-cs"/>
              </a:defRPr>
            </a:lvl1pPr>
          </a:lstStyle>
          <a:p>
            <a:pPr defTabSz="457189">
              <a:defRPr/>
            </a:pPr>
            <a:r>
              <a:rPr lang="en-AU" sz="1600" dirty="0">
                <a:solidFill>
                  <a:srgbClr val="F37420"/>
                </a:solidFill>
                <a:latin typeface="Arial" panose="020B0604020202020204" pitchFamily="34" charset="0"/>
                <a:cs typeface="Arial" panose="020B0604020202020204" pitchFamily="34" charset="0"/>
              </a:rPr>
              <a:t>Proposed Sponsor:  </a:t>
            </a:r>
            <a:r>
              <a:rPr lang="en-AU" sz="1600" dirty="0">
                <a:solidFill>
                  <a:schemeClr val="tx1"/>
                </a:solidFill>
                <a:latin typeface="Arial" panose="020B0604020202020204" pitchFamily="34" charset="0"/>
                <a:cs typeface="Arial" panose="020B0604020202020204" pitchFamily="34" charset="0"/>
              </a:rPr>
              <a:t>Dugald Bell</a:t>
            </a:r>
          </a:p>
        </p:txBody>
      </p:sp>
      <p:sp>
        <p:nvSpPr>
          <p:cNvPr id="145" name="Title 1">
            <a:extLst>
              <a:ext uri="{FF2B5EF4-FFF2-40B4-BE49-F238E27FC236}">
                <a16:creationId xmlns:a16="http://schemas.microsoft.com/office/drawing/2014/main" id="{8CE74691-EFB1-4C61-9DDF-0EA06608CB3C}"/>
              </a:ext>
            </a:extLst>
          </p:cNvPr>
          <p:cNvSpPr txBox="1">
            <a:spLocks/>
          </p:cNvSpPr>
          <p:nvPr/>
        </p:nvSpPr>
        <p:spPr>
          <a:xfrm>
            <a:off x="8603912" y="9107420"/>
            <a:ext cx="3313164" cy="426407"/>
          </a:xfrm>
          <a:prstGeom prst="rect">
            <a:avLst/>
          </a:prstGeom>
          <a:ln w="9525">
            <a:solidFill>
              <a:schemeClr val="bg1">
                <a:lumMod val="85000"/>
              </a:schemeClr>
            </a:solidFill>
          </a:ln>
        </p:spPr>
        <p:txBody>
          <a:bodyPr/>
          <a:lstStyle>
            <a:lvl1pPr algn="l" defTabSz="457200" rtl="0" eaLnBrk="1" latinLnBrk="0" hangingPunct="1">
              <a:spcBef>
                <a:spcPct val="0"/>
              </a:spcBef>
              <a:buNone/>
              <a:defRPr sz="3800" b="1" i="0" kern="1200" spc="100" baseline="0">
                <a:solidFill>
                  <a:schemeClr val="bg2"/>
                </a:solidFill>
                <a:latin typeface="Calibri" charset="0"/>
                <a:ea typeface="+mj-ea"/>
                <a:cs typeface="+mj-cs"/>
              </a:defRPr>
            </a:lvl1pPr>
          </a:lstStyle>
          <a:p>
            <a:pPr defTabSz="457189">
              <a:defRPr/>
            </a:pPr>
            <a:r>
              <a:rPr lang="en-AU" sz="1600" dirty="0">
                <a:solidFill>
                  <a:srgbClr val="F37420"/>
                </a:solidFill>
                <a:latin typeface="Arial" panose="020B0604020202020204" pitchFamily="34" charset="0"/>
                <a:cs typeface="Arial" panose="020B0604020202020204" pitchFamily="34" charset="0"/>
              </a:rPr>
              <a:t>OI BP:  </a:t>
            </a:r>
            <a:r>
              <a:rPr lang="en-AU" sz="1600" dirty="0">
                <a:solidFill>
                  <a:schemeClr val="tx1"/>
                </a:solidFill>
                <a:latin typeface="Arial" panose="020B0604020202020204" pitchFamily="34" charset="0"/>
                <a:cs typeface="Arial" panose="020B0604020202020204" pitchFamily="34" charset="0"/>
              </a:rPr>
              <a:t>Andrew Barwise</a:t>
            </a:r>
          </a:p>
        </p:txBody>
      </p:sp>
      <p:sp>
        <p:nvSpPr>
          <p:cNvPr id="146" name="Title 1">
            <a:extLst>
              <a:ext uri="{FF2B5EF4-FFF2-40B4-BE49-F238E27FC236}">
                <a16:creationId xmlns:a16="http://schemas.microsoft.com/office/drawing/2014/main" id="{1AF440B1-A4F0-406B-B336-02F89586087A}"/>
              </a:ext>
            </a:extLst>
          </p:cNvPr>
          <p:cNvSpPr txBox="1">
            <a:spLocks/>
          </p:cNvSpPr>
          <p:nvPr/>
        </p:nvSpPr>
        <p:spPr>
          <a:xfrm>
            <a:off x="11979033" y="9103717"/>
            <a:ext cx="2462457" cy="426407"/>
          </a:xfrm>
          <a:prstGeom prst="rect">
            <a:avLst/>
          </a:prstGeom>
          <a:ln w="9525">
            <a:solidFill>
              <a:schemeClr val="bg1">
                <a:lumMod val="85000"/>
              </a:schemeClr>
            </a:solidFill>
          </a:ln>
        </p:spPr>
        <p:txBody>
          <a:bodyPr/>
          <a:lstStyle>
            <a:lvl1pPr algn="l" defTabSz="457200" rtl="0" eaLnBrk="1" latinLnBrk="0" hangingPunct="1">
              <a:spcBef>
                <a:spcPct val="0"/>
              </a:spcBef>
              <a:buNone/>
              <a:defRPr sz="3800" b="1" i="0" kern="1200" spc="100" baseline="0">
                <a:solidFill>
                  <a:schemeClr val="bg2"/>
                </a:solidFill>
                <a:latin typeface="Calibri" charset="0"/>
                <a:ea typeface="+mj-ea"/>
                <a:cs typeface="+mj-cs"/>
              </a:defRPr>
            </a:lvl1pPr>
          </a:lstStyle>
          <a:p>
            <a:pPr defTabSz="457189">
              <a:defRPr/>
            </a:pPr>
            <a:r>
              <a:rPr lang="en-AU" sz="1600" dirty="0">
                <a:solidFill>
                  <a:srgbClr val="F37420"/>
                </a:solidFill>
                <a:latin typeface="Arial" panose="020B0604020202020204" pitchFamily="34" charset="0"/>
                <a:cs typeface="Arial" panose="020B0604020202020204" pitchFamily="34" charset="0"/>
              </a:rPr>
              <a:t>Date:</a:t>
            </a:r>
            <a:r>
              <a:rPr lang="en-AU" sz="1600" dirty="0">
                <a:solidFill>
                  <a:schemeClr val="tx1"/>
                </a:solidFill>
                <a:latin typeface="Arial" panose="020B0604020202020204" pitchFamily="34" charset="0"/>
                <a:cs typeface="Arial" panose="020B0604020202020204" pitchFamily="34" charset="0"/>
              </a:rPr>
              <a:t> 24/08/2022 </a:t>
            </a:r>
          </a:p>
        </p:txBody>
      </p:sp>
      <p:sp>
        <p:nvSpPr>
          <p:cNvPr id="147" name="Title 1">
            <a:extLst>
              <a:ext uri="{FF2B5EF4-FFF2-40B4-BE49-F238E27FC236}">
                <a16:creationId xmlns:a16="http://schemas.microsoft.com/office/drawing/2014/main" id="{D2F6BABB-2EFD-443D-BA59-6379A04018FB}"/>
              </a:ext>
            </a:extLst>
          </p:cNvPr>
          <p:cNvSpPr txBox="1">
            <a:spLocks/>
          </p:cNvSpPr>
          <p:nvPr/>
        </p:nvSpPr>
        <p:spPr>
          <a:xfrm>
            <a:off x="14481796" y="9109837"/>
            <a:ext cx="2446326" cy="426407"/>
          </a:xfrm>
          <a:prstGeom prst="rect">
            <a:avLst/>
          </a:prstGeom>
          <a:ln w="9525">
            <a:solidFill>
              <a:schemeClr val="bg1">
                <a:lumMod val="85000"/>
              </a:schemeClr>
            </a:solidFill>
          </a:ln>
        </p:spPr>
        <p:txBody>
          <a:bodyPr/>
          <a:lstStyle>
            <a:lvl1pPr algn="l" defTabSz="457200" rtl="0" eaLnBrk="1" latinLnBrk="0" hangingPunct="1">
              <a:spcBef>
                <a:spcPct val="0"/>
              </a:spcBef>
              <a:buNone/>
              <a:defRPr sz="3800" b="1" i="0" kern="1200" spc="100" baseline="0">
                <a:solidFill>
                  <a:schemeClr val="bg2"/>
                </a:solidFill>
                <a:latin typeface="Calibri" charset="0"/>
                <a:ea typeface="+mj-ea"/>
                <a:cs typeface="+mj-cs"/>
              </a:defRPr>
            </a:lvl1pPr>
          </a:lstStyle>
          <a:p>
            <a:pPr defTabSz="457189">
              <a:defRPr/>
            </a:pPr>
            <a:r>
              <a:rPr lang="en-AU" sz="1600" dirty="0">
                <a:solidFill>
                  <a:srgbClr val="F37420"/>
                </a:solidFill>
                <a:latin typeface="Arial" panose="020B0604020202020204" pitchFamily="34" charset="0"/>
                <a:cs typeface="Arial" panose="020B0604020202020204" pitchFamily="34" charset="0"/>
              </a:rPr>
              <a:t>EDM:  </a:t>
            </a:r>
            <a:endParaRPr lang="en-AU" sz="1600" dirty="0">
              <a:solidFill>
                <a:srgbClr val="888B8D"/>
              </a:solidFill>
              <a:latin typeface="Arial" panose="020B0604020202020204"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896E23A2-4AA0-46FC-8C86-920E3421B135}"/>
              </a:ext>
            </a:extLst>
          </p:cNvPr>
          <p:cNvGrpSpPr/>
          <p:nvPr/>
        </p:nvGrpSpPr>
        <p:grpSpPr>
          <a:xfrm>
            <a:off x="8774766" y="8743382"/>
            <a:ext cx="648237" cy="160184"/>
            <a:chOff x="8691819" y="8681090"/>
            <a:chExt cx="648237" cy="160184"/>
          </a:xfrm>
        </p:grpSpPr>
        <p:sp>
          <p:nvSpPr>
            <p:cNvPr id="126" name="Oval 125">
              <a:extLst>
                <a:ext uri="{FF2B5EF4-FFF2-40B4-BE49-F238E27FC236}">
                  <a16:creationId xmlns:a16="http://schemas.microsoft.com/office/drawing/2014/main" id="{372C6D89-4B48-4DB8-A20D-C29FB13BDAC5}"/>
                </a:ext>
              </a:extLst>
            </p:cNvPr>
            <p:cNvSpPr/>
            <p:nvPr/>
          </p:nvSpPr>
          <p:spPr>
            <a:xfrm>
              <a:off x="8691819" y="8688633"/>
              <a:ext cx="146467" cy="152641"/>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r>
                <a:rPr lang="en-AU" sz="900" b="1" dirty="0">
                  <a:solidFill>
                    <a:schemeClr val="bg1"/>
                  </a:solidFill>
                  <a:latin typeface="Calibri"/>
                </a:rPr>
                <a:t>L</a:t>
              </a:r>
            </a:p>
          </p:txBody>
        </p:sp>
        <p:sp>
          <p:nvSpPr>
            <p:cNvPr id="127" name="Oval 126">
              <a:extLst>
                <a:ext uri="{FF2B5EF4-FFF2-40B4-BE49-F238E27FC236}">
                  <a16:creationId xmlns:a16="http://schemas.microsoft.com/office/drawing/2014/main" id="{D42EC5E4-7B3A-4788-B976-F80A06A1E0E7}"/>
                </a:ext>
              </a:extLst>
            </p:cNvPr>
            <p:cNvSpPr/>
            <p:nvPr/>
          </p:nvSpPr>
          <p:spPr>
            <a:xfrm>
              <a:off x="8944856" y="8681090"/>
              <a:ext cx="146467" cy="152641"/>
            </a:xfrm>
            <a:prstGeom prst="ellipse">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r>
                <a:rPr lang="en-AU" sz="900" b="1" dirty="0">
                  <a:solidFill>
                    <a:schemeClr val="bg1"/>
                  </a:solidFill>
                  <a:latin typeface="Calibri"/>
                </a:rPr>
                <a:t>M</a:t>
              </a:r>
              <a:endParaRPr lang="en-AU" b="1" dirty="0">
                <a:solidFill>
                  <a:schemeClr val="bg1"/>
                </a:solidFill>
                <a:latin typeface="Calibri"/>
              </a:endParaRPr>
            </a:p>
          </p:txBody>
        </p:sp>
        <p:sp>
          <p:nvSpPr>
            <p:cNvPr id="128" name="Oval 127">
              <a:extLst>
                <a:ext uri="{FF2B5EF4-FFF2-40B4-BE49-F238E27FC236}">
                  <a16:creationId xmlns:a16="http://schemas.microsoft.com/office/drawing/2014/main" id="{96B01921-E807-4DC2-B8BA-5721D5566260}"/>
                </a:ext>
              </a:extLst>
            </p:cNvPr>
            <p:cNvSpPr/>
            <p:nvPr/>
          </p:nvSpPr>
          <p:spPr>
            <a:xfrm>
              <a:off x="9193589" y="8688632"/>
              <a:ext cx="146467" cy="152641"/>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16872">
                <a:defRPr/>
              </a:pPr>
              <a:r>
                <a:rPr lang="en-AU" sz="900" b="1" dirty="0">
                  <a:solidFill>
                    <a:schemeClr val="bg1"/>
                  </a:solidFill>
                  <a:latin typeface="Calibri"/>
                </a:rPr>
                <a:t>H</a:t>
              </a:r>
            </a:p>
          </p:txBody>
        </p:sp>
      </p:grpSp>
      <p:cxnSp>
        <p:nvCxnSpPr>
          <p:cNvPr id="119" name="Straight Connector 118">
            <a:extLst>
              <a:ext uri="{FF2B5EF4-FFF2-40B4-BE49-F238E27FC236}">
                <a16:creationId xmlns:a16="http://schemas.microsoft.com/office/drawing/2014/main" id="{DE2D3D7F-F3FA-4715-BCD5-32AE233396AE}"/>
              </a:ext>
            </a:extLst>
          </p:cNvPr>
          <p:cNvCxnSpPr>
            <a:cxnSpLocks/>
          </p:cNvCxnSpPr>
          <p:nvPr/>
        </p:nvCxnSpPr>
        <p:spPr>
          <a:xfrm>
            <a:off x="13103333" y="3728939"/>
            <a:ext cx="0" cy="396000"/>
          </a:xfrm>
          <a:prstGeom prst="line">
            <a:avLst/>
          </a:prstGeom>
          <a:ln cap="sq" cmpd="sng">
            <a:solidFill>
              <a:schemeClr val="tx1">
                <a:lumMod val="50000"/>
              </a:schemeClr>
            </a:solidFill>
            <a:headEnd type="diamond"/>
            <a:tailEnd type="diamond"/>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85013E3-1B4E-43AC-A58A-5D363CD7F161}"/>
              </a:ext>
            </a:extLst>
          </p:cNvPr>
          <p:cNvCxnSpPr>
            <a:cxnSpLocks/>
          </p:cNvCxnSpPr>
          <p:nvPr/>
        </p:nvCxnSpPr>
        <p:spPr>
          <a:xfrm>
            <a:off x="16011332" y="4304792"/>
            <a:ext cx="13576" cy="396000"/>
          </a:xfrm>
          <a:prstGeom prst="line">
            <a:avLst/>
          </a:prstGeom>
          <a:ln cap="sq" cmpd="sng">
            <a:solidFill>
              <a:schemeClr val="tx1">
                <a:lumMod val="50000"/>
              </a:schemeClr>
            </a:solidFill>
            <a:headEnd type="diamond"/>
            <a:tailEnd type="diamond"/>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F7E58D1-A6E8-408E-9AE1-AB7B682A960D}"/>
              </a:ext>
            </a:extLst>
          </p:cNvPr>
          <p:cNvCxnSpPr>
            <a:cxnSpLocks/>
          </p:cNvCxnSpPr>
          <p:nvPr/>
        </p:nvCxnSpPr>
        <p:spPr>
          <a:xfrm>
            <a:off x="14222365" y="5034670"/>
            <a:ext cx="0" cy="396000"/>
          </a:xfrm>
          <a:prstGeom prst="line">
            <a:avLst/>
          </a:prstGeom>
          <a:ln cap="sq" cmpd="sng">
            <a:solidFill>
              <a:schemeClr val="tx1">
                <a:lumMod val="50000"/>
              </a:schemeClr>
            </a:solidFill>
            <a:headEnd type="diamond"/>
            <a:tailEnd type="diamond"/>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70DCCD1-25DB-4992-A55E-C9A23AB7B8BD}"/>
              </a:ext>
            </a:extLst>
          </p:cNvPr>
          <p:cNvCxnSpPr>
            <a:cxnSpLocks/>
          </p:cNvCxnSpPr>
          <p:nvPr/>
        </p:nvCxnSpPr>
        <p:spPr>
          <a:xfrm>
            <a:off x="15602595" y="5553966"/>
            <a:ext cx="0" cy="396000"/>
          </a:xfrm>
          <a:prstGeom prst="line">
            <a:avLst/>
          </a:prstGeom>
          <a:ln cap="sq" cmpd="sng">
            <a:solidFill>
              <a:schemeClr val="tx1">
                <a:lumMod val="50000"/>
              </a:schemeClr>
            </a:solidFill>
            <a:headEnd type="diamond"/>
            <a:tailEnd type="diamond"/>
          </a:ln>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44631E0A-AAA8-4BB9-A9EA-1F7213609C7E}"/>
              </a:ext>
            </a:extLst>
          </p:cNvPr>
          <p:cNvSpPr txBox="1"/>
          <p:nvPr/>
        </p:nvSpPr>
        <p:spPr>
          <a:xfrm>
            <a:off x="8593836" y="1262749"/>
            <a:ext cx="8334286" cy="594000"/>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ctr" anchorCtr="0"/>
          <a:lstStyle>
            <a:defPPr>
              <a:defRPr lang="en-US"/>
            </a:defPPr>
            <a:lvl1pPr indent="0" defTabSz="640064">
              <a:spcBef>
                <a:spcPct val="20000"/>
              </a:spcBef>
              <a:buFont typeface="Arial"/>
              <a:buNone/>
              <a:defRPr sz="1800" spc="140">
                <a:solidFill>
                  <a:srgbClr val="F37420"/>
                </a:solidFill>
                <a:latin typeface="Arial" panose="020B0604020202020204" pitchFamily="34" charset="0"/>
                <a:cs typeface="Arial" panose="020B0604020202020204" pitchFamily="34" charset="0"/>
              </a:defRPr>
            </a:lvl1pPr>
            <a:lvl2pPr marL="1040130" indent="-400050" defTabSz="640080">
              <a:spcBef>
                <a:spcPct val="20000"/>
              </a:spcBef>
              <a:buFont typeface="Arial"/>
              <a:buChar char="–"/>
              <a:defRPr sz="3920">
                <a:solidFill>
                  <a:schemeClr val="dk1"/>
                </a:solidFill>
              </a:defRPr>
            </a:lvl2pPr>
            <a:lvl3pPr marL="1600200" indent="-320040" defTabSz="640080">
              <a:spcBef>
                <a:spcPct val="20000"/>
              </a:spcBef>
              <a:buFont typeface="Arial"/>
              <a:buChar char="•"/>
              <a:defRPr sz="3360">
                <a:solidFill>
                  <a:schemeClr val="dk1"/>
                </a:solidFill>
              </a:defRPr>
            </a:lvl3pPr>
            <a:lvl4pPr marL="2240280" indent="-320040" defTabSz="640080">
              <a:spcBef>
                <a:spcPct val="20000"/>
              </a:spcBef>
              <a:buFont typeface="Arial"/>
              <a:buChar char="–"/>
              <a:defRPr sz="2800">
                <a:solidFill>
                  <a:schemeClr val="dk1"/>
                </a:solidFill>
              </a:defRPr>
            </a:lvl4pPr>
            <a:lvl5pPr marL="2880360" indent="-320040" defTabSz="640080">
              <a:spcBef>
                <a:spcPct val="20000"/>
              </a:spcBef>
              <a:buFont typeface="Arial"/>
              <a:buChar char="»"/>
              <a:defRPr sz="2800">
                <a:solidFill>
                  <a:schemeClr val="dk1"/>
                </a:solidFill>
              </a:defRPr>
            </a:lvl5pPr>
            <a:lvl6pPr marL="3520440" indent="-320040" defTabSz="640080">
              <a:spcBef>
                <a:spcPct val="20000"/>
              </a:spcBef>
              <a:buFont typeface="Arial"/>
              <a:buChar char="•"/>
              <a:defRPr sz="2800">
                <a:solidFill>
                  <a:schemeClr val="dk1"/>
                </a:solidFill>
              </a:defRPr>
            </a:lvl6pPr>
            <a:lvl7pPr marL="4160520" indent="-320040" defTabSz="640080">
              <a:spcBef>
                <a:spcPct val="20000"/>
              </a:spcBef>
              <a:buFont typeface="Arial"/>
              <a:buChar char="•"/>
              <a:defRPr sz="2800">
                <a:solidFill>
                  <a:schemeClr val="dk1"/>
                </a:solidFill>
              </a:defRPr>
            </a:lvl7pPr>
            <a:lvl8pPr marL="4800600" indent="-320040" defTabSz="640080">
              <a:spcBef>
                <a:spcPct val="20000"/>
              </a:spcBef>
              <a:buFont typeface="Arial"/>
              <a:buChar char="•"/>
              <a:defRPr sz="2800">
                <a:solidFill>
                  <a:schemeClr val="dk1"/>
                </a:solidFill>
              </a:defRPr>
            </a:lvl8pPr>
            <a:lvl9pPr marL="5440680" indent="-320040" defTabSz="640080">
              <a:spcBef>
                <a:spcPct val="20000"/>
              </a:spcBef>
              <a:buFont typeface="Arial"/>
              <a:buChar char="•"/>
              <a:defRPr sz="2800">
                <a:solidFill>
                  <a:schemeClr val="dk1"/>
                </a:solidFill>
              </a:defRPr>
            </a:lvl9pPr>
          </a:lstStyle>
          <a:p>
            <a:r>
              <a:rPr lang="en-AU" sz="1600" dirty="0"/>
              <a:t>Alignment with</a:t>
            </a:r>
          </a:p>
          <a:p>
            <a:r>
              <a:rPr lang="en-AU" sz="1600" dirty="0"/>
              <a:t>AO 3-year plan</a:t>
            </a:r>
          </a:p>
        </p:txBody>
      </p:sp>
      <p:grpSp>
        <p:nvGrpSpPr>
          <p:cNvPr id="51" name="Group 50">
            <a:extLst>
              <a:ext uri="{FF2B5EF4-FFF2-40B4-BE49-F238E27FC236}">
                <a16:creationId xmlns:a16="http://schemas.microsoft.com/office/drawing/2014/main" id="{1986CEE8-E887-4A7C-9A35-648EAB59E19F}"/>
              </a:ext>
            </a:extLst>
          </p:cNvPr>
          <p:cNvGrpSpPr/>
          <p:nvPr/>
        </p:nvGrpSpPr>
        <p:grpSpPr>
          <a:xfrm>
            <a:off x="12381981" y="1299963"/>
            <a:ext cx="1384203" cy="521406"/>
            <a:chOff x="8717001" y="1059744"/>
            <a:chExt cx="1384203" cy="351555"/>
          </a:xfrm>
        </p:grpSpPr>
        <p:sp>
          <p:nvSpPr>
            <p:cNvPr id="92" name="Rectangle: Rounded Corners 91">
              <a:extLst>
                <a:ext uri="{FF2B5EF4-FFF2-40B4-BE49-F238E27FC236}">
                  <a16:creationId xmlns:a16="http://schemas.microsoft.com/office/drawing/2014/main" id="{9AA9BCB5-0B71-496F-B8C4-2B92B175181F}"/>
                </a:ext>
              </a:extLst>
            </p:cNvPr>
            <p:cNvSpPr/>
            <p:nvPr/>
          </p:nvSpPr>
          <p:spPr>
            <a:xfrm>
              <a:off x="8717001" y="1059744"/>
              <a:ext cx="1028419" cy="351555"/>
            </a:xfrm>
            <a:prstGeom prst="roundRect">
              <a:avLst/>
            </a:prstGeom>
            <a:solidFill>
              <a:schemeClr val="accent2"/>
            </a:solidFill>
            <a:ln w="12700">
              <a:noFill/>
            </a:ln>
          </p:spPr>
          <p:txBody>
            <a:bodyPr wrap="square" rtlCol="0" anchor="ctr">
              <a:noAutofit/>
            </a:bodyPr>
            <a:lstStyle/>
            <a:p>
              <a:pPr algn="ctr">
                <a:spcBef>
                  <a:spcPts val="600"/>
                </a:spcBef>
              </a:pPr>
              <a:endParaRPr lang="en-AU" sz="1400" b="1">
                <a:solidFill>
                  <a:schemeClr val="bg1"/>
                </a:solidFill>
              </a:endParaRPr>
            </a:p>
          </p:txBody>
        </p:sp>
        <p:sp>
          <p:nvSpPr>
            <p:cNvPr id="94" name="TextBox 93">
              <a:extLst>
                <a:ext uri="{FF2B5EF4-FFF2-40B4-BE49-F238E27FC236}">
                  <a16:creationId xmlns:a16="http://schemas.microsoft.com/office/drawing/2014/main" id="{516E8856-91BA-4F55-9259-A2153935293E}"/>
                </a:ext>
              </a:extLst>
            </p:cNvPr>
            <p:cNvSpPr txBox="1"/>
            <p:nvPr/>
          </p:nvSpPr>
          <p:spPr>
            <a:xfrm>
              <a:off x="9041556" y="1145770"/>
              <a:ext cx="1059648" cy="232564"/>
            </a:xfrm>
            <a:prstGeom prst="rect">
              <a:avLst/>
            </a:prstGeom>
            <a:noFill/>
          </p:spPr>
          <p:txBody>
            <a:bodyPr wrap="square" rtlCol="0" anchor="t">
              <a:noAutofit/>
            </a:bodyPr>
            <a:lstStyle>
              <a:defPPr>
                <a:defRPr lang="en-US"/>
              </a:defPPr>
              <a:lvl1pPr marR="0" lvl="0" indent="0" defTabSz="457200"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Segoe Condensed" panose="020B0606040200020203" pitchFamily="34" charset="0"/>
                </a:defRPr>
              </a:lvl1pPr>
              <a:lvl2pPr defTabSz="457200"/>
              <a:lvl3pPr defTabSz="457200"/>
              <a:lvl4pPr defTabSz="457200"/>
              <a:lvl5pPr defTabSz="457200"/>
              <a:lvl6pPr defTabSz="457200"/>
              <a:lvl7pPr defTabSz="457200"/>
              <a:lvl8pPr defTabSz="457200"/>
              <a:lvl9pPr defTabSz="457200"/>
            </a:lstStyle>
            <a:p>
              <a:pPr marL="0" marR="0" lvl="0" indent="0" algn="l" defTabSz="233201"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Reliable</a:t>
              </a:r>
            </a:p>
          </p:txBody>
        </p:sp>
      </p:grpSp>
      <p:grpSp>
        <p:nvGrpSpPr>
          <p:cNvPr id="47" name="Group 46">
            <a:extLst>
              <a:ext uri="{FF2B5EF4-FFF2-40B4-BE49-F238E27FC236}">
                <a16:creationId xmlns:a16="http://schemas.microsoft.com/office/drawing/2014/main" id="{26EF7228-4920-4F79-8E6A-23210CBDD3F2}"/>
              </a:ext>
            </a:extLst>
          </p:cNvPr>
          <p:cNvGrpSpPr/>
          <p:nvPr/>
        </p:nvGrpSpPr>
        <p:grpSpPr>
          <a:xfrm>
            <a:off x="14667810" y="1329200"/>
            <a:ext cx="1342062" cy="492169"/>
            <a:chOff x="11753757" y="1059744"/>
            <a:chExt cx="1342062" cy="351555"/>
          </a:xfrm>
        </p:grpSpPr>
        <p:grpSp>
          <p:nvGrpSpPr>
            <p:cNvPr id="42" name="Group 41">
              <a:extLst>
                <a:ext uri="{FF2B5EF4-FFF2-40B4-BE49-F238E27FC236}">
                  <a16:creationId xmlns:a16="http://schemas.microsoft.com/office/drawing/2014/main" id="{4E5188DF-75C7-4D4B-9DF1-0B6CA481B2C1}"/>
                </a:ext>
              </a:extLst>
            </p:cNvPr>
            <p:cNvGrpSpPr/>
            <p:nvPr/>
          </p:nvGrpSpPr>
          <p:grpSpPr>
            <a:xfrm>
              <a:off x="11753757" y="1059744"/>
              <a:ext cx="1028419" cy="351555"/>
              <a:chOff x="11753757" y="1059744"/>
              <a:chExt cx="1028419" cy="351555"/>
            </a:xfrm>
          </p:grpSpPr>
          <p:sp>
            <p:nvSpPr>
              <p:cNvPr id="90" name="Rectangle: Rounded Corners 89">
                <a:extLst>
                  <a:ext uri="{FF2B5EF4-FFF2-40B4-BE49-F238E27FC236}">
                    <a16:creationId xmlns:a16="http://schemas.microsoft.com/office/drawing/2014/main" id="{AB7EF980-5EE6-47FD-9C80-8D6949A41810}"/>
                  </a:ext>
                </a:extLst>
              </p:cNvPr>
              <p:cNvSpPr/>
              <p:nvPr/>
            </p:nvSpPr>
            <p:spPr>
              <a:xfrm>
                <a:off x="11753757" y="1059744"/>
                <a:ext cx="1028419" cy="351555"/>
              </a:xfrm>
              <a:prstGeom prst="roundRect">
                <a:avLst/>
              </a:prstGeom>
              <a:solidFill>
                <a:schemeClr val="tx1">
                  <a:lumMod val="75000"/>
                </a:schemeClr>
              </a:solidFill>
              <a:ln w="12700">
                <a:noFill/>
              </a:ln>
            </p:spPr>
            <p:txBody>
              <a:bodyPr wrap="square" rtlCol="0" anchor="ctr">
                <a:noAutofit/>
              </a:bodyPr>
              <a:lstStyle/>
              <a:p>
                <a:pPr algn="ctr">
                  <a:spcBef>
                    <a:spcPts val="600"/>
                  </a:spcBef>
                </a:pPr>
                <a:endParaRPr lang="en-AU" sz="1400" b="1">
                  <a:solidFill>
                    <a:schemeClr val="bg1"/>
                  </a:solidFill>
                </a:endParaRPr>
              </a:p>
            </p:txBody>
          </p:sp>
          <p:pic>
            <p:nvPicPr>
              <p:cNvPr id="99" name="Graphic 98">
                <a:extLst>
                  <a:ext uri="{FF2B5EF4-FFF2-40B4-BE49-F238E27FC236}">
                    <a16:creationId xmlns:a16="http://schemas.microsoft.com/office/drawing/2014/main" id="{7F675EA7-7755-40CE-8BD4-813E2B31C6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16487" y="1117315"/>
                <a:ext cx="287336" cy="257797"/>
              </a:xfrm>
              <a:prstGeom prst="rect">
                <a:avLst/>
              </a:prstGeom>
            </p:spPr>
          </p:pic>
        </p:grpSp>
        <p:sp>
          <p:nvSpPr>
            <p:cNvPr id="103" name="TextBox 102">
              <a:extLst>
                <a:ext uri="{FF2B5EF4-FFF2-40B4-BE49-F238E27FC236}">
                  <a16:creationId xmlns:a16="http://schemas.microsoft.com/office/drawing/2014/main" id="{BEE09607-F32D-4DB9-912D-CDC451DA8294}"/>
                </a:ext>
              </a:extLst>
            </p:cNvPr>
            <p:cNvSpPr txBox="1"/>
            <p:nvPr/>
          </p:nvSpPr>
          <p:spPr>
            <a:xfrm>
              <a:off x="12036171" y="1145611"/>
              <a:ext cx="1059648" cy="232564"/>
            </a:xfrm>
            <a:prstGeom prst="rect">
              <a:avLst/>
            </a:prstGeom>
            <a:noFill/>
          </p:spPr>
          <p:txBody>
            <a:bodyPr wrap="square" rtlCol="0" anchor="t">
              <a:noAutofit/>
            </a:bodyPr>
            <a:lstStyle>
              <a:defPPr>
                <a:defRPr lang="en-US"/>
              </a:defPPr>
              <a:lvl1pPr marR="0" lvl="0" indent="0" defTabSz="457200"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Segoe Condensed" panose="020B0606040200020203" pitchFamily="34" charset="0"/>
                </a:defRPr>
              </a:lvl1pPr>
              <a:lvl2pPr defTabSz="457200"/>
              <a:lvl3pPr defTabSz="457200"/>
              <a:lvl4pPr defTabSz="457200"/>
              <a:lvl5pPr defTabSz="457200"/>
              <a:lvl6pPr defTabSz="457200"/>
              <a:lvl7pPr defTabSz="457200"/>
              <a:lvl8pPr defTabSz="457200"/>
              <a:lvl9pPr defTabSz="457200"/>
            </a:lstStyle>
            <a:p>
              <a:pPr marL="0" marR="0" lvl="0" indent="0" algn="l" defTabSz="233201"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Affordable</a:t>
              </a:r>
            </a:p>
          </p:txBody>
        </p:sp>
      </p:grpSp>
      <p:sp>
        <p:nvSpPr>
          <p:cNvPr id="89" name="Rectangle: Rounded Corners 88">
            <a:extLst>
              <a:ext uri="{FF2B5EF4-FFF2-40B4-BE49-F238E27FC236}">
                <a16:creationId xmlns:a16="http://schemas.microsoft.com/office/drawing/2014/main" id="{35F776CF-52B7-46BD-AA66-F75A47F3B7C2}"/>
              </a:ext>
            </a:extLst>
          </p:cNvPr>
          <p:cNvSpPr/>
          <p:nvPr/>
        </p:nvSpPr>
        <p:spPr>
          <a:xfrm>
            <a:off x="15793996" y="1329200"/>
            <a:ext cx="1028419" cy="492169"/>
          </a:xfrm>
          <a:prstGeom prst="roundRect">
            <a:avLst/>
          </a:prstGeom>
          <a:solidFill>
            <a:schemeClr val="accent4"/>
          </a:solidFill>
          <a:ln w="12700">
            <a:noFill/>
          </a:ln>
        </p:spPr>
        <p:txBody>
          <a:bodyPr wrap="square" rtlCol="0" anchor="ctr">
            <a:noAutofit/>
          </a:bodyPr>
          <a:lstStyle/>
          <a:p>
            <a:pPr algn="ctr">
              <a:spcBef>
                <a:spcPts val="600"/>
              </a:spcBef>
            </a:pPr>
            <a:endParaRPr lang="en-AU" sz="1400" b="1">
              <a:solidFill>
                <a:schemeClr val="bg1"/>
              </a:solidFill>
            </a:endParaRPr>
          </a:p>
        </p:txBody>
      </p:sp>
      <p:sp>
        <p:nvSpPr>
          <p:cNvPr id="105" name="TextBox 104">
            <a:extLst>
              <a:ext uri="{FF2B5EF4-FFF2-40B4-BE49-F238E27FC236}">
                <a16:creationId xmlns:a16="http://schemas.microsoft.com/office/drawing/2014/main" id="{D9EC0347-1414-49EF-8657-4AEE68665041}"/>
              </a:ext>
            </a:extLst>
          </p:cNvPr>
          <p:cNvSpPr txBox="1"/>
          <p:nvPr/>
        </p:nvSpPr>
        <p:spPr>
          <a:xfrm>
            <a:off x="16072049" y="1400719"/>
            <a:ext cx="1059648" cy="329525"/>
          </a:xfrm>
          <a:prstGeom prst="rect">
            <a:avLst/>
          </a:prstGeom>
          <a:noFill/>
        </p:spPr>
        <p:txBody>
          <a:bodyPr wrap="square" rtlCol="0" anchor="t">
            <a:noAutofit/>
          </a:bodyPr>
          <a:lstStyle>
            <a:defPPr>
              <a:defRPr lang="en-US"/>
            </a:defPPr>
            <a:lvl1pPr marR="0" lvl="0" indent="0" defTabSz="457200"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Segoe Condensed" panose="020B0606040200020203" pitchFamily="34" charset="0"/>
              </a:defRPr>
            </a:lvl1pPr>
            <a:lvl2pPr defTabSz="457200"/>
            <a:lvl3pPr defTabSz="457200"/>
            <a:lvl4pPr defTabSz="457200"/>
            <a:lvl5pPr defTabSz="457200"/>
            <a:lvl6pPr defTabSz="457200"/>
            <a:lvl7pPr defTabSz="457200"/>
            <a:lvl8pPr defTabSz="457200"/>
            <a:lvl9pPr defTabSz="457200"/>
          </a:lstStyle>
          <a:p>
            <a:pPr marL="0" marR="0" lvl="0" indent="0" algn="l" defTabSz="233201"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Operational Excellence</a:t>
            </a:r>
          </a:p>
        </p:txBody>
      </p:sp>
      <p:sp>
        <p:nvSpPr>
          <p:cNvPr id="108" name="Rectangle: Rounded Corners 107">
            <a:extLst>
              <a:ext uri="{FF2B5EF4-FFF2-40B4-BE49-F238E27FC236}">
                <a16:creationId xmlns:a16="http://schemas.microsoft.com/office/drawing/2014/main" id="{93B7CA76-08D5-4EBD-98D7-544AB8F62A1D}"/>
              </a:ext>
            </a:extLst>
          </p:cNvPr>
          <p:cNvSpPr/>
          <p:nvPr/>
        </p:nvSpPr>
        <p:spPr>
          <a:xfrm>
            <a:off x="11261293" y="1299963"/>
            <a:ext cx="1028419" cy="521405"/>
          </a:xfrm>
          <a:prstGeom prst="roundRect">
            <a:avLst/>
          </a:prstGeom>
          <a:solidFill>
            <a:schemeClr val="bg2"/>
          </a:solidFill>
          <a:ln w="12700">
            <a:noFill/>
          </a:ln>
        </p:spPr>
        <p:txBody>
          <a:bodyPr wrap="square" rtlCol="0" anchor="ctr">
            <a:noAutofit/>
          </a:bodyPr>
          <a:lstStyle/>
          <a:p>
            <a:pPr algn="ctr">
              <a:spcBef>
                <a:spcPts val="600"/>
              </a:spcBef>
            </a:pPr>
            <a:endParaRPr lang="en-AU" sz="1400" b="1">
              <a:solidFill>
                <a:schemeClr val="bg1"/>
              </a:solidFill>
            </a:endParaRPr>
          </a:p>
        </p:txBody>
      </p:sp>
      <p:sp>
        <p:nvSpPr>
          <p:cNvPr id="112" name="TextBox 111">
            <a:extLst>
              <a:ext uri="{FF2B5EF4-FFF2-40B4-BE49-F238E27FC236}">
                <a16:creationId xmlns:a16="http://schemas.microsoft.com/office/drawing/2014/main" id="{1AA47807-3DF6-4121-A2F3-2FF473EB61AB}"/>
              </a:ext>
            </a:extLst>
          </p:cNvPr>
          <p:cNvSpPr txBox="1"/>
          <p:nvPr/>
        </p:nvSpPr>
        <p:spPr>
          <a:xfrm>
            <a:off x="11591690" y="1445831"/>
            <a:ext cx="671332" cy="344925"/>
          </a:xfrm>
          <a:prstGeom prst="rect">
            <a:avLst/>
          </a:prstGeom>
          <a:noFill/>
        </p:spPr>
        <p:txBody>
          <a:bodyPr wrap="square" rtlCol="0" anchor="t">
            <a:noAutofit/>
          </a:bodyPr>
          <a:lstStyle>
            <a:defPPr>
              <a:defRPr lang="en-US"/>
            </a:defPPr>
            <a:lvl1pPr marR="0" lvl="0" indent="0" defTabSz="457200"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Segoe Condensed" panose="020B0606040200020203" pitchFamily="34" charset="0"/>
              </a:defRPr>
            </a:lvl1pPr>
            <a:lvl2pPr defTabSz="457200"/>
            <a:lvl3pPr defTabSz="457200"/>
            <a:lvl4pPr defTabSz="457200"/>
            <a:lvl5pPr defTabSz="457200"/>
            <a:lvl6pPr defTabSz="457200"/>
            <a:lvl7pPr defTabSz="457200"/>
            <a:lvl8pPr defTabSz="457200"/>
            <a:lvl9pPr defTabSz="457200"/>
          </a:lstStyle>
          <a:p>
            <a:pPr marL="0" marR="0" lvl="0" indent="0" algn="l" defTabSz="233201"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Safe</a:t>
            </a:r>
          </a:p>
        </p:txBody>
      </p:sp>
      <p:grpSp>
        <p:nvGrpSpPr>
          <p:cNvPr id="50" name="Group 49">
            <a:extLst>
              <a:ext uri="{FF2B5EF4-FFF2-40B4-BE49-F238E27FC236}">
                <a16:creationId xmlns:a16="http://schemas.microsoft.com/office/drawing/2014/main" id="{957C3B26-BCF7-423E-A596-EC196474B2A7}"/>
              </a:ext>
            </a:extLst>
          </p:cNvPr>
          <p:cNvGrpSpPr/>
          <p:nvPr/>
        </p:nvGrpSpPr>
        <p:grpSpPr>
          <a:xfrm>
            <a:off x="13526107" y="1329200"/>
            <a:ext cx="1357578" cy="492169"/>
            <a:chOff x="10235379" y="1059744"/>
            <a:chExt cx="1357578" cy="351555"/>
          </a:xfrm>
        </p:grpSpPr>
        <p:grpSp>
          <p:nvGrpSpPr>
            <p:cNvPr id="45" name="Group 44">
              <a:extLst>
                <a:ext uri="{FF2B5EF4-FFF2-40B4-BE49-F238E27FC236}">
                  <a16:creationId xmlns:a16="http://schemas.microsoft.com/office/drawing/2014/main" id="{C8FF73C2-6ECE-4ADC-BEB7-0846107A2D84}"/>
                </a:ext>
              </a:extLst>
            </p:cNvPr>
            <p:cNvGrpSpPr/>
            <p:nvPr/>
          </p:nvGrpSpPr>
          <p:grpSpPr>
            <a:xfrm>
              <a:off x="10235379" y="1059744"/>
              <a:ext cx="1028419" cy="351555"/>
              <a:chOff x="10235379" y="1059744"/>
              <a:chExt cx="1028419" cy="351555"/>
            </a:xfrm>
          </p:grpSpPr>
          <p:sp>
            <p:nvSpPr>
              <p:cNvPr id="91" name="Rectangle: Rounded Corners 90">
                <a:extLst>
                  <a:ext uri="{FF2B5EF4-FFF2-40B4-BE49-F238E27FC236}">
                    <a16:creationId xmlns:a16="http://schemas.microsoft.com/office/drawing/2014/main" id="{15BE717E-F097-4238-92AD-A8D63EA791E9}"/>
                  </a:ext>
                </a:extLst>
              </p:cNvPr>
              <p:cNvSpPr/>
              <p:nvPr/>
            </p:nvSpPr>
            <p:spPr>
              <a:xfrm>
                <a:off x="10235379" y="1059744"/>
                <a:ext cx="1028419" cy="351555"/>
              </a:xfrm>
              <a:prstGeom prst="roundRect">
                <a:avLst/>
              </a:prstGeom>
              <a:solidFill>
                <a:schemeClr val="accent3"/>
              </a:solidFill>
              <a:ln w="12700">
                <a:noFill/>
              </a:ln>
            </p:spPr>
            <p:txBody>
              <a:bodyPr wrap="square" rtlCol="0" anchor="ctr">
                <a:noAutofit/>
              </a:bodyPr>
              <a:lstStyle/>
              <a:p>
                <a:pPr algn="ctr">
                  <a:spcBef>
                    <a:spcPts val="600"/>
                  </a:spcBef>
                </a:pPr>
                <a:endParaRPr lang="en-AU" sz="1400" b="1">
                  <a:solidFill>
                    <a:schemeClr val="bg1"/>
                  </a:solidFill>
                </a:endParaRPr>
              </a:p>
            </p:txBody>
          </p:sp>
          <p:pic>
            <p:nvPicPr>
              <p:cNvPr id="101" name="Graphic 100" descr="Connections">
                <a:extLst>
                  <a:ext uri="{FF2B5EF4-FFF2-40B4-BE49-F238E27FC236}">
                    <a16:creationId xmlns:a16="http://schemas.microsoft.com/office/drawing/2014/main" id="{59CA1ADE-1FB1-4E40-8859-96766FFB64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45800" y="1093478"/>
                <a:ext cx="321860" cy="315658"/>
              </a:xfrm>
              <a:prstGeom prst="rect">
                <a:avLst/>
              </a:prstGeom>
            </p:spPr>
          </p:pic>
        </p:grpSp>
        <p:sp>
          <p:nvSpPr>
            <p:cNvPr id="100" name="TextBox 99">
              <a:extLst>
                <a:ext uri="{FF2B5EF4-FFF2-40B4-BE49-F238E27FC236}">
                  <a16:creationId xmlns:a16="http://schemas.microsoft.com/office/drawing/2014/main" id="{FFE91412-2452-4183-B2F9-4FDFAC05FF31}"/>
                </a:ext>
              </a:extLst>
            </p:cNvPr>
            <p:cNvSpPr txBox="1"/>
            <p:nvPr/>
          </p:nvSpPr>
          <p:spPr>
            <a:xfrm>
              <a:off x="10533309" y="1154012"/>
              <a:ext cx="1059648" cy="232564"/>
            </a:xfrm>
            <a:prstGeom prst="rect">
              <a:avLst/>
            </a:prstGeom>
            <a:noFill/>
          </p:spPr>
          <p:txBody>
            <a:bodyPr wrap="square" rtlCol="0" anchor="t">
              <a:noAutofit/>
            </a:bodyPr>
            <a:lstStyle>
              <a:defPPr>
                <a:defRPr lang="en-US"/>
              </a:defPPr>
              <a:lvl1pPr marR="0" lvl="0" indent="0" defTabSz="457200"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Segoe Condensed" panose="020B0606040200020203" pitchFamily="34" charset="0"/>
                </a:defRPr>
              </a:lvl1pPr>
              <a:lvl2pPr defTabSz="457200"/>
              <a:lvl3pPr defTabSz="457200"/>
              <a:lvl4pPr defTabSz="457200"/>
              <a:lvl5pPr defTabSz="457200"/>
              <a:lvl6pPr defTabSz="457200"/>
              <a:lvl7pPr defTabSz="457200"/>
              <a:lvl8pPr defTabSz="457200"/>
              <a:lvl9pPr defTabSz="457200"/>
            </a:lstStyle>
            <a:p>
              <a:pPr marL="0" marR="0" lvl="0" indent="0" algn="l" defTabSz="233201"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People</a:t>
              </a:r>
            </a:p>
          </p:txBody>
        </p:sp>
      </p:grpSp>
      <p:pic>
        <p:nvPicPr>
          <p:cNvPr id="113" name="Graphic 112">
            <a:extLst>
              <a:ext uri="{FF2B5EF4-FFF2-40B4-BE49-F238E27FC236}">
                <a16:creationId xmlns:a16="http://schemas.microsoft.com/office/drawing/2014/main" id="{0DABA13D-C7CD-4C48-8300-1AEFD171D334}"/>
              </a:ext>
            </a:extLst>
          </p:cNvPr>
          <p:cNvPicPr>
            <a:picLocks/>
          </p:cNvPicPr>
          <p:nvPr/>
        </p:nvPicPr>
        <p:blipFill>
          <a:blip r:embed="rId8">
            <a:extLst>
              <a:ext uri="{96DAC541-7B7A-43D3-8B79-37D633B846F1}">
                <asvg:svgBlip xmlns:asvg="http://schemas.microsoft.com/office/drawing/2016/SVG/main" r:embed="rId9"/>
              </a:ext>
            </a:extLst>
          </a:blip>
          <a:stretch>
            <a:fillRect/>
          </a:stretch>
        </p:blipFill>
        <p:spPr>
          <a:xfrm>
            <a:off x="11353677" y="1414458"/>
            <a:ext cx="279632" cy="281893"/>
          </a:xfrm>
          <a:prstGeom prst="rect">
            <a:avLst/>
          </a:prstGeom>
        </p:spPr>
      </p:pic>
      <p:pic>
        <p:nvPicPr>
          <p:cNvPr id="114" name="Graphic 113">
            <a:extLst>
              <a:ext uri="{FF2B5EF4-FFF2-40B4-BE49-F238E27FC236}">
                <a16:creationId xmlns:a16="http://schemas.microsoft.com/office/drawing/2014/main" id="{32CF8C14-4BD4-49B0-8E6C-E724BEEED3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426435" y="1386692"/>
            <a:ext cx="294996" cy="316725"/>
          </a:xfrm>
          <a:prstGeom prst="rect">
            <a:avLst/>
          </a:prstGeom>
        </p:spPr>
      </p:pic>
      <p:sp>
        <p:nvSpPr>
          <p:cNvPr id="115" name="Freeform 118">
            <a:extLst>
              <a:ext uri="{FF2B5EF4-FFF2-40B4-BE49-F238E27FC236}">
                <a16:creationId xmlns:a16="http://schemas.microsoft.com/office/drawing/2014/main" id="{8D11FA02-7C88-483C-A3F6-F3C3EFB60274}"/>
              </a:ext>
            </a:extLst>
          </p:cNvPr>
          <p:cNvSpPr>
            <a:spLocks noEditPoints="1"/>
          </p:cNvSpPr>
          <p:nvPr/>
        </p:nvSpPr>
        <p:spPr bwMode="auto">
          <a:xfrm>
            <a:off x="15834530" y="1460683"/>
            <a:ext cx="273109" cy="25708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00 w 176"/>
              <a:gd name="T21" fmla="*/ 72 h 176"/>
              <a:gd name="T22" fmla="*/ 86 w 176"/>
              <a:gd name="T23" fmla="*/ 36 h 176"/>
              <a:gd name="T24" fmla="*/ 72 w 176"/>
              <a:gd name="T25" fmla="*/ 72 h 176"/>
              <a:gd name="T26" fmla="*/ 36 w 176"/>
              <a:gd name="T27" fmla="*/ 72 h 176"/>
              <a:gd name="T28" fmla="*/ 66 w 176"/>
              <a:gd name="T29" fmla="*/ 95 h 176"/>
              <a:gd name="T30" fmla="*/ 52 w 176"/>
              <a:gd name="T31" fmla="*/ 136 h 176"/>
              <a:gd name="T32" fmla="*/ 86 w 176"/>
              <a:gd name="T33" fmla="*/ 111 h 176"/>
              <a:gd name="T34" fmla="*/ 120 w 176"/>
              <a:gd name="T35" fmla="*/ 136 h 176"/>
              <a:gd name="T36" fmla="*/ 106 w 176"/>
              <a:gd name="T37" fmla="*/ 95 h 176"/>
              <a:gd name="T38" fmla="*/ 136 w 176"/>
              <a:gd name="T39" fmla="*/ 72 h 176"/>
              <a:gd name="T40" fmla="*/ 100 w 176"/>
              <a:gd name="T41" fmla="*/ 72 h 176"/>
              <a:gd name="T42" fmla="*/ 99 w 176"/>
              <a:gd name="T43" fmla="*/ 97 h 176"/>
              <a:gd name="T44" fmla="*/ 105 w 176"/>
              <a:gd name="T45" fmla="*/ 114 h 176"/>
              <a:gd name="T46" fmla="*/ 91 w 176"/>
              <a:gd name="T47" fmla="*/ 104 h 176"/>
              <a:gd name="T48" fmla="*/ 86 w 176"/>
              <a:gd name="T49" fmla="*/ 101 h 176"/>
              <a:gd name="T50" fmla="*/ 81 w 176"/>
              <a:gd name="T51" fmla="*/ 104 h 176"/>
              <a:gd name="T52" fmla="*/ 67 w 176"/>
              <a:gd name="T53" fmla="*/ 114 h 176"/>
              <a:gd name="T54" fmla="*/ 73 w 176"/>
              <a:gd name="T55" fmla="*/ 97 h 176"/>
              <a:gd name="T56" fmla="*/ 75 w 176"/>
              <a:gd name="T57" fmla="*/ 92 h 176"/>
              <a:gd name="T58" fmla="*/ 70 w 176"/>
              <a:gd name="T59" fmla="*/ 89 h 176"/>
              <a:gd name="T60" fmla="*/ 59 w 176"/>
              <a:gd name="T61" fmla="*/ 80 h 176"/>
              <a:gd name="T62" fmla="*/ 78 w 176"/>
              <a:gd name="T63" fmla="*/ 80 h 176"/>
              <a:gd name="T64" fmla="*/ 80 w 176"/>
              <a:gd name="T65" fmla="*/ 75 h 176"/>
              <a:gd name="T66" fmla="*/ 86 w 176"/>
              <a:gd name="T67" fmla="*/ 58 h 176"/>
              <a:gd name="T68" fmla="*/ 92 w 176"/>
              <a:gd name="T69" fmla="*/ 75 h 176"/>
              <a:gd name="T70" fmla="*/ 94 w 176"/>
              <a:gd name="T71" fmla="*/ 80 h 176"/>
              <a:gd name="T72" fmla="*/ 113 w 176"/>
              <a:gd name="T73" fmla="*/ 80 h 176"/>
              <a:gd name="T74" fmla="*/ 102 w 176"/>
              <a:gd name="T75" fmla="*/ 89 h 176"/>
              <a:gd name="T76" fmla="*/ 97 w 176"/>
              <a:gd name="T77" fmla="*/ 92 h 176"/>
              <a:gd name="T78" fmla="*/ 99 w 176"/>
              <a:gd name="T79" fmla="*/ 9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0" y="72"/>
                </a:moveTo>
                <a:cubicBezTo>
                  <a:pt x="86" y="36"/>
                  <a:pt x="86" y="36"/>
                  <a:pt x="86" y="36"/>
                </a:cubicBezTo>
                <a:cubicBezTo>
                  <a:pt x="72" y="72"/>
                  <a:pt x="72" y="72"/>
                  <a:pt x="72" y="72"/>
                </a:cubicBezTo>
                <a:cubicBezTo>
                  <a:pt x="36" y="72"/>
                  <a:pt x="36" y="72"/>
                  <a:pt x="36" y="72"/>
                </a:cubicBezTo>
                <a:cubicBezTo>
                  <a:pt x="66" y="95"/>
                  <a:pt x="66" y="95"/>
                  <a:pt x="66" y="95"/>
                </a:cubicBezTo>
                <a:cubicBezTo>
                  <a:pt x="52" y="136"/>
                  <a:pt x="52" y="136"/>
                  <a:pt x="52" y="136"/>
                </a:cubicBezTo>
                <a:cubicBezTo>
                  <a:pt x="86" y="111"/>
                  <a:pt x="86" y="111"/>
                  <a:pt x="86" y="111"/>
                </a:cubicBezTo>
                <a:cubicBezTo>
                  <a:pt x="120" y="136"/>
                  <a:pt x="120" y="136"/>
                  <a:pt x="120" y="136"/>
                </a:cubicBezTo>
                <a:cubicBezTo>
                  <a:pt x="106" y="95"/>
                  <a:pt x="106" y="95"/>
                  <a:pt x="106" y="95"/>
                </a:cubicBezTo>
                <a:cubicBezTo>
                  <a:pt x="136" y="72"/>
                  <a:pt x="136" y="72"/>
                  <a:pt x="136" y="72"/>
                </a:cubicBezTo>
                <a:lnTo>
                  <a:pt x="100" y="72"/>
                </a:lnTo>
                <a:close/>
                <a:moveTo>
                  <a:pt x="99" y="97"/>
                </a:moveTo>
                <a:cubicBezTo>
                  <a:pt x="105" y="114"/>
                  <a:pt x="105" y="114"/>
                  <a:pt x="105" y="114"/>
                </a:cubicBezTo>
                <a:cubicBezTo>
                  <a:pt x="91" y="104"/>
                  <a:pt x="91" y="104"/>
                  <a:pt x="91" y="104"/>
                </a:cubicBezTo>
                <a:cubicBezTo>
                  <a:pt x="86" y="101"/>
                  <a:pt x="86" y="101"/>
                  <a:pt x="86" y="101"/>
                </a:cubicBezTo>
                <a:cubicBezTo>
                  <a:pt x="81" y="104"/>
                  <a:pt x="81" y="104"/>
                  <a:pt x="81" y="104"/>
                </a:cubicBezTo>
                <a:cubicBezTo>
                  <a:pt x="67" y="114"/>
                  <a:pt x="67" y="114"/>
                  <a:pt x="67" y="114"/>
                </a:cubicBezTo>
                <a:cubicBezTo>
                  <a:pt x="73" y="97"/>
                  <a:pt x="73" y="97"/>
                  <a:pt x="73" y="97"/>
                </a:cubicBezTo>
                <a:cubicBezTo>
                  <a:pt x="75" y="92"/>
                  <a:pt x="75" y="92"/>
                  <a:pt x="75" y="92"/>
                </a:cubicBezTo>
                <a:cubicBezTo>
                  <a:pt x="70" y="89"/>
                  <a:pt x="70" y="89"/>
                  <a:pt x="70" y="89"/>
                </a:cubicBezTo>
                <a:cubicBezTo>
                  <a:pt x="59" y="80"/>
                  <a:pt x="59" y="80"/>
                  <a:pt x="59" y="80"/>
                </a:cubicBezTo>
                <a:cubicBezTo>
                  <a:pt x="78" y="80"/>
                  <a:pt x="78" y="80"/>
                  <a:pt x="78" y="80"/>
                </a:cubicBezTo>
                <a:cubicBezTo>
                  <a:pt x="80" y="75"/>
                  <a:pt x="80" y="75"/>
                  <a:pt x="80" y="75"/>
                </a:cubicBezTo>
                <a:cubicBezTo>
                  <a:pt x="86" y="58"/>
                  <a:pt x="86" y="58"/>
                  <a:pt x="86" y="58"/>
                </a:cubicBezTo>
                <a:cubicBezTo>
                  <a:pt x="92" y="75"/>
                  <a:pt x="92" y="75"/>
                  <a:pt x="92" y="75"/>
                </a:cubicBezTo>
                <a:cubicBezTo>
                  <a:pt x="94" y="80"/>
                  <a:pt x="94" y="80"/>
                  <a:pt x="94" y="80"/>
                </a:cubicBezTo>
                <a:cubicBezTo>
                  <a:pt x="113" y="80"/>
                  <a:pt x="113" y="80"/>
                  <a:pt x="113" y="80"/>
                </a:cubicBezTo>
                <a:cubicBezTo>
                  <a:pt x="102" y="89"/>
                  <a:pt x="102" y="89"/>
                  <a:pt x="102" y="89"/>
                </a:cubicBezTo>
                <a:cubicBezTo>
                  <a:pt x="97" y="92"/>
                  <a:pt x="97" y="92"/>
                  <a:pt x="97" y="92"/>
                </a:cubicBezTo>
                <a:lnTo>
                  <a:pt x="99" y="97"/>
                </a:lnTo>
                <a:close/>
              </a:path>
            </a:pathLst>
          </a:custGeom>
          <a:noFill/>
          <a:ln>
            <a:solidFill>
              <a:schemeClr val="bg1"/>
            </a:solidFill>
          </a:ln>
        </p:spPr>
        <p:txBody>
          <a:bodyPr vert="horz" wrap="square" lIns="46641" tIns="23321" rIns="46641" bIns="23321" numCol="1" anchor="t" anchorCtr="0" compatLnSpc="1">
            <a:prstTxWarp prst="textNoShape">
              <a:avLst/>
            </a:prstTxWarp>
            <a:noAutofit/>
          </a:bodyPr>
          <a:lstStyle/>
          <a:p>
            <a:pPr marL="0" marR="0" lvl="0" indent="0" algn="l" defTabSz="466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25862"/>
              </a:solidFill>
              <a:effectLst/>
              <a:uLnTx/>
              <a:uFillTx/>
              <a:latin typeface="Calibri Light"/>
              <a:ea typeface="+mn-ea"/>
              <a:cs typeface="+mn-cs"/>
            </a:endParaRPr>
          </a:p>
        </p:txBody>
      </p:sp>
      <p:sp>
        <p:nvSpPr>
          <p:cNvPr id="116" name="TextBox 115">
            <a:extLst>
              <a:ext uri="{FF2B5EF4-FFF2-40B4-BE49-F238E27FC236}">
                <a16:creationId xmlns:a16="http://schemas.microsoft.com/office/drawing/2014/main" id="{E547A5C6-E121-41AC-AA22-18A3AE97D5E9}"/>
              </a:ext>
            </a:extLst>
          </p:cNvPr>
          <p:cNvSpPr txBox="1"/>
          <p:nvPr/>
        </p:nvSpPr>
        <p:spPr>
          <a:xfrm>
            <a:off x="8604739" y="616922"/>
            <a:ext cx="8319136" cy="594000"/>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ctr" anchorCtr="0"/>
          <a:lstStyle>
            <a:defPPr>
              <a:defRPr lang="en-US"/>
            </a:defPPr>
            <a:lvl1pPr indent="0" defTabSz="640064">
              <a:spcBef>
                <a:spcPct val="20000"/>
              </a:spcBef>
              <a:buFont typeface="Arial"/>
              <a:buNone/>
              <a:defRPr sz="1800" spc="140">
                <a:solidFill>
                  <a:srgbClr val="F37420"/>
                </a:solidFill>
                <a:latin typeface="Arial" panose="020B0604020202020204" pitchFamily="34" charset="0"/>
                <a:cs typeface="Arial" panose="020B0604020202020204" pitchFamily="34" charset="0"/>
              </a:defRPr>
            </a:lvl1pPr>
            <a:lvl2pPr marL="1040130" indent="-400050" defTabSz="640080">
              <a:spcBef>
                <a:spcPct val="20000"/>
              </a:spcBef>
              <a:buFont typeface="Arial"/>
              <a:buChar char="–"/>
              <a:defRPr sz="3920">
                <a:solidFill>
                  <a:schemeClr val="dk1"/>
                </a:solidFill>
              </a:defRPr>
            </a:lvl2pPr>
            <a:lvl3pPr marL="1600200" indent="-320040" defTabSz="640080">
              <a:spcBef>
                <a:spcPct val="20000"/>
              </a:spcBef>
              <a:buFont typeface="Arial"/>
              <a:buChar char="•"/>
              <a:defRPr sz="3360">
                <a:solidFill>
                  <a:schemeClr val="dk1"/>
                </a:solidFill>
              </a:defRPr>
            </a:lvl3pPr>
            <a:lvl4pPr marL="2240280" indent="-320040" defTabSz="640080">
              <a:spcBef>
                <a:spcPct val="20000"/>
              </a:spcBef>
              <a:buFont typeface="Arial"/>
              <a:buChar char="–"/>
              <a:defRPr sz="2800">
                <a:solidFill>
                  <a:schemeClr val="dk1"/>
                </a:solidFill>
              </a:defRPr>
            </a:lvl4pPr>
            <a:lvl5pPr marL="2880360" indent="-320040" defTabSz="640080">
              <a:spcBef>
                <a:spcPct val="20000"/>
              </a:spcBef>
              <a:buFont typeface="Arial"/>
              <a:buChar char="»"/>
              <a:defRPr sz="2800">
                <a:solidFill>
                  <a:schemeClr val="dk1"/>
                </a:solidFill>
              </a:defRPr>
            </a:lvl5pPr>
            <a:lvl6pPr marL="3520440" indent="-320040" defTabSz="640080">
              <a:spcBef>
                <a:spcPct val="20000"/>
              </a:spcBef>
              <a:buFont typeface="Arial"/>
              <a:buChar char="•"/>
              <a:defRPr sz="2800">
                <a:solidFill>
                  <a:schemeClr val="dk1"/>
                </a:solidFill>
              </a:defRPr>
            </a:lvl6pPr>
            <a:lvl7pPr marL="4160520" indent="-320040" defTabSz="640080">
              <a:spcBef>
                <a:spcPct val="20000"/>
              </a:spcBef>
              <a:buFont typeface="Arial"/>
              <a:buChar char="•"/>
              <a:defRPr sz="2800">
                <a:solidFill>
                  <a:schemeClr val="dk1"/>
                </a:solidFill>
              </a:defRPr>
            </a:lvl7pPr>
            <a:lvl8pPr marL="4800600" indent="-320040" defTabSz="640080">
              <a:spcBef>
                <a:spcPct val="20000"/>
              </a:spcBef>
              <a:buFont typeface="Arial"/>
              <a:buChar char="•"/>
              <a:defRPr sz="2800">
                <a:solidFill>
                  <a:schemeClr val="dk1"/>
                </a:solidFill>
              </a:defRPr>
            </a:lvl8pPr>
            <a:lvl9pPr marL="5440680" indent="-320040" defTabSz="640080">
              <a:spcBef>
                <a:spcPct val="20000"/>
              </a:spcBef>
              <a:buFont typeface="Arial"/>
              <a:buChar char="•"/>
              <a:defRPr sz="2800">
                <a:solidFill>
                  <a:schemeClr val="dk1"/>
                </a:solidFill>
              </a:defRPr>
            </a:lvl9pPr>
          </a:lstStyle>
          <a:p>
            <a:r>
              <a:rPr lang="en-AU" sz="1600" dirty="0"/>
              <a:t>Alignment with Values</a:t>
            </a:r>
          </a:p>
        </p:txBody>
      </p:sp>
      <p:sp>
        <p:nvSpPr>
          <p:cNvPr id="118" name="Rectangle: Rounded Corners 117">
            <a:extLst>
              <a:ext uri="{FF2B5EF4-FFF2-40B4-BE49-F238E27FC236}">
                <a16:creationId xmlns:a16="http://schemas.microsoft.com/office/drawing/2014/main" id="{2FF657CE-D35F-4C18-85B3-0CDE1556FE8B}"/>
              </a:ext>
            </a:extLst>
          </p:cNvPr>
          <p:cNvSpPr/>
          <p:nvPr/>
        </p:nvSpPr>
        <p:spPr>
          <a:xfrm>
            <a:off x="11464657" y="695145"/>
            <a:ext cx="1080000" cy="432000"/>
          </a:xfrm>
          <a:prstGeom prst="roundRect">
            <a:avLst/>
          </a:prstGeom>
          <a:solidFill>
            <a:srgbClr val="B7DB57"/>
          </a:solidFill>
        </p:spPr>
        <p:txBody>
          <a:bodyPr wrap="square" rtlCol="0" anchor="ctr">
            <a:noAutofit/>
          </a:bodyPr>
          <a:lstStyle/>
          <a:p>
            <a:pPr algn="ctr">
              <a:spcBef>
                <a:spcPts val="600"/>
              </a:spcBef>
            </a:pPr>
            <a:endParaRPr lang="en-AU" sz="1200" b="1">
              <a:solidFill>
                <a:schemeClr val="bg1"/>
              </a:solidFill>
            </a:endParaRPr>
          </a:p>
        </p:txBody>
      </p:sp>
      <p:pic>
        <p:nvPicPr>
          <p:cNvPr id="129" name="Graphic 128">
            <a:extLst>
              <a:ext uri="{FF2B5EF4-FFF2-40B4-BE49-F238E27FC236}">
                <a16:creationId xmlns:a16="http://schemas.microsoft.com/office/drawing/2014/main" id="{CF636E19-7E7D-4865-AFF1-BA9A8A328EC8}"/>
              </a:ext>
            </a:extLst>
          </p:cNvPr>
          <p:cNvPicPr>
            <a:picLocks noChangeAspect="1"/>
          </p:cNvPicPr>
          <p:nvPr/>
        </p:nvPicPr>
        <p:blipFill>
          <a:blip r:embed="rId8">
            <a:extLst>
              <a:ext uri="{96DAC541-7B7A-43D3-8B79-37D633B846F1}">
                <asvg:svgBlip xmlns:asvg="http://schemas.microsoft.com/office/drawing/2016/SVG/main" r:embed="rId12"/>
              </a:ext>
            </a:extLst>
          </a:blip>
          <a:stretch>
            <a:fillRect/>
          </a:stretch>
        </p:blipFill>
        <p:spPr>
          <a:xfrm>
            <a:off x="11526943" y="705375"/>
            <a:ext cx="336219" cy="309370"/>
          </a:xfrm>
          <a:prstGeom prst="rect">
            <a:avLst/>
          </a:prstGeom>
        </p:spPr>
      </p:pic>
      <p:sp>
        <p:nvSpPr>
          <p:cNvPr id="130" name="TextBox 129">
            <a:extLst>
              <a:ext uri="{FF2B5EF4-FFF2-40B4-BE49-F238E27FC236}">
                <a16:creationId xmlns:a16="http://schemas.microsoft.com/office/drawing/2014/main" id="{5C9DDB9F-B85A-44F1-9CB3-DF060C143FD6}"/>
              </a:ext>
            </a:extLst>
          </p:cNvPr>
          <p:cNvSpPr txBox="1"/>
          <p:nvPr/>
        </p:nvSpPr>
        <p:spPr>
          <a:xfrm>
            <a:off x="11868586" y="776900"/>
            <a:ext cx="1350238" cy="198827"/>
          </a:xfrm>
          <a:prstGeom prst="rect">
            <a:avLst/>
          </a:prstGeom>
          <a:noFill/>
        </p:spPr>
        <p:txBody>
          <a:bodyPr wrap="square" rtlCol="0">
            <a:noAutofit/>
          </a:bodyPr>
          <a:lstStyle/>
          <a:p>
            <a:pPr marL="0" marR="0" lvl="0" indent="0" algn="l" defTabSz="342892"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Safety First</a:t>
            </a:r>
          </a:p>
        </p:txBody>
      </p:sp>
      <p:sp>
        <p:nvSpPr>
          <p:cNvPr id="131" name="Rectangle: Rounded Corners 130">
            <a:extLst>
              <a:ext uri="{FF2B5EF4-FFF2-40B4-BE49-F238E27FC236}">
                <a16:creationId xmlns:a16="http://schemas.microsoft.com/office/drawing/2014/main" id="{9BB1509F-200A-4AEE-9014-A2530E187C75}"/>
              </a:ext>
            </a:extLst>
          </p:cNvPr>
          <p:cNvSpPr/>
          <p:nvPr/>
        </p:nvSpPr>
        <p:spPr>
          <a:xfrm>
            <a:off x="12762824" y="706661"/>
            <a:ext cx="1080000" cy="432000"/>
          </a:xfrm>
          <a:prstGeom prst="roundRect">
            <a:avLst/>
          </a:prstGeom>
          <a:solidFill>
            <a:schemeClr val="accent2"/>
          </a:solidFill>
        </p:spPr>
        <p:txBody>
          <a:bodyPr wrap="square" rtlCol="0" anchor="ctr">
            <a:noAutofit/>
          </a:bodyPr>
          <a:lstStyle/>
          <a:p>
            <a:pPr algn="ctr">
              <a:spcBef>
                <a:spcPts val="600"/>
              </a:spcBef>
            </a:pPr>
            <a:endParaRPr lang="en-AU" sz="1200" b="1">
              <a:solidFill>
                <a:schemeClr val="bg1"/>
              </a:solidFill>
            </a:endParaRPr>
          </a:p>
        </p:txBody>
      </p:sp>
      <p:pic>
        <p:nvPicPr>
          <p:cNvPr id="132" name="Graphic 131">
            <a:extLst>
              <a:ext uri="{FF2B5EF4-FFF2-40B4-BE49-F238E27FC236}">
                <a16:creationId xmlns:a16="http://schemas.microsoft.com/office/drawing/2014/main" id="{A3DC28FC-4F51-4325-85E9-2CAEFF5BECB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873787" y="739203"/>
            <a:ext cx="342272" cy="303302"/>
          </a:xfrm>
          <a:prstGeom prst="rect">
            <a:avLst/>
          </a:prstGeom>
        </p:spPr>
      </p:pic>
      <p:sp>
        <p:nvSpPr>
          <p:cNvPr id="133" name="TextBox 132">
            <a:extLst>
              <a:ext uri="{FF2B5EF4-FFF2-40B4-BE49-F238E27FC236}">
                <a16:creationId xmlns:a16="http://schemas.microsoft.com/office/drawing/2014/main" id="{CB474387-452F-4470-B273-C0F0DD0CDBFC}"/>
              </a:ext>
            </a:extLst>
          </p:cNvPr>
          <p:cNvSpPr txBox="1"/>
          <p:nvPr/>
        </p:nvSpPr>
        <p:spPr>
          <a:xfrm>
            <a:off x="13215081" y="726292"/>
            <a:ext cx="716715" cy="259032"/>
          </a:xfrm>
          <a:prstGeom prst="rect">
            <a:avLst/>
          </a:prstGeom>
          <a:noFill/>
        </p:spPr>
        <p:txBody>
          <a:bodyPr wrap="square" rtlCol="0">
            <a:noAutofit/>
          </a:bodyPr>
          <a:lstStyle/>
          <a:p>
            <a:pPr marL="0" marR="0" lvl="0" indent="0" algn="l" defTabSz="342892"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Customer Focus </a:t>
            </a:r>
          </a:p>
        </p:txBody>
      </p:sp>
      <p:sp>
        <p:nvSpPr>
          <p:cNvPr id="134" name="Rectangle: Rounded Corners 133">
            <a:extLst>
              <a:ext uri="{FF2B5EF4-FFF2-40B4-BE49-F238E27FC236}">
                <a16:creationId xmlns:a16="http://schemas.microsoft.com/office/drawing/2014/main" id="{62BF2CEA-D44B-410C-8AC5-5A24514B607D}"/>
              </a:ext>
            </a:extLst>
          </p:cNvPr>
          <p:cNvSpPr/>
          <p:nvPr/>
        </p:nvSpPr>
        <p:spPr>
          <a:xfrm>
            <a:off x="14081901" y="706661"/>
            <a:ext cx="1080000" cy="432000"/>
          </a:xfrm>
          <a:prstGeom prst="roundRect">
            <a:avLst/>
          </a:prstGeom>
          <a:solidFill>
            <a:schemeClr val="accent3"/>
          </a:solidFill>
        </p:spPr>
        <p:txBody>
          <a:bodyPr wrap="square" rtlCol="0" anchor="ctr">
            <a:noAutofit/>
          </a:bodyPr>
          <a:lstStyle/>
          <a:p>
            <a:pPr algn="ctr">
              <a:spcBef>
                <a:spcPts val="600"/>
              </a:spcBef>
            </a:pPr>
            <a:endParaRPr lang="en-AU" sz="1200" b="1">
              <a:solidFill>
                <a:schemeClr val="bg1"/>
              </a:solidFill>
            </a:endParaRPr>
          </a:p>
        </p:txBody>
      </p:sp>
      <p:sp>
        <p:nvSpPr>
          <p:cNvPr id="135" name="TextBox 134">
            <a:extLst>
              <a:ext uri="{FF2B5EF4-FFF2-40B4-BE49-F238E27FC236}">
                <a16:creationId xmlns:a16="http://schemas.microsoft.com/office/drawing/2014/main" id="{2405A01C-CB70-4ED7-9A9B-ACFBE6814A58}"/>
              </a:ext>
            </a:extLst>
          </p:cNvPr>
          <p:cNvSpPr txBox="1"/>
          <p:nvPr/>
        </p:nvSpPr>
        <p:spPr>
          <a:xfrm>
            <a:off x="14576360" y="787809"/>
            <a:ext cx="1026235" cy="198827"/>
          </a:xfrm>
          <a:prstGeom prst="rect">
            <a:avLst/>
          </a:prstGeom>
          <a:noFill/>
        </p:spPr>
        <p:txBody>
          <a:bodyPr wrap="square" rtlCol="0">
            <a:noAutofit/>
          </a:bodyPr>
          <a:lstStyle/>
          <a:p>
            <a:pPr marL="0" marR="0" lvl="0" indent="0" algn="l" defTabSz="342892"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Be Bold</a:t>
            </a:r>
          </a:p>
        </p:txBody>
      </p:sp>
      <p:pic>
        <p:nvPicPr>
          <p:cNvPr id="136" name="Graphic 135">
            <a:extLst>
              <a:ext uri="{FF2B5EF4-FFF2-40B4-BE49-F238E27FC236}">
                <a16:creationId xmlns:a16="http://schemas.microsoft.com/office/drawing/2014/main" id="{EA837CFC-2DE1-4ED6-9326-15A3274B062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4220905" y="733961"/>
            <a:ext cx="380192" cy="308543"/>
          </a:xfrm>
          <a:prstGeom prst="rect">
            <a:avLst/>
          </a:prstGeom>
        </p:spPr>
      </p:pic>
      <p:sp>
        <p:nvSpPr>
          <p:cNvPr id="137" name="Rectangle: Rounded Corners 136">
            <a:extLst>
              <a:ext uri="{FF2B5EF4-FFF2-40B4-BE49-F238E27FC236}">
                <a16:creationId xmlns:a16="http://schemas.microsoft.com/office/drawing/2014/main" id="{17974F1C-4C60-47CB-92E7-5758DD88EB8C}"/>
              </a:ext>
            </a:extLst>
          </p:cNvPr>
          <p:cNvSpPr/>
          <p:nvPr/>
        </p:nvSpPr>
        <p:spPr>
          <a:xfrm>
            <a:off x="15400978" y="719269"/>
            <a:ext cx="1080000" cy="432000"/>
          </a:xfrm>
          <a:prstGeom prst="roundRect">
            <a:avLst/>
          </a:prstGeom>
          <a:solidFill>
            <a:schemeClr val="accent1"/>
          </a:solidFill>
        </p:spPr>
        <p:txBody>
          <a:bodyPr wrap="square" rtlCol="0" anchor="ctr">
            <a:noAutofit/>
          </a:bodyPr>
          <a:lstStyle/>
          <a:p>
            <a:pPr algn="ctr">
              <a:spcBef>
                <a:spcPts val="600"/>
              </a:spcBef>
            </a:pPr>
            <a:endParaRPr lang="en-AU" sz="1200" b="1">
              <a:solidFill>
                <a:schemeClr val="bg1"/>
              </a:solidFill>
            </a:endParaRPr>
          </a:p>
        </p:txBody>
      </p:sp>
      <p:sp>
        <p:nvSpPr>
          <p:cNvPr id="138" name="TextBox 137">
            <a:extLst>
              <a:ext uri="{FF2B5EF4-FFF2-40B4-BE49-F238E27FC236}">
                <a16:creationId xmlns:a16="http://schemas.microsoft.com/office/drawing/2014/main" id="{BC5A2631-8583-4B17-B04C-0F96A40576FE}"/>
              </a:ext>
            </a:extLst>
          </p:cNvPr>
          <p:cNvSpPr txBox="1"/>
          <p:nvPr/>
        </p:nvSpPr>
        <p:spPr>
          <a:xfrm>
            <a:off x="15835658" y="787809"/>
            <a:ext cx="1209745" cy="198827"/>
          </a:xfrm>
          <a:prstGeom prst="rect">
            <a:avLst/>
          </a:prstGeom>
          <a:noFill/>
        </p:spPr>
        <p:txBody>
          <a:bodyPr wrap="square" rtlCol="0">
            <a:noAutofit/>
          </a:bodyPr>
          <a:lstStyle/>
          <a:p>
            <a:pPr marL="0" marR="0" lvl="0" indent="0" algn="l" defTabSz="342892"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white"/>
                </a:solidFill>
                <a:effectLst/>
                <a:uLnTx/>
                <a:uFillTx/>
                <a:latin typeface="Calibri"/>
                <a:ea typeface="+mn-ea"/>
                <a:cs typeface="+mn-cs"/>
              </a:rPr>
              <a:t>Teamwork</a:t>
            </a:r>
          </a:p>
        </p:txBody>
      </p:sp>
      <p:pic>
        <p:nvPicPr>
          <p:cNvPr id="139" name="Graphic 138">
            <a:extLst>
              <a:ext uri="{FF2B5EF4-FFF2-40B4-BE49-F238E27FC236}">
                <a16:creationId xmlns:a16="http://schemas.microsoft.com/office/drawing/2014/main" id="{D917FF2F-2747-40B1-BB8D-72679F352E8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5494884" y="774039"/>
            <a:ext cx="327791" cy="268466"/>
          </a:xfrm>
          <a:prstGeom prst="rect">
            <a:avLst/>
          </a:prstGeom>
        </p:spPr>
      </p:pic>
      <p:sp>
        <p:nvSpPr>
          <p:cNvPr id="141" name="TextBox 140">
            <a:extLst>
              <a:ext uri="{FF2B5EF4-FFF2-40B4-BE49-F238E27FC236}">
                <a16:creationId xmlns:a16="http://schemas.microsoft.com/office/drawing/2014/main" id="{107B7C85-75C5-45F6-AB02-0BD5D2F7FE71}"/>
              </a:ext>
            </a:extLst>
          </p:cNvPr>
          <p:cNvSpPr txBox="1"/>
          <p:nvPr/>
        </p:nvSpPr>
        <p:spPr>
          <a:xfrm>
            <a:off x="8599460" y="1907874"/>
            <a:ext cx="8319139" cy="594000"/>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ctr" anchorCtr="0"/>
          <a:lstStyle>
            <a:defPPr>
              <a:defRPr lang="en-US"/>
            </a:defPPr>
            <a:lvl1pPr indent="0" defTabSz="640064">
              <a:spcBef>
                <a:spcPct val="20000"/>
              </a:spcBef>
              <a:buFont typeface="Arial"/>
              <a:buNone/>
              <a:defRPr sz="1800" spc="140">
                <a:solidFill>
                  <a:srgbClr val="F37420"/>
                </a:solidFill>
                <a:latin typeface="Arial" panose="020B0604020202020204" pitchFamily="34" charset="0"/>
                <a:cs typeface="Arial" panose="020B0604020202020204" pitchFamily="34" charset="0"/>
              </a:defRPr>
            </a:lvl1pPr>
            <a:lvl2pPr marL="1040130" indent="-400050" defTabSz="640080">
              <a:spcBef>
                <a:spcPct val="20000"/>
              </a:spcBef>
              <a:buFont typeface="Arial"/>
              <a:buChar char="–"/>
              <a:defRPr sz="3920">
                <a:solidFill>
                  <a:schemeClr val="dk1"/>
                </a:solidFill>
              </a:defRPr>
            </a:lvl2pPr>
            <a:lvl3pPr marL="1600200" indent="-320040" defTabSz="640080">
              <a:spcBef>
                <a:spcPct val="20000"/>
              </a:spcBef>
              <a:buFont typeface="Arial"/>
              <a:buChar char="•"/>
              <a:defRPr sz="3360">
                <a:solidFill>
                  <a:schemeClr val="dk1"/>
                </a:solidFill>
              </a:defRPr>
            </a:lvl3pPr>
            <a:lvl4pPr marL="2240280" indent="-320040" defTabSz="640080">
              <a:spcBef>
                <a:spcPct val="20000"/>
              </a:spcBef>
              <a:buFont typeface="Arial"/>
              <a:buChar char="–"/>
              <a:defRPr sz="2800">
                <a:solidFill>
                  <a:schemeClr val="dk1"/>
                </a:solidFill>
              </a:defRPr>
            </a:lvl4pPr>
            <a:lvl5pPr marL="2880360" indent="-320040" defTabSz="640080">
              <a:spcBef>
                <a:spcPct val="20000"/>
              </a:spcBef>
              <a:buFont typeface="Arial"/>
              <a:buChar char="»"/>
              <a:defRPr sz="2800">
                <a:solidFill>
                  <a:schemeClr val="dk1"/>
                </a:solidFill>
              </a:defRPr>
            </a:lvl5pPr>
            <a:lvl6pPr marL="3520440" indent="-320040" defTabSz="640080">
              <a:spcBef>
                <a:spcPct val="20000"/>
              </a:spcBef>
              <a:buFont typeface="Arial"/>
              <a:buChar char="•"/>
              <a:defRPr sz="2800">
                <a:solidFill>
                  <a:schemeClr val="dk1"/>
                </a:solidFill>
              </a:defRPr>
            </a:lvl6pPr>
            <a:lvl7pPr marL="4160520" indent="-320040" defTabSz="640080">
              <a:spcBef>
                <a:spcPct val="20000"/>
              </a:spcBef>
              <a:buFont typeface="Arial"/>
              <a:buChar char="•"/>
              <a:defRPr sz="2800">
                <a:solidFill>
                  <a:schemeClr val="dk1"/>
                </a:solidFill>
              </a:defRPr>
            </a:lvl7pPr>
            <a:lvl8pPr marL="4800600" indent="-320040" defTabSz="640080">
              <a:spcBef>
                <a:spcPct val="20000"/>
              </a:spcBef>
              <a:buFont typeface="Arial"/>
              <a:buChar char="•"/>
              <a:defRPr sz="2800">
                <a:solidFill>
                  <a:schemeClr val="dk1"/>
                </a:solidFill>
              </a:defRPr>
            </a:lvl8pPr>
            <a:lvl9pPr marL="5440680" indent="-320040" defTabSz="640080">
              <a:spcBef>
                <a:spcPct val="20000"/>
              </a:spcBef>
              <a:buFont typeface="Arial"/>
              <a:buChar char="•"/>
              <a:defRPr sz="2800">
                <a:solidFill>
                  <a:schemeClr val="dk1"/>
                </a:solidFill>
              </a:defRPr>
            </a:lvl9pPr>
          </a:lstStyle>
          <a:p>
            <a:r>
              <a:rPr lang="en-AU" sz="1600" dirty="0"/>
              <a:t>Pillar fit</a:t>
            </a:r>
          </a:p>
        </p:txBody>
      </p:sp>
      <p:sp>
        <p:nvSpPr>
          <p:cNvPr id="142" name="Rectangle: Rounded Corners 141">
            <a:extLst>
              <a:ext uri="{FF2B5EF4-FFF2-40B4-BE49-F238E27FC236}">
                <a16:creationId xmlns:a16="http://schemas.microsoft.com/office/drawing/2014/main" id="{8D0B7276-749A-436C-AC10-EAFB18FBBD5D}"/>
              </a:ext>
            </a:extLst>
          </p:cNvPr>
          <p:cNvSpPr/>
          <p:nvPr/>
        </p:nvSpPr>
        <p:spPr>
          <a:xfrm>
            <a:off x="10790302" y="1955740"/>
            <a:ext cx="1980000" cy="468000"/>
          </a:xfrm>
          <a:prstGeom prst="roundRect">
            <a:avLst/>
          </a:prstGeom>
          <a:solidFill>
            <a:schemeClr val="bg2"/>
          </a:solidFill>
          <a:ln w="12700">
            <a:noFill/>
          </a:ln>
        </p:spPr>
        <p:txBody>
          <a:bodyPr wrap="square" rtlCol="0" anchor="ctr">
            <a:noAutofit/>
          </a:bodyPr>
          <a:lstStyle/>
          <a:p>
            <a:pPr algn="ctr">
              <a:spcBef>
                <a:spcPts val="600"/>
              </a:spcBef>
            </a:pPr>
            <a:r>
              <a:rPr lang="en-AU" sz="1400" b="1">
                <a:solidFill>
                  <a:schemeClr val="bg1"/>
                </a:solidFill>
              </a:rPr>
              <a:t>1. Optimise core operations</a:t>
            </a:r>
          </a:p>
        </p:txBody>
      </p:sp>
      <p:sp>
        <p:nvSpPr>
          <p:cNvPr id="144" name="Rectangle: Rounded Corners 143">
            <a:extLst>
              <a:ext uri="{FF2B5EF4-FFF2-40B4-BE49-F238E27FC236}">
                <a16:creationId xmlns:a16="http://schemas.microsoft.com/office/drawing/2014/main" id="{92BCC670-5D47-4891-B7F0-F6C89C2E96DF}"/>
              </a:ext>
            </a:extLst>
          </p:cNvPr>
          <p:cNvSpPr/>
          <p:nvPr/>
        </p:nvSpPr>
        <p:spPr>
          <a:xfrm>
            <a:off x="12838837" y="1966918"/>
            <a:ext cx="1980000" cy="468000"/>
          </a:xfrm>
          <a:prstGeom prst="roundRect">
            <a:avLst/>
          </a:prstGeom>
          <a:solidFill>
            <a:srgbClr val="00AD9F"/>
          </a:solidFill>
          <a:ln w="12700">
            <a:noFill/>
          </a:ln>
        </p:spPr>
        <p:txBody>
          <a:bodyPr wrap="square" rtlCol="0" anchor="ctr">
            <a:noAutofit/>
          </a:bodyPr>
          <a:lstStyle/>
          <a:p>
            <a:pPr algn="ctr">
              <a:spcBef>
                <a:spcPts val="600"/>
              </a:spcBef>
            </a:pPr>
            <a:r>
              <a:rPr lang="en-AU" sz="1400" b="1" dirty="0">
                <a:solidFill>
                  <a:schemeClr val="bg1"/>
                </a:solidFill>
              </a:rPr>
              <a:t>2. Strengthen the culture</a:t>
            </a:r>
          </a:p>
        </p:txBody>
      </p:sp>
      <p:sp>
        <p:nvSpPr>
          <p:cNvPr id="148" name="Rectangle: Rounded Corners 147">
            <a:extLst>
              <a:ext uri="{FF2B5EF4-FFF2-40B4-BE49-F238E27FC236}">
                <a16:creationId xmlns:a16="http://schemas.microsoft.com/office/drawing/2014/main" id="{6FB9F7F2-9286-4436-87A5-5549D9645724}"/>
              </a:ext>
            </a:extLst>
          </p:cNvPr>
          <p:cNvSpPr/>
          <p:nvPr/>
        </p:nvSpPr>
        <p:spPr>
          <a:xfrm>
            <a:off x="14892933" y="1976150"/>
            <a:ext cx="1980000" cy="468000"/>
          </a:xfrm>
          <a:prstGeom prst="roundRect">
            <a:avLst/>
          </a:prstGeom>
          <a:solidFill>
            <a:srgbClr val="888B8D"/>
          </a:solidFill>
          <a:ln w="12700">
            <a:noFill/>
          </a:ln>
        </p:spPr>
        <p:txBody>
          <a:bodyPr wrap="square" rtlCol="0" anchor="ctr">
            <a:noAutofit/>
          </a:bodyPr>
          <a:lstStyle/>
          <a:p>
            <a:pPr algn="ctr">
              <a:spcBef>
                <a:spcPts val="600"/>
              </a:spcBef>
            </a:pPr>
            <a:r>
              <a:rPr lang="en-AU" sz="1400" b="1" dirty="0">
                <a:solidFill>
                  <a:schemeClr val="bg1"/>
                </a:solidFill>
              </a:rPr>
              <a:t>3. Operationalise &amp; scale future capabilities</a:t>
            </a:r>
          </a:p>
        </p:txBody>
      </p:sp>
      <p:sp>
        <p:nvSpPr>
          <p:cNvPr id="149" name="TextBox 148">
            <a:extLst>
              <a:ext uri="{FF2B5EF4-FFF2-40B4-BE49-F238E27FC236}">
                <a16:creationId xmlns:a16="http://schemas.microsoft.com/office/drawing/2014/main" id="{E5490605-3C74-4A97-BEEC-8EDFEF8E62FE}"/>
              </a:ext>
            </a:extLst>
          </p:cNvPr>
          <p:cNvSpPr txBox="1"/>
          <p:nvPr/>
        </p:nvSpPr>
        <p:spPr>
          <a:xfrm>
            <a:off x="8593836" y="2552987"/>
            <a:ext cx="8319137" cy="562908"/>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ctr" anchorCtr="0"/>
          <a:lstStyle>
            <a:defPPr>
              <a:defRPr lang="en-US"/>
            </a:defPPr>
            <a:lvl1pPr indent="0" defTabSz="640064">
              <a:spcBef>
                <a:spcPct val="20000"/>
              </a:spcBef>
              <a:buFont typeface="Arial"/>
              <a:buNone/>
              <a:defRPr sz="1800" spc="140">
                <a:solidFill>
                  <a:srgbClr val="F37420"/>
                </a:solidFill>
                <a:latin typeface="Arial" panose="020B0604020202020204" pitchFamily="34" charset="0"/>
                <a:cs typeface="Arial" panose="020B0604020202020204" pitchFamily="34" charset="0"/>
              </a:defRPr>
            </a:lvl1pPr>
            <a:lvl2pPr marL="1040130" indent="-400050" defTabSz="640080">
              <a:spcBef>
                <a:spcPct val="20000"/>
              </a:spcBef>
              <a:buFont typeface="Arial"/>
              <a:buChar char="–"/>
              <a:defRPr sz="3920">
                <a:solidFill>
                  <a:schemeClr val="dk1"/>
                </a:solidFill>
              </a:defRPr>
            </a:lvl2pPr>
            <a:lvl3pPr marL="1600200" indent="-320040" defTabSz="640080">
              <a:spcBef>
                <a:spcPct val="20000"/>
              </a:spcBef>
              <a:buFont typeface="Arial"/>
              <a:buChar char="•"/>
              <a:defRPr sz="3360">
                <a:solidFill>
                  <a:schemeClr val="dk1"/>
                </a:solidFill>
              </a:defRPr>
            </a:lvl3pPr>
            <a:lvl4pPr marL="2240280" indent="-320040" defTabSz="640080">
              <a:spcBef>
                <a:spcPct val="20000"/>
              </a:spcBef>
              <a:buFont typeface="Arial"/>
              <a:buChar char="–"/>
              <a:defRPr sz="2800">
                <a:solidFill>
                  <a:schemeClr val="dk1"/>
                </a:solidFill>
              </a:defRPr>
            </a:lvl4pPr>
            <a:lvl5pPr marL="2880360" indent="-320040" defTabSz="640080">
              <a:spcBef>
                <a:spcPct val="20000"/>
              </a:spcBef>
              <a:buFont typeface="Arial"/>
              <a:buChar char="»"/>
              <a:defRPr sz="2800">
                <a:solidFill>
                  <a:schemeClr val="dk1"/>
                </a:solidFill>
              </a:defRPr>
            </a:lvl5pPr>
            <a:lvl6pPr marL="3520440" indent="-320040" defTabSz="640080">
              <a:spcBef>
                <a:spcPct val="20000"/>
              </a:spcBef>
              <a:buFont typeface="Arial"/>
              <a:buChar char="•"/>
              <a:defRPr sz="2800">
                <a:solidFill>
                  <a:schemeClr val="dk1"/>
                </a:solidFill>
              </a:defRPr>
            </a:lvl6pPr>
            <a:lvl7pPr marL="4160520" indent="-320040" defTabSz="640080">
              <a:spcBef>
                <a:spcPct val="20000"/>
              </a:spcBef>
              <a:buFont typeface="Arial"/>
              <a:buChar char="•"/>
              <a:defRPr sz="2800">
                <a:solidFill>
                  <a:schemeClr val="dk1"/>
                </a:solidFill>
              </a:defRPr>
            </a:lvl7pPr>
            <a:lvl8pPr marL="4800600" indent="-320040" defTabSz="640080">
              <a:spcBef>
                <a:spcPct val="20000"/>
              </a:spcBef>
              <a:buFont typeface="Arial"/>
              <a:buChar char="•"/>
              <a:defRPr sz="2800">
                <a:solidFill>
                  <a:schemeClr val="dk1"/>
                </a:solidFill>
              </a:defRPr>
            </a:lvl8pPr>
            <a:lvl9pPr marL="5440680" indent="-320040" defTabSz="640080">
              <a:spcBef>
                <a:spcPct val="20000"/>
              </a:spcBef>
              <a:buFont typeface="Arial"/>
              <a:buChar char="•"/>
              <a:defRPr sz="2800">
                <a:solidFill>
                  <a:schemeClr val="dk1"/>
                </a:solidFill>
              </a:defRPr>
            </a:lvl9pPr>
          </a:lstStyle>
          <a:p>
            <a:r>
              <a:rPr lang="en-AU" sz="1600" dirty="0"/>
              <a:t>Fits under which 3-year plan project? </a:t>
            </a:r>
          </a:p>
          <a:p>
            <a:r>
              <a:rPr lang="en-AU" sz="1000" dirty="0">
                <a:solidFill>
                  <a:schemeClr val="bg1">
                    <a:lumMod val="50000"/>
                  </a:schemeClr>
                </a:solidFill>
              </a:rPr>
              <a:t>(See EDM59768417)   </a:t>
            </a:r>
            <a:endParaRPr lang="en-AU" sz="1100" dirty="0">
              <a:solidFill>
                <a:schemeClr val="bg1">
                  <a:lumMod val="50000"/>
                </a:schemeClr>
              </a:solidFill>
            </a:endParaRPr>
          </a:p>
        </p:txBody>
      </p:sp>
      <p:cxnSp>
        <p:nvCxnSpPr>
          <p:cNvPr id="150" name="Straight Connector 149">
            <a:extLst>
              <a:ext uri="{FF2B5EF4-FFF2-40B4-BE49-F238E27FC236}">
                <a16:creationId xmlns:a16="http://schemas.microsoft.com/office/drawing/2014/main" id="{03E19B0B-CC24-44E4-8C73-FC2EE3C3385E}"/>
              </a:ext>
            </a:extLst>
          </p:cNvPr>
          <p:cNvCxnSpPr>
            <a:cxnSpLocks/>
          </p:cNvCxnSpPr>
          <p:nvPr/>
        </p:nvCxnSpPr>
        <p:spPr>
          <a:xfrm flipV="1">
            <a:off x="13436933" y="7675094"/>
            <a:ext cx="0" cy="324000"/>
          </a:xfrm>
          <a:prstGeom prst="line">
            <a:avLst/>
          </a:prstGeom>
          <a:ln cap="sq" cmpd="sng">
            <a:solidFill>
              <a:schemeClr val="tx1">
                <a:lumMod val="50000"/>
              </a:schemeClr>
            </a:solidFill>
            <a:headEnd type="diamond"/>
            <a:tailEnd type="diamond"/>
          </a:ln>
        </p:spPr>
        <p:style>
          <a:lnRef idx="2">
            <a:schemeClr val="accent1"/>
          </a:lnRef>
          <a:fillRef idx="0">
            <a:schemeClr val="accent1"/>
          </a:fillRef>
          <a:effectRef idx="1">
            <a:schemeClr val="accent1"/>
          </a:effectRef>
          <a:fontRef idx="minor">
            <a:schemeClr val="tx1"/>
          </a:fontRef>
        </p:style>
      </p:cxnSp>
      <p:sp>
        <p:nvSpPr>
          <p:cNvPr id="151" name="TextBox 150">
            <a:extLst>
              <a:ext uri="{FF2B5EF4-FFF2-40B4-BE49-F238E27FC236}">
                <a16:creationId xmlns:a16="http://schemas.microsoft.com/office/drawing/2014/main" id="{74967213-62D1-401D-B4A4-E8A06EC64A8E}"/>
              </a:ext>
            </a:extLst>
          </p:cNvPr>
          <p:cNvSpPr txBox="1"/>
          <p:nvPr/>
        </p:nvSpPr>
        <p:spPr>
          <a:xfrm>
            <a:off x="13051171" y="4684130"/>
            <a:ext cx="3958859" cy="230832"/>
          </a:xfrm>
          <a:prstGeom prst="rect">
            <a:avLst/>
          </a:prstGeom>
          <a:noFill/>
        </p:spPr>
        <p:txBody>
          <a:bodyPr wrap="square" rtlCol="0">
            <a:spAutoFit/>
          </a:bodyPr>
          <a:lstStyle/>
          <a:p>
            <a:r>
              <a:rPr lang="en-AU" sz="900" spc="140" dirty="0">
                <a:solidFill>
                  <a:srgbClr val="888B8D"/>
                </a:solidFill>
                <a:latin typeface="Arial" panose="020B0604020202020204" pitchFamily="34" charset="0"/>
                <a:cs typeface="Arial" panose="020B0604020202020204" pitchFamily="34" charset="0"/>
              </a:rPr>
              <a:t>Low                              Medium                   High</a:t>
            </a:r>
            <a:endParaRPr lang="en-AU" sz="900" dirty="0"/>
          </a:p>
        </p:txBody>
      </p:sp>
      <p:sp>
        <p:nvSpPr>
          <p:cNvPr id="104" name="Text Placeholder 2">
            <a:extLst>
              <a:ext uri="{FF2B5EF4-FFF2-40B4-BE49-F238E27FC236}">
                <a16:creationId xmlns:a16="http://schemas.microsoft.com/office/drawing/2014/main" id="{51FCDCBB-284E-4930-8795-EC7BEBA601F7}"/>
              </a:ext>
            </a:extLst>
          </p:cNvPr>
          <p:cNvSpPr txBox="1">
            <a:spLocks/>
          </p:cNvSpPr>
          <p:nvPr/>
        </p:nvSpPr>
        <p:spPr>
          <a:xfrm>
            <a:off x="8593120" y="3179697"/>
            <a:ext cx="2907923" cy="3150146"/>
          </a:xfrm>
          <a:prstGeom prst="rect">
            <a:avLst/>
          </a:prstGeom>
          <a:ln w="9525" cap="flat" cmpd="sng" algn="ctr">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72000" anchor="t" anchorCtr="0"/>
          <a:lstStyle>
            <a:lvl1pPr marL="480048" indent="-480048" algn="l" defTabSz="640064" rtl="0" eaLnBrk="1" latinLnBrk="0" hangingPunct="1">
              <a:spcBef>
                <a:spcPct val="20000"/>
              </a:spcBef>
              <a:buFont typeface="Arial"/>
              <a:buChar char="•"/>
              <a:defRPr sz="4480" kern="1200">
                <a:solidFill>
                  <a:schemeClr val="dk1"/>
                </a:solidFill>
                <a:latin typeface="+mn-lt"/>
                <a:ea typeface="+mn-ea"/>
                <a:cs typeface="+mn-cs"/>
              </a:defRPr>
            </a:lvl1pPr>
            <a:lvl2pPr marL="1040104" indent="-400040" algn="l" defTabSz="640064" rtl="0" eaLnBrk="1" latinLnBrk="0" hangingPunct="1">
              <a:spcBef>
                <a:spcPct val="20000"/>
              </a:spcBef>
              <a:buFont typeface="Arial"/>
              <a:buChar char="–"/>
              <a:defRPr sz="3920" kern="1200">
                <a:solidFill>
                  <a:schemeClr val="dk1"/>
                </a:solidFill>
                <a:latin typeface="+mn-lt"/>
                <a:ea typeface="+mn-ea"/>
                <a:cs typeface="+mn-cs"/>
              </a:defRPr>
            </a:lvl2pPr>
            <a:lvl3pPr marL="1600160" indent="-320032" algn="l" defTabSz="640064" rtl="0" eaLnBrk="1" latinLnBrk="0" hangingPunct="1">
              <a:spcBef>
                <a:spcPct val="20000"/>
              </a:spcBef>
              <a:buFont typeface="Arial"/>
              <a:buChar char="•"/>
              <a:defRPr sz="3360" kern="1200">
                <a:solidFill>
                  <a:schemeClr val="dk1"/>
                </a:solidFill>
                <a:latin typeface="+mn-lt"/>
                <a:ea typeface="+mn-ea"/>
                <a:cs typeface="+mn-cs"/>
              </a:defRPr>
            </a:lvl3pPr>
            <a:lvl4pPr marL="2240224" indent="-320032" algn="l" defTabSz="640064" rtl="0" eaLnBrk="1" latinLnBrk="0" hangingPunct="1">
              <a:spcBef>
                <a:spcPct val="20000"/>
              </a:spcBef>
              <a:buFont typeface="Arial"/>
              <a:buChar char="–"/>
              <a:defRPr sz="2800" kern="1200">
                <a:solidFill>
                  <a:schemeClr val="dk1"/>
                </a:solidFill>
                <a:latin typeface="+mn-lt"/>
                <a:ea typeface="+mn-ea"/>
                <a:cs typeface="+mn-cs"/>
              </a:defRPr>
            </a:lvl4pPr>
            <a:lvl5pPr marL="2880288" indent="-320032" algn="l" defTabSz="640064" rtl="0" eaLnBrk="1" latinLnBrk="0" hangingPunct="1">
              <a:spcBef>
                <a:spcPct val="20000"/>
              </a:spcBef>
              <a:buFont typeface="Arial"/>
              <a:buChar char="»"/>
              <a:defRPr sz="2800" kern="1200">
                <a:solidFill>
                  <a:schemeClr val="dk1"/>
                </a:solidFill>
                <a:latin typeface="+mn-lt"/>
                <a:ea typeface="+mn-ea"/>
                <a:cs typeface="+mn-cs"/>
              </a:defRPr>
            </a:lvl5pPr>
            <a:lvl6pPr marL="3520352" indent="-320032" algn="l" defTabSz="640064" rtl="0" eaLnBrk="1" latinLnBrk="0" hangingPunct="1">
              <a:spcBef>
                <a:spcPct val="20000"/>
              </a:spcBef>
              <a:buFont typeface="Arial"/>
              <a:buChar char="•"/>
              <a:defRPr sz="2800" kern="1200">
                <a:solidFill>
                  <a:schemeClr val="dk1"/>
                </a:solidFill>
                <a:latin typeface="+mn-lt"/>
                <a:ea typeface="+mn-ea"/>
                <a:cs typeface="+mn-cs"/>
              </a:defRPr>
            </a:lvl6pPr>
            <a:lvl7pPr marL="4160416" indent="-320032" algn="l" defTabSz="640064" rtl="0" eaLnBrk="1" latinLnBrk="0" hangingPunct="1">
              <a:spcBef>
                <a:spcPct val="20000"/>
              </a:spcBef>
              <a:buFont typeface="Arial"/>
              <a:buChar char="•"/>
              <a:defRPr sz="2800" kern="1200">
                <a:solidFill>
                  <a:schemeClr val="dk1"/>
                </a:solidFill>
                <a:latin typeface="+mn-lt"/>
                <a:ea typeface="+mn-ea"/>
                <a:cs typeface="+mn-cs"/>
              </a:defRPr>
            </a:lvl7pPr>
            <a:lvl8pPr marL="4800480" indent="-320032" algn="l" defTabSz="640064" rtl="0" eaLnBrk="1" latinLnBrk="0" hangingPunct="1">
              <a:spcBef>
                <a:spcPct val="20000"/>
              </a:spcBef>
              <a:buFont typeface="Arial"/>
              <a:buChar char="•"/>
              <a:defRPr sz="2800" kern="1200">
                <a:solidFill>
                  <a:schemeClr val="dk1"/>
                </a:solidFill>
                <a:latin typeface="+mn-lt"/>
                <a:ea typeface="+mn-ea"/>
                <a:cs typeface="+mn-cs"/>
              </a:defRPr>
            </a:lvl8pPr>
            <a:lvl9pPr marL="5440544" indent="-320032" algn="l" defTabSz="640064" rtl="0" eaLnBrk="1" latinLnBrk="0" hangingPunct="1">
              <a:spcBef>
                <a:spcPct val="20000"/>
              </a:spcBef>
              <a:buFont typeface="Arial"/>
              <a:buChar char="•"/>
              <a:defRPr sz="2800" kern="1200">
                <a:solidFill>
                  <a:schemeClr val="dk1"/>
                </a:solidFill>
                <a:latin typeface="+mn-lt"/>
                <a:ea typeface="+mn-ea"/>
                <a:cs typeface="+mn-cs"/>
              </a:defRPr>
            </a:lvl9pPr>
          </a:lstStyle>
          <a:p>
            <a:pPr marL="0" indent="0">
              <a:buFont typeface="Arial"/>
              <a:buNone/>
            </a:pPr>
            <a:r>
              <a:rPr lang="en-AU" sz="1500" spc="140" dirty="0">
                <a:solidFill>
                  <a:schemeClr val="bg2"/>
                </a:solidFill>
                <a:latin typeface="Arial" panose="020B0604020202020204" pitchFamily="34" charset="0"/>
                <a:cs typeface="Arial" panose="020B0604020202020204" pitchFamily="34" charset="0"/>
              </a:rPr>
              <a:t>Dependencies or other aligned initiatives</a:t>
            </a:r>
          </a:p>
          <a:p>
            <a:pPr marL="0" indent="0">
              <a:buNone/>
            </a:pPr>
            <a:endParaRPr lang="en-AU" sz="1400" spc="140" dirty="0">
              <a:solidFill>
                <a:schemeClr val="tx1">
                  <a:lumMod val="50000"/>
                </a:schemeClr>
              </a:solidFill>
              <a:latin typeface="Arial" panose="020B0604020202020204" pitchFamily="34" charset="0"/>
              <a:cs typeface="Arial" panose="020B0604020202020204" pitchFamily="34" charset="0"/>
            </a:endParaRPr>
          </a:p>
          <a:p>
            <a:endParaRPr lang="en-AU" sz="1400" spc="140" dirty="0">
              <a:solidFill>
                <a:schemeClr val="tx2"/>
              </a:solidFill>
              <a:latin typeface="Arial" panose="020B0604020202020204" pitchFamily="34" charset="0"/>
              <a:cs typeface="Arial" panose="020B0604020202020204" pitchFamily="34" charset="0"/>
            </a:endParaRPr>
          </a:p>
          <a:p>
            <a:pPr marL="0" indent="0">
              <a:buFont typeface="Arial"/>
              <a:buNone/>
            </a:pPr>
            <a:endParaRPr lang="en-AU" sz="1400" spc="140" dirty="0">
              <a:solidFill>
                <a:schemeClr val="tx2"/>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CEC9B9D0-897A-4943-B993-71160B643BB6}"/>
              </a:ext>
            </a:extLst>
          </p:cNvPr>
          <p:cNvSpPr/>
          <p:nvPr/>
        </p:nvSpPr>
        <p:spPr>
          <a:xfrm>
            <a:off x="11137900" y="1210922"/>
            <a:ext cx="1244081" cy="66627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11672773-2F7E-4C71-B4AF-D0AEC70CD8C4}"/>
              </a:ext>
            </a:extLst>
          </p:cNvPr>
          <p:cNvSpPr/>
          <p:nvPr/>
        </p:nvSpPr>
        <p:spPr>
          <a:xfrm>
            <a:off x="12325199" y="1221649"/>
            <a:ext cx="1166220" cy="60561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500A97AB-BD0C-4325-BF01-78744F2A3C13}"/>
              </a:ext>
            </a:extLst>
          </p:cNvPr>
          <p:cNvSpPr/>
          <p:nvPr/>
        </p:nvSpPr>
        <p:spPr>
          <a:xfrm>
            <a:off x="13361240" y="1262749"/>
            <a:ext cx="1244081" cy="61562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14123101-E520-4414-8A3D-6E5CAED283BB}"/>
              </a:ext>
            </a:extLst>
          </p:cNvPr>
          <p:cNvSpPr/>
          <p:nvPr/>
        </p:nvSpPr>
        <p:spPr>
          <a:xfrm>
            <a:off x="15696229" y="1262749"/>
            <a:ext cx="1342473" cy="6421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88089D6B-F0CC-4164-AC2C-7CD75E9A12DB}"/>
              </a:ext>
            </a:extLst>
          </p:cNvPr>
          <p:cNvSpPr/>
          <p:nvPr/>
        </p:nvSpPr>
        <p:spPr>
          <a:xfrm>
            <a:off x="11353677" y="616922"/>
            <a:ext cx="1344192" cy="61808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3311CD80-9440-4B41-86A9-23DD84880D71}"/>
              </a:ext>
            </a:extLst>
          </p:cNvPr>
          <p:cNvSpPr/>
          <p:nvPr/>
        </p:nvSpPr>
        <p:spPr>
          <a:xfrm>
            <a:off x="15290800" y="616922"/>
            <a:ext cx="1344192" cy="60472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C35F31DF-C7B6-417B-AF6C-9DE228FE8B19}"/>
              </a:ext>
            </a:extLst>
          </p:cNvPr>
          <p:cNvSpPr/>
          <p:nvPr/>
        </p:nvSpPr>
        <p:spPr>
          <a:xfrm>
            <a:off x="10756777" y="1866071"/>
            <a:ext cx="1961957" cy="66627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52557503"/>
      </p:ext>
    </p:extLst>
  </p:cSld>
  <p:clrMapOvr>
    <a:masterClrMapping/>
  </p:clrMapOvr>
</p:sld>
</file>

<file path=ppt/theme/theme1.xml><?xml version="1.0" encoding="utf-8"?>
<a:theme xmlns:a="http://schemas.openxmlformats.org/drawingml/2006/main" name="Office Theme">
  <a:themeElements>
    <a:clrScheme name="Western Power Master Colours">
      <a:dk1>
        <a:srgbClr val="525862"/>
      </a:dk1>
      <a:lt1>
        <a:sysClr val="window" lastClr="FFFFFF"/>
      </a:lt1>
      <a:dk2>
        <a:srgbClr val="888B8D"/>
      </a:dk2>
      <a:lt2>
        <a:srgbClr val="F37420"/>
      </a:lt2>
      <a:accent1>
        <a:srgbClr val="F37439"/>
      </a:accent1>
      <a:accent2>
        <a:srgbClr val="00AD9F"/>
      </a:accent2>
      <a:accent3>
        <a:srgbClr val="F1B434"/>
      </a:accent3>
      <a:accent4>
        <a:srgbClr val="E04E39"/>
      </a:accent4>
      <a:accent5>
        <a:srgbClr val="93C990"/>
      </a:accent5>
      <a:accent6>
        <a:srgbClr val="DBE44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0DC0600D-7346-4049-BC23-47C775A172D8}" vid="{60A677F8-28D4-4DCD-B6FE-A302C77531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11BE555EBDD74B9834E3A20E991260" ma:contentTypeVersion="12" ma:contentTypeDescription="Create a new document." ma:contentTypeScope="" ma:versionID="41431c82d68ef28e76744a72767ef6b7">
  <xsd:schema xmlns:xsd="http://www.w3.org/2001/XMLSchema" xmlns:xs="http://www.w3.org/2001/XMLSchema" xmlns:p="http://schemas.microsoft.com/office/2006/metadata/properties" xmlns:ns3="95cb0539-867f-4539-8f3a-71a196328502" xmlns:ns4="a60942c5-7c57-4da1-bfb4-21150c8f5d79" targetNamespace="http://schemas.microsoft.com/office/2006/metadata/properties" ma:root="true" ma:fieldsID="798665456febac523d4419b2b93d5394" ns3:_="" ns4:_="">
    <xsd:import namespace="95cb0539-867f-4539-8f3a-71a196328502"/>
    <xsd:import namespace="a60942c5-7c57-4da1-bfb4-21150c8f5d7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cb0539-867f-4539-8f3a-71a196328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0942c5-7c57-4da1-bfb4-21150c8f5d7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B9C6F-3AA8-4952-AA63-F14E0CC63DC5}">
  <ds:schemaRefs>
    <ds:schemaRef ds:uri="http://schemas.microsoft.com/sharepoint/v3/contenttype/forms"/>
  </ds:schemaRefs>
</ds:datastoreItem>
</file>

<file path=customXml/itemProps2.xml><?xml version="1.0" encoding="utf-8"?>
<ds:datastoreItem xmlns:ds="http://schemas.openxmlformats.org/officeDocument/2006/customXml" ds:itemID="{7A583BA5-7688-49D0-B083-7302C9CB6049}">
  <ds:schemaRefs>
    <ds:schemaRef ds:uri="http://schemas.microsoft.com/office/2006/metadata/properties"/>
    <ds:schemaRef ds:uri="95cb0539-867f-4539-8f3a-71a196328502"/>
    <ds:schemaRef ds:uri="http://purl.org/dc/terms/"/>
    <ds:schemaRef ds:uri="http://schemas.openxmlformats.org/package/2006/metadata/core-properties"/>
    <ds:schemaRef ds:uri="http://purl.org/dc/dcmitype/"/>
    <ds:schemaRef ds:uri="http://schemas.microsoft.com/office/2006/documentManagement/types"/>
    <ds:schemaRef ds:uri="a60942c5-7c57-4da1-bfb4-21150c8f5d79"/>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C34D8CE2-A1E8-4B57-B6DF-E2756CBC6D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cb0539-867f-4539-8f3a-71a196328502"/>
    <ds:schemaRef ds:uri="a60942c5-7c57-4da1-bfb4-21150c8f5d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 template</Template>
  <TotalTime>8698</TotalTime>
  <Words>451</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Bankwest Rounded Bold</vt:lpstr>
      <vt:lpstr>Calibri</vt:lpstr>
      <vt:lpstr>Calibri Light</vt:lpstr>
      <vt:lpstr>Calibri Light</vt:lpstr>
      <vt:lpstr>Segoe UI</vt:lpstr>
      <vt:lpstr>Segoe UI Light</vt:lpstr>
      <vt:lpstr>Segoe UI Semibold</vt:lpstr>
      <vt:lpstr>Tw Cen MT Condensed</vt:lpstr>
      <vt:lpstr>Office Theme</vt:lpstr>
      <vt:lpstr>Opportunity: Controller Roster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Opportunity: TEX Contractor spend</dc:title>
  <dc:creator>Georgia Stafford</dc:creator>
  <cp:lastModifiedBy>Andrew Barwise</cp:lastModifiedBy>
  <cp:revision>103</cp:revision>
  <cp:lastPrinted>2022-08-24T01:14:29Z</cp:lastPrinted>
  <dcterms:created xsi:type="dcterms:W3CDTF">2018-05-02T00:10:19Z</dcterms:created>
  <dcterms:modified xsi:type="dcterms:W3CDTF">2022-08-31T04:11:27Z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0x0101002E11BE555EBDD74B9834E3A20E991260</vt:lpwstr>
  </property>
</Properties>
</file>