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2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7BCDA-51BD-30EF-1D2B-3423B303601A}" v="487" dt="2020-10-19T20:55:13.707"/>
    <p1510:client id="{6EF49C90-6CB6-F013-40E4-A3026EE62269}" v="54" dt="2020-10-19T20:59:25.180"/>
    <p1510:client id="{B00AB88E-3E25-132E-D406-597470FDEAE0}" v="6" dt="2020-10-19T22:53:32.387"/>
    <p1510:client id="{B875D4C3-54A2-8989-4302-3A8EFD285571}" v="16" dt="2020-10-19T20:45:10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veless, Conner Alan" userId="S::caloveless16@my.trine.edu::c16135e1-2a02-4a07-9bda-051ba4f8a9a8" providerId="AD" clId="Web-{6EF49C90-6CB6-F013-40E4-A3026EE62269}"/>
    <pc:docChg chg="modSld">
      <pc:chgData name="Loveless, Conner Alan" userId="S::caloveless16@my.trine.edu::c16135e1-2a02-4a07-9bda-051ba4f8a9a8" providerId="AD" clId="Web-{6EF49C90-6CB6-F013-40E4-A3026EE62269}" dt="2020-10-19T20:59:25.180" v="53" actId="20577"/>
      <pc:docMkLst>
        <pc:docMk/>
      </pc:docMkLst>
      <pc:sldChg chg="modSp">
        <pc:chgData name="Loveless, Conner Alan" userId="S::caloveless16@my.trine.edu::c16135e1-2a02-4a07-9bda-051ba4f8a9a8" providerId="AD" clId="Web-{6EF49C90-6CB6-F013-40E4-A3026EE62269}" dt="2020-10-19T20:59:25.180" v="52" actId="20577"/>
        <pc:sldMkLst>
          <pc:docMk/>
          <pc:sldMk cId="2887308161" sldId="258"/>
        </pc:sldMkLst>
        <pc:spChg chg="mod">
          <ac:chgData name="Loveless, Conner Alan" userId="S::caloveless16@my.trine.edu::c16135e1-2a02-4a07-9bda-051ba4f8a9a8" providerId="AD" clId="Web-{6EF49C90-6CB6-F013-40E4-A3026EE62269}" dt="2020-10-19T20:59:25.180" v="52" actId="20577"/>
          <ac:spMkLst>
            <pc:docMk/>
            <pc:sldMk cId="2887308161" sldId="258"/>
            <ac:spMk id="3" creationId="{396A248D-D2CC-F54C-8F80-328BD485B5F5}"/>
          </ac:spMkLst>
        </pc:spChg>
      </pc:sldChg>
    </pc:docChg>
  </pc:docChgLst>
  <pc:docChgLst>
    <pc:chgData name="Middleton, Joshua John" userId="S::jjmiddleton16@my.trine.edu::1391e3f4-3362-4333-bf0c-3fa3652611e9" providerId="AD" clId="Web-{5277BCDA-51BD-30EF-1D2B-3423B303601A}"/>
    <pc:docChg chg="modSld sldOrd">
      <pc:chgData name="Middleton, Joshua John" userId="S::jjmiddleton16@my.trine.edu::1391e3f4-3362-4333-bf0c-3fa3652611e9" providerId="AD" clId="Web-{5277BCDA-51BD-30EF-1D2B-3423B303601A}" dt="2020-10-19T20:55:13.707" v="481" actId="1076"/>
      <pc:docMkLst>
        <pc:docMk/>
      </pc:docMkLst>
      <pc:sldChg chg="delSp modSp">
        <pc:chgData name="Middleton, Joshua John" userId="S::jjmiddleton16@my.trine.edu::1391e3f4-3362-4333-bf0c-3fa3652611e9" providerId="AD" clId="Web-{5277BCDA-51BD-30EF-1D2B-3423B303601A}" dt="2020-10-19T20:49:08.860" v="342" actId="20577"/>
        <pc:sldMkLst>
          <pc:docMk/>
          <pc:sldMk cId="45929728" sldId="256"/>
        </pc:sldMkLst>
        <pc:spChg chg="mod">
          <ac:chgData name="Middleton, Joshua John" userId="S::jjmiddleton16@my.trine.edu::1391e3f4-3362-4333-bf0c-3fa3652611e9" providerId="AD" clId="Web-{5277BCDA-51BD-30EF-1D2B-3423B303601A}" dt="2020-10-19T20:49:08.860" v="342" actId="20577"/>
          <ac:spMkLst>
            <pc:docMk/>
            <pc:sldMk cId="45929728" sldId="256"/>
            <ac:spMk id="2" creationId="{B0307C4E-4007-3B41-A73E-18C93599EE7A}"/>
          </ac:spMkLst>
        </pc:spChg>
        <pc:spChg chg="del">
          <ac:chgData name="Middleton, Joshua John" userId="S::jjmiddleton16@my.trine.edu::1391e3f4-3362-4333-bf0c-3fa3652611e9" providerId="AD" clId="Web-{5277BCDA-51BD-30EF-1D2B-3423B303601A}" dt="2020-10-19T20:39:06.714" v="0"/>
          <ac:spMkLst>
            <pc:docMk/>
            <pc:sldMk cId="45929728" sldId="256"/>
            <ac:spMk id="3" creationId="{D3761319-B645-5140-88A9-3CEDA6D9BC1A}"/>
          </ac:spMkLst>
        </pc:spChg>
      </pc:sldChg>
      <pc:sldChg chg="addSp delSp modSp">
        <pc:chgData name="Middleton, Joshua John" userId="S::jjmiddleton16@my.trine.edu::1391e3f4-3362-4333-bf0c-3fa3652611e9" providerId="AD" clId="Web-{5277BCDA-51BD-30EF-1D2B-3423B303601A}" dt="2020-10-19T20:40:49.761" v="4" actId="14100"/>
        <pc:sldMkLst>
          <pc:docMk/>
          <pc:sldMk cId="214806595" sldId="257"/>
        </pc:sldMkLst>
        <pc:spChg chg="add del">
          <ac:chgData name="Middleton, Joshua John" userId="S::jjmiddleton16@my.trine.edu::1391e3f4-3362-4333-bf0c-3fa3652611e9" providerId="AD" clId="Web-{5277BCDA-51BD-30EF-1D2B-3423B303601A}" dt="2020-10-19T20:40:45.058" v="3"/>
          <ac:spMkLst>
            <pc:docMk/>
            <pc:sldMk cId="214806595" sldId="257"/>
            <ac:spMk id="3" creationId="{FFC65E91-09C6-4553-AFA9-4167160DC4B5}"/>
          </ac:spMkLst>
        </pc:spChg>
        <pc:picChg chg="mod">
          <ac:chgData name="Middleton, Joshua John" userId="S::jjmiddleton16@my.trine.edu::1391e3f4-3362-4333-bf0c-3fa3652611e9" providerId="AD" clId="Web-{5277BCDA-51BD-30EF-1D2B-3423B303601A}" dt="2020-10-19T20:40:49.761" v="4" actId="14100"/>
          <ac:picMkLst>
            <pc:docMk/>
            <pc:sldMk cId="214806595" sldId="257"/>
            <ac:picMk id="6" creationId="{90E0E681-2D18-CD42-922F-711452656985}"/>
          </ac:picMkLst>
        </pc:picChg>
      </pc:sldChg>
      <pc:sldChg chg="modSp">
        <pc:chgData name="Middleton, Joshua John" userId="S::jjmiddleton16@my.trine.edu::1391e3f4-3362-4333-bf0c-3fa3652611e9" providerId="AD" clId="Web-{5277BCDA-51BD-30EF-1D2B-3423B303601A}" dt="2020-10-19T20:49:55.876" v="383" actId="20577"/>
        <pc:sldMkLst>
          <pc:docMk/>
          <pc:sldMk cId="2887308161" sldId="258"/>
        </pc:sldMkLst>
        <pc:spChg chg="mod">
          <ac:chgData name="Middleton, Joshua John" userId="S::jjmiddleton16@my.trine.edu::1391e3f4-3362-4333-bf0c-3fa3652611e9" providerId="AD" clId="Web-{5277BCDA-51BD-30EF-1D2B-3423B303601A}" dt="2020-10-19T20:49:55.876" v="383" actId="20577"/>
          <ac:spMkLst>
            <pc:docMk/>
            <pc:sldMk cId="2887308161" sldId="258"/>
            <ac:spMk id="3" creationId="{396A248D-D2CC-F54C-8F80-328BD485B5F5}"/>
          </ac:spMkLst>
        </pc:spChg>
      </pc:sldChg>
      <pc:sldChg chg="modSp">
        <pc:chgData name="Middleton, Joshua John" userId="S::jjmiddleton16@my.trine.edu::1391e3f4-3362-4333-bf0c-3fa3652611e9" providerId="AD" clId="Web-{5277BCDA-51BD-30EF-1D2B-3423B303601A}" dt="2020-10-19T20:51:26.564" v="461" actId="20577"/>
        <pc:sldMkLst>
          <pc:docMk/>
          <pc:sldMk cId="2000477492" sldId="259"/>
        </pc:sldMkLst>
        <pc:spChg chg="mod">
          <ac:chgData name="Middleton, Joshua John" userId="S::jjmiddleton16@my.trine.edu::1391e3f4-3362-4333-bf0c-3fa3652611e9" providerId="AD" clId="Web-{5277BCDA-51BD-30EF-1D2B-3423B303601A}" dt="2020-10-19T20:51:26.564" v="461" actId="20577"/>
          <ac:spMkLst>
            <pc:docMk/>
            <pc:sldMk cId="2000477492" sldId="259"/>
            <ac:spMk id="3" creationId="{1FFC3EC1-8E58-FD4D-9ADF-7F1B0F1FFAF9}"/>
          </ac:spMkLst>
        </pc:spChg>
      </pc:sldChg>
      <pc:sldChg chg="delSp modSp">
        <pc:chgData name="Middleton, Joshua John" userId="S::jjmiddleton16@my.trine.edu::1391e3f4-3362-4333-bf0c-3fa3652611e9" providerId="AD" clId="Web-{5277BCDA-51BD-30EF-1D2B-3423B303601A}" dt="2020-10-19T20:55:13.707" v="481" actId="1076"/>
        <pc:sldMkLst>
          <pc:docMk/>
          <pc:sldMk cId="2000581550" sldId="261"/>
        </pc:sldMkLst>
        <pc:spChg chg="mod">
          <ac:chgData name="Middleton, Joshua John" userId="S::jjmiddleton16@my.trine.edu::1391e3f4-3362-4333-bf0c-3fa3652611e9" providerId="AD" clId="Web-{5277BCDA-51BD-30EF-1D2B-3423B303601A}" dt="2020-10-19T20:55:13.707" v="481" actId="1076"/>
          <ac:spMkLst>
            <pc:docMk/>
            <pc:sldMk cId="2000581550" sldId="261"/>
            <ac:spMk id="2" creationId="{B426A396-3A8E-054E-A7F9-3E5C8B0C5BE8}"/>
          </ac:spMkLst>
        </pc:spChg>
        <pc:spChg chg="del">
          <ac:chgData name="Middleton, Joshua John" userId="S::jjmiddleton16@my.trine.edu::1391e3f4-3362-4333-bf0c-3fa3652611e9" providerId="AD" clId="Web-{5277BCDA-51BD-30EF-1D2B-3423B303601A}" dt="2020-10-19T20:51:39.314" v="463"/>
          <ac:spMkLst>
            <pc:docMk/>
            <pc:sldMk cId="2000581550" sldId="261"/>
            <ac:spMk id="3" creationId="{6CFC10CA-9972-4A4E-84CF-A05923D78F8C}"/>
          </ac:spMkLst>
        </pc:spChg>
        <pc:picChg chg="del">
          <ac:chgData name="Middleton, Joshua John" userId="S::jjmiddleton16@my.trine.edu::1391e3f4-3362-4333-bf0c-3fa3652611e9" providerId="AD" clId="Web-{5277BCDA-51BD-30EF-1D2B-3423B303601A}" dt="2020-10-19T20:51:56.143" v="464"/>
          <ac:picMkLst>
            <pc:docMk/>
            <pc:sldMk cId="2000581550" sldId="261"/>
            <ac:picMk id="6" creationId="{E0D0E894-D707-8243-959F-E111907BD2DD}"/>
          </ac:picMkLst>
        </pc:picChg>
      </pc:sldChg>
      <pc:sldChg chg="modSp ord">
        <pc:chgData name="Middleton, Joshua John" userId="S::jjmiddleton16@my.trine.edu::1391e3f4-3362-4333-bf0c-3fa3652611e9" providerId="AD" clId="Web-{5277BCDA-51BD-30EF-1D2B-3423B303601A}" dt="2020-10-19T20:54:42.816" v="480"/>
        <pc:sldMkLst>
          <pc:docMk/>
          <pc:sldMk cId="3505811023" sldId="262"/>
        </pc:sldMkLst>
        <pc:spChg chg="mod">
          <ac:chgData name="Middleton, Joshua John" userId="S::jjmiddleton16@my.trine.edu::1391e3f4-3362-4333-bf0c-3fa3652611e9" providerId="AD" clId="Web-{5277BCDA-51BD-30EF-1D2B-3423B303601A}" dt="2020-10-19T20:45:46.233" v="260" actId="20577"/>
          <ac:spMkLst>
            <pc:docMk/>
            <pc:sldMk cId="3505811023" sldId="262"/>
            <ac:spMk id="3" creationId="{6303C0CB-D4D0-8845-90B6-91CD6EA41063}"/>
          </ac:spMkLst>
        </pc:spChg>
      </pc:sldChg>
    </pc:docChg>
  </pc:docChgLst>
  <pc:docChgLst>
    <pc:chgData name="Rigdon, Logan James" userId="S::ljrigdon16@my.trine.edu::0426ff41-2f02-48b2-9ee6-f5a824e3a305" providerId="AD" clId="Web-{B875D4C3-54A2-8989-4302-3A8EFD285571}"/>
    <pc:docChg chg="modSld">
      <pc:chgData name="Rigdon, Logan James" userId="S::ljrigdon16@my.trine.edu::0426ff41-2f02-48b2-9ee6-f5a824e3a305" providerId="AD" clId="Web-{B875D4C3-54A2-8989-4302-3A8EFD285571}" dt="2020-10-19T20:45:10" v="14" actId="20577"/>
      <pc:docMkLst>
        <pc:docMk/>
      </pc:docMkLst>
      <pc:sldChg chg="modSp">
        <pc:chgData name="Rigdon, Logan James" userId="S::ljrigdon16@my.trine.edu::0426ff41-2f02-48b2-9ee6-f5a824e3a305" providerId="AD" clId="Web-{B875D4C3-54A2-8989-4302-3A8EFD285571}" dt="2020-10-19T20:45:08.422" v="12" actId="20577"/>
        <pc:sldMkLst>
          <pc:docMk/>
          <pc:sldMk cId="3505811023" sldId="262"/>
        </pc:sldMkLst>
        <pc:spChg chg="mod">
          <ac:chgData name="Rigdon, Logan James" userId="S::ljrigdon16@my.trine.edu::0426ff41-2f02-48b2-9ee6-f5a824e3a305" providerId="AD" clId="Web-{B875D4C3-54A2-8989-4302-3A8EFD285571}" dt="2020-10-19T20:45:08.422" v="12" actId="20577"/>
          <ac:spMkLst>
            <pc:docMk/>
            <pc:sldMk cId="3505811023" sldId="262"/>
            <ac:spMk id="3" creationId="{6303C0CB-D4D0-8845-90B6-91CD6EA41063}"/>
          </ac:spMkLst>
        </pc:spChg>
      </pc:sldChg>
    </pc:docChg>
  </pc:docChgLst>
  <pc:docChgLst>
    <pc:chgData name="Baughman, Andrew Tyler" userId="S::atbaughman16@my.trine.edu::d255d888-3549-45f3-9e4f-14af9e960ae8" providerId="AD" clId="Web-{B00AB88E-3E25-132E-D406-597470FDEAE0}"/>
    <pc:docChg chg="modSld">
      <pc:chgData name="Baughman, Andrew Tyler" userId="S::atbaughman16@my.trine.edu::d255d888-3549-45f3-9e4f-14af9e960ae8" providerId="AD" clId="Web-{B00AB88E-3E25-132E-D406-597470FDEAE0}" dt="2020-10-19T22:53:32.387" v="4" actId="1076"/>
      <pc:docMkLst>
        <pc:docMk/>
      </pc:docMkLst>
      <pc:sldChg chg="addSp delSp modSp">
        <pc:chgData name="Baughman, Andrew Tyler" userId="S::atbaughman16@my.trine.edu::d255d888-3549-45f3-9e4f-14af9e960ae8" providerId="AD" clId="Web-{B00AB88E-3E25-132E-D406-597470FDEAE0}" dt="2020-10-19T22:53:32.387" v="4" actId="1076"/>
        <pc:sldMkLst>
          <pc:docMk/>
          <pc:sldMk cId="214806595" sldId="257"/>
        </pc:sldMkLst>
        <pc:picChg chg="add mod">
          <ac:chgData name="Baughman, Andrew Tyler" userId="S::atbaughman16@my.trine.edu::d255d888-3549-45f3-9e4f-14af9e960ae8" providerId="AD" clId="Web-{B00AB88E-3E25-132E-D406-597470FDEAE0}" dt="2020-10-19T22:53:32.387" v="4" actId="1076"/>
          <ac:picMkLst>
            <pc:docMk/>
            <pc:sldMk cId="214806595" sldId="257"/>
            <ac:picMk id="3" creationId="{0A901F08-80A5-4D87-8401-A13498F963FA}"/>
          </ac:picMkLst>
        </pc:picChg>
        <pc:picChg chg="del">
          <ac:chgData name="Baughman, Andrew Tyler" userId="S::atbaughman16@my.trine.edu::d255d888-3549-45f3-9e4f-14af9e960ae8" providerId="AD" clId="Web-{B00AB88E-3E25-132E-D406-597470FDEAE0}" dt="2020-10-19T22:53:04.012" v="0"/>
          <ac:picMkLst>
            <pc:docMk/>
            <pc:sldMk cId="214806595" sldId="257"/>
            <ac:picMk id="6" creationId="{90E0E681-2D18-CD42-922F-7114526569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D97D-E61D-014C-8EB2-8D5EF86AC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E3B82-BBAF-0048-AAC1-020200844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1DD01-38DD-5E45-A071-A45C4E1D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A060-CBD0-584C-B887-32489B85B6B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33386-8F1D-944E-90CB-195DAEC0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F492F-7C92-FA43-AB44-F4D7FFA9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A635-0136-6249-9DF5-3691DECA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0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9387-AAC4-7749-872B-9C0118A1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4FB49-6F5C-A54B-BB84-9A8772071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91071-8EA2-7241-909B-D0F1E978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A060-CBD0-584C-B887-32489B85B6B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D1A4C-EA99-0B43-AE65-7155F989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05026-D6A6-6A49-A0B6-336A16B7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A635-0136-6249-9DF5-3691DECA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E29FB-2E53-404B-B3AD-730CAF04F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FFE8B-7953-3A4C-A888-7AB618AA8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6E1F4-FEB8-484C-9843-F23CFB6A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A060-CBD0-584C-B887-32489B85B6B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CBF0D-2C40-CC45-8F52-80859A61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4C1FE-AB45-474B-A818-C891401C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A635-0136-6249-9DF5-3691DECA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FA5F-0D11-0849-8E36-C4CFA7F3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1EC2-FCB0-5A46-BE86-BFCAF674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7A326-09F4-334C-A402-B70B9576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A060-CBD0-584C-B887-32489B85B6B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DB62E-24E0-6E44-90BC-57270F89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CE123-7A6F-2A43-A3CE-A08E9CE3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A635-0136-6249-9DF5-3691DECA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4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9280-DAC0-7549-BD95-21CC33AC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E0F7D-8613-574D-A665-E00B2D50A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D5C9F-9032-E848-B3DE-D8AC210A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A060-CBD0-584C-B887-32489B85B6B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BF292-8CD5-F741-89AC-8979078C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0C3BB-B04C-8342-AE61-21E37FCF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A635-0136-6249-9DF5-3691DECA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F71C-DC8C-214C-B56D-91222613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B1480-59FC-C74F-B3F6-180A1F42B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2E0B-B349-2B4C-BABA-E45A2B7DE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D5DB0-E1AA-1545-A77E-7B5461BB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A060-CBD0-584C-B887-32489B85B6B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39097-BD81-AA4D-8C3E-DB771CE6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6F46E-22CB-BC4B-B1D1-5CB769A5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A635-0136-6249-9DF5-3691DECA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D981-49CB-D541-8C1D-2D891D36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907F4-6E48-D846-BEA6-4E66EB28C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CEEFB-1B76-FE47-A778-A4E486478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34D1F-7D8C-694B-B97B-F07FA0632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CAA6B-5EAA-EB4E-90BA-345236342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2E3C9-5B8E-9F42-92AD-DFE3C61B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A060-CBD0-584C-B887-32489B85B6B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A98C1-B8C3-2341-B906-752CD85A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A13D8-C111-D14D-B882-F0C6BBE1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A635-0136-6249-9DF5-3691DECA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9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9BD0-D6A0-024E-899E-BB16FFCF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404FF-EBF3-9B48-B7E2-115FD7AB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A060-CBD0-584C-B887-32489B85B6B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DD868-4CE0-9642-9B93-D0576377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2B72C-A92A-1E4C-85B5-99C13055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A635-0136-6249-9DF5-3691DECA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7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EFC53-BC19-E642-B239-D040E9D9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A060-CBD0-584C-B887-32489B85B6B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F23EE-92AA-4842-A773-644611D4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1C80E-D632-0B40-B238-4356D9A3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A635-0136-6249-9DF5-3691DECA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3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0E45-63A1-BC46-B0B1-349AFB6C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47F2-D0B6-484E-A56A-D0A760A9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E07FE-C80E-C74D-966C-23659D10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BE1D5-E1A3-B348-BBED-03E4BBC2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A060-CBD0-584C-B887-32489B85B6B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27ECA-1A92-AC4C-B841-E615DAC9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9A3F8-B0A7-D54A-A43B-9B9CE2BB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A635-0136-6249-9DF5-3691DECA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6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9EB2-3785-BF4E-A4A7-B3EFBCCF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E58A9-5DD0-B547-89AA-BEEA82326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83F79-DBC3-374C-948F-3B15AAB17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0A5EC-80D0-D149-9DAF-A2A91807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A060-CBD0-584C-B887-32489B85B6B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C3BA6-7DFE-8D47-B6F8-37573AFE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04EF4-553E-344A-93EE-EC0B2015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A635-0136-6249-9DF5-3691DECA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5D385-5619-D740-9873-8C07B569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757D7-ACBD-D243-8880-A6B4480B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9EB87-8146-D242-B92A-8032D638E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A060-CBD0-584C-B887-32489B85B6B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3ED4A-069C-DA42-820E-0A61C7ED6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03DA3-85DE-B842-A83E-817D667D7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A635-0136-6249-9DF5-3691DECA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7C4E-4007-3B41-A73E-18C93599E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Web Search Engine for Trine</a:t>
            </a:r>
          </a:p>
        </p:txBody>
      </p:sp>
    </p:spTree>
    <p:extLst>
      <p:ext uri="{BB962C8B-B14F-4D97-AF65-F5344CB8AC3E}">
        <p14:creationId xmlns:p14="http://schemas.microsoft.com/office/powerpoint/2010/main" val="4592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B63D-B509-844F-9A76-68CD4513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0A901F08-80A5-4D87-8401-A13498F96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59" y="934110"/>
            <a:ext cx="7789126" cy="49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0D15-BB89-F446-AB57-A837C88C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A248D-D2CC-F54C-8F80-328BD485B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Raspberry Pi 3 B+ with case (2x) - $35 each</a:t>
            </a:r>
          </a:p>
          <a:p>
            <a:r>
              <a:rPr lang="en-US">
                <a:cs typeface="Calibri"/>
              </a:rPr>
              <a:t>Network Cables (3x) - $5 each</a:t>
            </a:r>
            <a:endParaRPr lang="en-US"/>
          </a:p>
          <a:p>
            <a:r>
              <a:rPr lang="en-US"/>
              <a:t>Domain - $12-15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Server – $250-500</a:t>
            </a:r>
            <a:endParaRPr lang="en-US"/>
          </a:p>
          <a:p>
            <a:r>
              <a:rPr lang="en-US"/>
              <a:t>Azure - $50 per month (high end estimate)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730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6CE7-F7BE-C542-976D-0643C4BA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3C0CB-D4D0-8845-90B6-91CD6EA41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Inability to host website ( Resolved )</a:t>
            </a:r>
          </a:p>
          <a:p>
            <a:pPr lvl="1"/>
            <a:r>
              <a:rPr lang="en-US">
                <a:cs typeface="Calibri"/>
              </a:rPr>
              <a:t>Azure Web App</a:t>
            </a:r>
          </a:p>
          <a:p>
            <a:r>
              <a:rPr lang="en-US"/>
              <a:t>Speed vs accuracy dilemma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Ranking on host (primary design): slower, accurate</a:t>
            </a:r>
          </a:p>
          <a:p>
            <a:pPr lvl="1"/>
            <a:r>
              <a:rPr lang="en-US">
                <a:cs typeface="Calibri"/>
              </a:rPr>
              <a:t>Ranking on crawlers (secondary design): faster, less </a:t>
            </a:r>
            <a:r>
              <a:rPr lang="en-US">
                <a:ea typeface="+mn-lt"/>
                <a:cs typeface="+mn-lt"/>
              </a:rPr>
              <a:t>accurate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0581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9822-6AFF-B944-8AFD-A41EFC6C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Separation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C3EC1-8E58-FD4D-9ADF-7F1B0F1FF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One person takes the hardware</a:t>
            </a:r>
          </a:p>
          <a:p>
            <a:r>
              <a:rPr lang="en-US"/>
              <a:t>Everyone can remote access the hardware</a:t>
            </a:r>
          </a:p>
          <a:p>
            <a:r>
              <a:rPr lang="en-US"/>
              <a:t>Testing can be done on personal devices</a:t>
            </a:r>
          </a:p>
          <a:p>
            <a:r>
              <a:rPr lang="en-US">
                <a:cs typeface="Calibri" panose="020F0502020204030204"/>
              </a:rPr>
              <a:t>Azure Web application is hosted by Microsoft's servers</a:t>
            </a:r>
          </a:p>
        </p:txBody>
      </p:sp>
    </p:spTree>
    <p:extLst>
      <p:ext uri="{BB962C8B-B14F-4D97-AF65-F5344CB8AC3E}">
        <p14:creationId xmlns:p14="http://schemas.microsoft.com/office/powerpoint/2010/main" val="200047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A396-3A8E-054E-A7F9-3E5C8B0C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8609" y="2770475"/>
            <a:ext cx="6714781" cy="1325563"/>
          </a:xfrm>
        </p:spPr>
        <p:txBody>
          <a:bodyPr>
            <a:noAutofit/>
          </a:bodyPr>
          <a:lstStyle/>
          <a:p>
            <a:r>
              <a:rPr lang="en-US" sz="9600"/>
              <a:t>Gantt Chart</a:t>
            </a:r>
            <a:endParaRPr lang="en-US" sz="9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058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3619B3A015124085FC3B0911EA2F34" ma:contentTypeVersion="11" ma:contentTypeDescription="Create a new document." ma:contentTypeScope="" ma:versionID="0052ead1ece8e58af6eb2da5cbaed769">
  <xsd:schema xmlns:xsd="http://www.w3.org/2001/XMLSchema" xmlns:xs="http://www.w3.org/2001/XMLSchema" xmlns:p="http://schemas.microsoft.com/office/2006/metadata/properties" xmlns:ns3="d3826b0f-77af-4b4f-9de7-8a18c9117b77" xmlns:ns4="593968f7-bac1-4a51-9534-f87e26572fbd" targetNamespace="http://schemas.microsoft.com/office/2006/metadata/properties" ma:root="true" ma:fieldsID="140869bbf60580c9636676583e15be38" ns3:_="" ns4:_="">
    <xsd:import namespace="d3826b0f-77af-4b4f-9de7-8a18c9117b77"/>
    <xsd:import namespace="593968f7-bac1-4a51-9534-f87e26572f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6b0f-77af-4b4f-9de7-8a18c9117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3968f7-bac1-4a51-9534-f87e26572fb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0BBBAA-0E54-452D-AB62-2B60B530544C}">
  <ds:schemaRefs>
    <ds:schemaRef ds:uri="593968f7-bac1-4a51-9534-f87e26572fbd"/>
    <ds:schemaRef ds:uri="d3826b0f-77af-4b4f-9de7-8a18c9117b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9A201B9-38D0-4AB1-915C-3FB52D3A237D}">
  <ds:schemaRefs>
    <ds:schemaRef ds:uri="593968f7-bac1-4a51-9534-f87e26572fbd"/>
    <ds:schemaRef ds:uri="d3826b0f-77af-4b4f-9de7-8a18c9117b7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D6F004C-9DDB-477B-9F22-740F4E6298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Web Search Engine for Trine</vt:lpstr>
      <vt:lpstr>Design</vt:lpstr>
      <vt:lpstr>Parts list</vt:lpstr>
      <vt:lpstr>Risks</vt:lpstr>
      <vt:lpstr>Separation Plan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Search Engine</dc:title>
  <dc:creator>Baughman, Andrew Tyler</dc:creator>
  <cp:revision>6</cp:revision>
  <dcterms:created xsi:type="dcterms:W3CDTF">2020-10-05T19:28:49Z</dcterms:created>
  <dcterms:modified xsi:type="dcterms:W3CDTF">2020-10-19T22:53:33Z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0x010100573619B3A015124085FC3B0911EA2F34</vt:lpwstr>
  </property>
</Properties>
</file>