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a4350e3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ba4350e3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a4350e39_0_1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a4350e39_0_1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a4350e39_0_1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a4350e39_0_1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a4350e39_0_1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ba4350e39_0_1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bd0b37c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bd0b37c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a4350e39_0_1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a4350e39_0_1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d0b37c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bd0b37c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bd0b37cb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bd0b37cb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56060" y="2000249"/>
            <a:ext cx="74295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56060" y="3549649"/>
            <a:ext cx="74295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1484709" y="699084"/>
            <a:ext cx="6169500" cy="2373600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56060" y="3974702"/>
            <a:ext cx="7429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856059" y="457201"/>
            <a:ext cx="74295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856058" y="3257550"/>
            <a:ext cx="74295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/>
        </p:nvSpPr>
        <p:spPr>
          <a:xfrm>
            <a:off x="627459" y="590118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83" name="Google Shape;83;p13"/>
          <p:cNvSpPr txBox="1"/>
          <p:nvPr/>
        </p:nvSpPr>
        <p:spPr>
          <a:xfrm>
            <a:off x="7828359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1084660" y="457201"/>
            <a:ext cx="6972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1256109" y="2514600"/>
            <a:ext cx="6629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Font typeface="Century Gothic"/>
              <a:buNone/>
              <a:defRPr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856058" y="3257550"/>
            <a:ext cx="74295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56059" y="2481436"/>
            <a:ext cx="74295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56057" y="3583036"/>
            <a:ext cx="7429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627459" y="590118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98" name="Google Shape;98;p15"/>
          <p:cNvSpPr txBox="1"/>
          <p:nvPr/>
        </p:nvSpPr>
        <p:spPr>
          <a:xfrm>
            <a:off x="7828359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1084660" y="457201"/>
            <a:ext cx="6972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56059" y="2914650"/>
            <a:ext cx="74295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accent1"/>
                </a:solidFill>
              </a:defRPr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856058" y="3581400"/>
            <a:ext cx="7429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56059" y="457201"/>
            <a:ext cx="7429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56059" y="2628900"/>
            <a:ext cx="74295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100"/>
              <a:buNone/>
              <a:defRPr b="0" sz="2100" cap="none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856058" y="3257550"/>
            <a:ext cx="74295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 rot="5400000">
            <a:off x="3399158" y="-542851"/>
            <a:ext cx="23433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 rot="5400000">
            <a:off x="5513559" y="1571399"/>
            <a:ext cx="38862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 rot="5400000">
            <a:off x="1741809" y="-428700"/>
            <a:ext cx="3886200" cy="56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indent="-323850" lvl="0" marL="4572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1pPr>
            <a:lvl2pPr indent="-317500" lvl="1" marL="9144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04800" lvl="2" marL="1371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3pPr>
            <a:lvl4pPr indent="-298450" lvl="3" marL="1828800" rtl="0"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rtl="0"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5pPr>
            <a:lvl6pPr indent="-285750" lvl="5" marL="2743200" rtl="0"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>
              <a:spcBef>
                <a:spcPts val="500"/>
              </a:spcBef>
              <a:spcAft>
                <a:spcPts val="50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313259" y="457201"/>
            <a:ext cx="65073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13259" y="2914650"/>
            <a:ext cx="6507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313260" y="2481436"/>
            <a:ext cx="65151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13258" y="3583036"/>
            <a:ext cx="6515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r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56059" y="2000249"/>
            <a:ext cx="36576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•"/>
              <a:defRPr sz="9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7959" y="2000250"/>
            <a:ext cx="36576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•"/>
              <a:defRPr sz="9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071960" y="1993900"/>
            <a:ext cx="3441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56059" y="2432446"/>
            <a:ext cx="36576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•"/>
              <a:defRPr sz="9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832350" y="2000250"/>
            <a:ext cx="3453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7959" y="2432446"/>
            <a:ext cx="36576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•"/>
              <a:defRPr sz="9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56058" y="1200150"/>
            <a:ext cx="2661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27859" y="457201"/>
            <a:ext cx="44577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23850" lvl="0" marL="45720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56058" y="2228850"/>
            <a:ext cx="266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56058" y="1200150"/>
            <a:ext cx="4000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575300" y="-13716"/>
            <a:ext cx="2457300" cy="51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56058" y="2228850"/>
            <a:ext cx="4000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799409" y="4412456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856059" y="4412456"/>
            <a:ext cx="3828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056959" y="4412456"/>
            <a:ext cx="24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6060" y="2000249"/>
            <a:ext cx="74295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84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84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ctrTitle"/>
          </p:nvPr>
        </p:nvSpPr>
        <p:spPr>
          <a:xfrm>
            <a:off x="1349625" y="1106526"/>
            <a:ext cx="6507300" cy="705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</a:t>
            </a:r>
            <a:r>
              <a:rPr lang="en"/>
              <a:t>Analysis</a:t>
            </a:r>
            <a:r>
              <a:rPr lang="en"/>
              <a:t> on the Amazon Reviews Dataset </a:t>
            </a:r>
            <a:endParaRPr/>
          </a:p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1318350" y="4237450"/>
            <a:ext cx="6507300" cy="46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500"/>
              </a:spcAft>
              <a:buNone/>
            </a:pPr>
            <a:r>
              <a:rPr lang="en" sz="1800"/>
              <a:t>Andrew Bauman and Allison Nowakowski</a:t>
            </a:r>
            <a:endParaRPr sz="180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088" y="2313388"/>
            <a:ext cx="3904387" cy="14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 Columns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1417400" y="1017725"/>
            <a:ext cx="2719200" cy="3861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Marketplace </a:t>
            </a:r>
            <a:r>
              <a:rPr lang="en" sz="2400"/>
              <a:t>	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Customer_id	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Review_id</a:t>
            </a:r>
            <a:r>
              <a:rPr lang="en" sz="2400"/>
              <a:t>		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Product_id		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/>
              <a:t>roduct_parent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Product_title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Product_category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995525" y="1017725"/>
            <a:ext cx="3366600" cy="3861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Star_rating</a:t>
            </a:r>
            <a:endParaRPr sz="24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Helpful_votes</a:t>
            </a:r>
            <a:endParaRPr sz="24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Total_votes</a:t>
            </a:r>
            <a:endParaRPr sz="24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Vine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Verified_purchase</a:t>
            </a:r>
            <a:endParaRPr sz="24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Review_headline</a:t>
            </a:r>
            <a:endParaRPr sz="24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review _body</a:t>
            </a:r>
            <a:endParaRPr sz="24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review_date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of Data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4125"/>
            <a:ext cx="8839199" cy="2432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Ratings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300" y="1017725"/>
            <a:ext cx="6167394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4323" y="1207348"/>
            <a:ext cx="1934850" cy="13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13" y="293000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Downsampled Data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088" y="1017725"/>
            <a:ext cx="613582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7650" y="648025"/>
            <a:ext cx="1794075" cy="12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Fine-Grained, Sentiment Analysis Model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750" y="1629325"/>
            <a:ext cx="7756649" cy="2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312150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37" y="1057150"/>
            <a:ext cx="7400526" cy="33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32777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Results to State-of-the-Art Methods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88" y="939500"/>
            <a:ext cx="7607024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6073700" y="4760475"/>
            <a:ext cx="3798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CC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Source:  paperswithcode.com</a:t>
            </a:r>
            <a:endParaRPr i="1" sz="1100">
              <a:solidFill>
                <a:srgbClr val="CCCC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ctrTitle"/>
          </p:nvPr>
        </p:nvSpPr>
        <p:spPr>
          <a:xfrm>
            <a:off x="1313259" y="457201"/>
            <a:ext cx="6507300" cy="2400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86" name="Google Shape;186;p28"/>
          <p:cNvSpPr txBox="1"/>
          <p:nvPr>
            <p:ph idx="1" type="subTitle"/>
          </p:nvPr>
        </p:nvSpPr>
        <p:spPr>
          <a:xfrm>
            <a:off x="1313259" y="2914650"/>
            <a:ext cx="6507300" cy="142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5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h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