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471613" y="1408112"/>
            <a:ext cx="4619625" cy="2514600"/>
            <a:chOff x="1471613" y="1408112"/>
            <a:chExt cx="4619625" cy="2514600"/>
          </a:xfrm>
        </p:grpSpPr>
        <p:sp>
          <p:nvSpPr>
            <p:cNvPr id="3" name="rc3"/>
            <p:cNvSpPr/>
            <p:nvPr/>
          </p:nvSpPr>
          <p:spPr>
            <a:xfrm>
              <a:off x="1471612" y="1408112"/>
              <a:ext cx="4619625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2020-04-06T12:13:46Z</dcterms:modified>
</cp:coreProperties>
</file>