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471613" y="1408112"/>
            <a:ext cx="4619625" cy="2514600"/>
            <a:chOff x="1471613" y="1408112"/>
            <a:chExt cx="4619625" cy="2514600"/>
          </a:xfrm>
        </p:grpSpPr>
        <p:sp>
          <p:nvSpPr>
            <p:cNvPr id="3" name="rc3"/>
            <p:cNvSpPr/>
            <p:nvPr/>
          </p:nvSpPr>
          <p:spPr>
            <a:xfrm>
              <a:off x="1471612" y="1408112"/>
              <a:ext cx="4619625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286458" y="1088339"/>
              <a:ext cx="415518" cy="4155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421964" y="1603573"/>
              <a:ext cx="144506" cy="1445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833807" y="1633152"/>
              <a:ext cx="130423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3224217" y="1867326"/>
              <a:ext cx="90075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References by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224217" y="2045965"/>
              <a:ext cx="1001569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24217" y="2198546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224217" y="2347649"/>
              <a:ext cx="69890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Guidelines:</a:t>
              </a:r>
            </a:p>
          </p:txBody>
        </p:sp>
        <p:sp>
          <p:nvSpPr>
            <p:cNvPr id="11" name="pt11"/>
            <p:cNvSpPr/>
            <p:nvPr/>
          </p:nvSpPr>
          <p:spPr>
            <a:xfrm>
              <a:off x="3261692" y="2579561"/>
              <a:ext cx="144506" cy="144506"/>
            </a:xfrm>
            <a:prstGeom prst="ellipse">
              <a:avLst/>
            </a:prstGeom>
            <a:solidFill>
              <a:srgbClr val="FFDC36">
                <a:alpha val="100000"/>
              </a:srgbClr>
            </a:solidFill>
            <a:ln w="9000" cap="rnd">
              <a:solidFill>
                <a:srgbClr val="FFDC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61692" y="2799017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261692" y="3018473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261692" y="3237929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261692" y="3457385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61692" y="367684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61692" y="3896297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3513263" y="26101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13263" y="28309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13263" y="305039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13263" y="326843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13263" y="348963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13263" y="370882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2020-04-06T12:05:07Z</dcterms:modified>
</cp:coreProperties>
</file>