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7302" y="1891144"/>
              <a:ext cx="9861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3064777" y="21507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064777" y="237020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64777" y="258966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64777" y="2809119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64777" y="302857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64777" y="324803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316347" y="2158120"/>
              <a:ext cx="7639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(18)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316347" y="2377576"/>
              <a:ext cx="11738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(10)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316347" y="2597032"/>
              <a:ext cx="99377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16347" y="2816488"/>
              <a:ext cx="106859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(8)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16347" y="3035944"/>
              <a:ext cx="93779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(5)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16347" y="3255400"/>
              <a:ext cx="3973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2020-09-02T14:38:25Z</dcterms:modified>
</cp:coreProperties>
</file>