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76515-1F78-45EA-9533-89F5575572DB}" v="3" dt="2020-02-14T15:55:20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62" y="90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student)" userId="b45e9002-b033-421d-a3d9-6d42475e9a3f" providerId="ADAL" clId="{49976515-1F78-45EA-9533-89F5575572DB}"/>
    <pc:docChg chg="custSel modSld">
      <pc:chgData name="Andrew Baxter (student)" userId="b45e9002-b033-421d-a3d9-6d42475e9a3f" providerId="ADAL" clId="{49976515-1F78-45EA-9533-89F5575572DB}" dt="2020-02-14T15:55:20.007" v="4" actId="164"/>
      <pc:docMkLst>
        <pc:docMk/>
      </pc:docMkLst>
      <pc:sldChg chg="addSp delSp modSp">
        <pc:chgData name="Andrew Baxter (student)" userId="b45e9002-b033-421d-a3d9-6d42475e9a3f" providerId="ADAL" clId="{49976515-1F78-45EA-9533-89F5575572DB}" dt="2020-02-14T15:55:20.007" v="4" actId="164"/>
        <pc:sldMkLst>
          <pc:docMk/>
          <pc:sldMk cId="0" sldId="256"/>
        </pc:sldMkLst>
        <pc:spChg chg="del mod topLvl">
          <ac:chgData name="Andrew Baxter (student)" userId="b45e9002-b033-421d-a3d9-6d42475e9a3f" providerId="ADAL" clId="{49976515-1F78-45EA-9533-89F5575572DB}" dt="2020-02-14T15:55:14.025" v="1" actId="478"/>
          <ac:spMkLst>
            <pc:docMk/>
            <pc:sldMk cId="0" sldId="256"/>
            <ac:spMk id="3" creationId="{00000000-0000-0000-0000-000000000000}"/>
          </ac:spMkLst>
        </pc:spChg>
        <pc:spChg chg="del mod topLvl">
          <ac:chgData name="Andrew Baxter (student)" userId="b45e9002-b033-421d-a3d9-6d42475e9a3f" providerId="ADAL" clId="{49976515-1F78-45EA-9533-89F5575572DB}" dt="2020-02-14T15:55:15.494" v="2" actId="478"/>
          <ac:spMkLst>
            <pc:docMk/>
            <pc:sldMk cId="0" sldId="256"/>
            <ac:spMk id="4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5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6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7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8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9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0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1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2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3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4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5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6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8" creationId="{00000000-0000-0000-0000-000000000000}"/>
          </ac:spMkLst>
        </pc:spChg>
        <pc:spChg chg="mod topLvl">
          <ac:chgData name="Andrew Baxter (student)" userId="b45e9002-b033-421d-a3d9-6d42475e9a3f" providerId="ADAL" clId="{49976515-1F78-45EA-9533-89F5575572DB}" dt="2020-02-14T15:55:20.007" v="4" actId="164"/>
          <ac:spMkLst>
            <pc:docMk/>
            <pc:sldMk cId="0" sldId="256"/>
            <ac:spMk id="19" creationId="{00000000-0000-0000-0000-000000000000}"/>
          </ac:spMkLst>
        </pc:spChg>
        <pc:grpChg chg="del">
          <ac:chgData name="Andrew Baxter (student)" userId="b45e9002-b033-421d-a3d9-6d42475e9a3f" providerId="ADAL" clId="{49976515-1F78-45EA-9533-89F5575572DB}" dt="2020-02-14T15:55:09.627" v="0" actId="165"/>
          <ac:grpSpMkLst>
            <pc:docMk/>
            <pc:sldMk cId="0" sldId="256"/>
            <ac:grpSpMk id="2" creationId="{00000000-0000-0000-0000-000000000000}"/>
          </ac:grpSpMkLst>
        </pc:grpChg>
        <pc:grpChg chg="add mod">
          <ac:chgData name="Andrew Baxter (student)" userId="b45e9002-b033-421d-a3d9-6d42475e9a3f" providerId="ADAL" clId="{49976515-1F78-45EA-9533-89F5575572DB}" dt="2020-02-14T15:55:20.007" v="4" actId="164"/>
          <ac:grpSpMkLst>
            <pc:docMk/>
            <pc:sldMk cId="0" sldId="256"/>
            <ac:grpSpMk id="20" creationId="{84BEA574-E2B6-41BD-A816-1F0CCFD289AB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4BEA574-E2B6-41BD-A816-1F0CCFD289AB}"/>
              </a:ext>
            </a:extLst>
          </p:cNvPr>
          <p:cNvGrpSpPr/>
          <p:nvPr/>
        </p:nvGrpSpPr>
        <p:grpSpPr>
          <a:xfrm>
            <a:off x="2589152" y="1809111"/>
            <a:ext cx="2289319" cy="1693154"/>
            <a:chOff x="2589152" y="1809111"/>
            <a:chExt cx="2289319" cy="1693154"/>
          </a:xfrm>
        </p:grpSpPr>
        <p:sp>
          <p:nvSpPr>
            <p:cNvPr id="5" name="tx5"/>
            <p:cNvSpPr/>
            <p:nvPr/>
          </p:nvSpPr>
          <p:spPr>
            <a:xfrm>
              <a:off x="2589152" y="1809111"/>
              <a:ext cx="122674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6" name="pt6"/>
            <p:cNvSpPr/>
            <p:nvPr/>
          </p:nvSpPr>
          <p:spPr>
            <a:xfrm>
              <a:off x="2626627" y="2041023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2626627" y="2260479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2626627" y="2479935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2626627" y="269939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2626627" y="2918847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2626627" y="3138303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2626627" y="3357759"/>
              <a:ext cx="144506" cy="144506"/>
            </a:xfrm>
            <a:prstGeom prst="ellipse">
              <a:avLst/>
            </a:prstGeom>
            <a:solidFill>
              <a:srgbClr val="385A4F">
                <a:alpha val="100000"/>
              </a:srgbClr>
            </a:solidFill>
            <a:ln w="9000" cap="rnd">
              <a:solidFill>
                <a:srgbClr val="385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tx13"/>
            <p:cNvSpPr/>
            <p:nvPr/>
          </p:nvSpPr>
          <p:spPr>
            <a:xfrm>
              <a:off x="2878197" y="2048392"/>
              <a:ext cx="9567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None declared (41)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878197" y="2267848"/>
              <a:ext cx="80131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No mention (29)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78197" y="2487304"/>
              <a:ext cx="100005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Pharmaceutical (13)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878197" y="2706760"/>
              <a:ext cx="200027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Both e-cigarrette and pharmaceutical (8)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878197" y="2926216"/>
              <a:ext cx="70804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E-cigarette (4)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878197" y="3145672"/>
              <a:ext cx="108081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Tobacco company (1)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878197" y="3365128"/>
              <a:ext cx="144742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latin typeface="Arial"/>
                  <a:cs typeface="Arial"/>
                </a:rPr>
                <a:t>Tobacco control advocate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Andrew Baxter (student)</cp:lastModifiedBy>
  <cp:revision>9</cp:revision>
  <dcterms:created xsi:type="dcterms:W3CDTF">2015-07-14T21:05:00Z</dcterms:created>
  <dcterms:modified xsi:type="dcterms:W3CDTF">2020-02-14T15:55:27Z</dcterms:modified>
</cp:coreProperties>
</file>