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49FD5-4B25-4CC0-8A15-F50BEABF72AE}" v="3" dt="2020-02-14T15:56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62" y="90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E8C49FD5-4B25-4CC0-8A15-F50BEABF72AE}"/>
    <pc:docChg chg="custSel modSld">
      <pc:chgData name="Andrew Baxter (student)" userId="b45e9002-b033-421d-a3d9-6d42475e9a3f" providerId="ADAL" clId="{E8C49FD5-4B25-4CC0-8A15-F50BEABF72AE}" dt="2020-02-14T15:56:59.778" v="13" actId="164"/>
      <pc:docMkLst>
        <pc:docMk/>
      </pc:docMkLst>
      <pc:sldChg chg="addSp delSp modSp">
        <pc:chgData name="Andrew Baxter (student)" userId="b45e9002-b033-421d-a3d9-6d42475e9a3f" providerId="ADAL" clId="{E8C49FD5-4B25-4CC0-8A15-F50BEABF72AE}" dt="2020-02-14T15:56:59.778" v="13" actId="164"/>
        <pc:sldMkLst>
          <pc:docMk/>
          <pc:sldMk cId="0" sldId="256"/>
        </pc:sldMkLst>
        <pc:spChg chg="del">
          <ac:chgData name="Andrew Baxter (student)" userId="b45e9002-b033-421d-a3d9-6d42475e9a3f" providerId="ADAL" clId="{E8C49FD5-4B25-4CC0-8A15-F50BEABF72AE}" dt="2020-02-14T15:56:42.816" v="0" actId="478"/>
          <ac:spMkLst>
            <pc:docMk/>
            <pc:sldMk cId="0" sldId="256"/>
            <ac:spMk id="3" creationId="{00000000-0000-0000-0000-000000000000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24" creationId="{600CCFC4-FBD6-4228-93A9-E5D8C77BFD0F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25" creationId="{B307C101-8599-4C82-827F-BE50DEE6B05C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26" creationId="{7BAAD69C-4846-4965-86ED-C7C924B7312B}"/>
          </ac:spMkLst>
        </pc:spChg>
        <pc:spChg chg="del mod topLvl">
          <ac:chgData name="Andrew Baxter (student)" userId="b45e9002-b033-421d-a3d9-6d42475e9a3f" providerId="ADAL" clId="{E8C49FD5-4B25-4CC0-8A15-F50BEABF72AE}" dt="2020-02-14T15:56:52.419" v="4" actId="478"/>
          <ac:spMkLst>
            <pc:docMk/>
            <pc:sldMk cId="0" sldId="256"/>
            <ac:spMk id="27" creationId="{579F32F7-01E6-4EBA-844B-FAB372A34A5A}"/>
          </ac:spMkLst>
        </pc:spChg>
        <pc:spChg chg="del mod topLvl">
          <ac:chgData name="Andrew Baxter (student)" userId="b45e9002-b033-421d-a3d9-6d42475e9a3f" providerId="ADAL" clId="{E8C49FD5-4B25-4CC0-8A15-F50BEABF72AE}" dt="2020-02-14T15:56:52.419" v="4" actId="478"/>
          <ac:spMkLst>
            <pc:docMk/>
            <pc:sldMk cId="0" sldId="256"/>
            <ac:spMk id="28" creationId="{CE749D58-0BA1-4164-8F89-0D264E41BF59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29" creationId="{A6AFA12B-0586-4BD6-B4DD-89796D5EF222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0" creationId="{7821F10D-3963-4329-9B0B-9755C1D6217A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1" creationId="{9BED5BEC-A6FC-4A6B-941E-204CFDE8DCAE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2" creationId="{66C1B95A-308E-4D24-89B6-157FC89CA850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3" creationId="{769694EF-80E2-4D87-893A-59A283224204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4" creationId="{4A0FF26F-4C52-4775-8BDF-6B839C2C6037}"/>
          </ac:spMkLst>
        </pc:spChg>
        <pc:spChg chg="del mod topLvl">
          <ac:chgData name="Andrew Baxter (student)" userId="b45e9002-b033-421d-a3d9-6d42475e9a3f" providerId="ADAL" clId="{E8C49FD5-4B25-4CC0-8A15-F50BEABF72AE}" dt="2020-02-14T15:56:52.419" v="4" actId="478"/>
          <ac:spMkLst>
            <pc:docMk/>
            <pc:sldMk cId="0" sldId="256"/>
            <ac:spMk id="35" creationId="{4E6D8EC1-132B-4A3A-9B17-99D6E082CB2E}"/>
          </ac:spMkLst>
        </pc:spChg>
        <pc:spChg chg="del mod topLvl">
          <ac:chgData name="Andrew Baxter (student)" userId="b45e9002-b033-421d-a3d9-6d42475e9a3f" providerId="ADAL" clId="{E8C49FD5-4B25-4CC0-8A15-F50BEABF72AE}" dt="2020-02-14T15:56:52.419" v="4" actId="478"/>
          <ac:spMkLst>
            <pc:docMk/>
            <pc:sldMk cId="0" sldId="256"/>
            <ac:spMk id="36" creationId="{8B46F7C0-156C-4E71-BFB0-01930EC35159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7" creationId="{7280C281-6C24-4EBC-B225-2B0869B0BB93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8" creationId="{C3D14303-C0CD-4954-97D8-C57274B5A381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39" creationId="{4DA02FF8-A3E3-4DBA-8C07-9EBEED350419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40" creationId="{5E13A4D6-FBF1-4078-83EB-6C098662DB14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41" creationId="{7A3C3488-C86A-4D01-8785-C91D24044031}"/>
          </ac:spMkLst>
        </pc:spChg>
        <pc:spChg chg="mod topLvl">
          <ac:chgData name="Andrew Baxter (student)" userId="b45e9002-b033-421d-a3d9-6d42475e9a3f" providerId="ADAL" clId="{E8C49FD5-4B25-4CC0-8A15-F50BEABF72AE}" dt="2020-02-14T15:56:59.778" v="13" actId="164"/>
          <ac:spMkLst>
            <pc:docMk/>
            <pc:sldMk cId="0" sldId="256"/>
            <ac:spMk id="42" creationId="{F3E409E2-CF30-4D51-B750-198F05E402E2}"/>
          </ac:spMkLst>
        </pc:spChg>
        <pc:grpChg chg="add del mod">
          <ac:chgData name="Andrew Baxter (student)" userId="b45e9002-b033-421d-a3d9-6d42475e9a3f" providerId="ADAL" clId="{E8C49FD5-4B25-4CC0-8A15-F50BEABF72AE}" dt="2020-02-14T15:56:48.911" v="3" actId="165"/>
          <ac:grpSpMkLst>
            <pc:docMk/>
            <pc:sldMk cId="0" sldId="256"/>
            <ac:grpSpMk id="23" creationId="{06966203-31BA-41A9-9D96-A7EB72EEF95B}"/>
          </ac:grpSpMkLst>
        </pc:grpChg>
        <pc:grpChg chg="add mod">
          <ac:chgData name="Andrew Baxter (student)" userId="b45e9002-b033-421d-a3d9-6d42475e9a3f" providerId="ADAL" clId="{E8C49FD5-4B25-4CC0-8A15-F50BEABF72AE}" dt="2020-02-14T15:56:59.778" v="13" actId="164"/>
          <ac:grpSpMkLst>
            <pc:docMk/>
            <pc:sldMk cId="0" sldId="256"/>
            <ac:grpSpMk id="43" creationId="{104CE18D-5E94-4E3E-8B2B-76B5DB4EE66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7075" y="1548575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(2033)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(200)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(29)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4CE18D-5E94-4E3E-8B2B-76B5DB4EE667}"/>
              </a:ext>
            </a:extLst>
          </p:cNvPr>
          <p:cNvGrpSpPr/>
          <p:nvPr/>
        </p:nvGrpSpPr>
        <p:grpSpPr>
          <a:xfrm>
            <a:off x="6219825" y="1201849"/>
            <a:ext cx="1024762" cy="1768363"/>
            <a:chOff x="6219825" y="1201849"/>
            <a:chExt cx="1024762" cy="1768363"/>
          </a:xfrm>
        </p:grpSpPr>
        <p:sp>
          <p:nvSpPr>
            <p:cNvPr id="24" name="tx4">
              <a:extLst>
                <a:ext uri="{FF2B5EF4-FFF2-40B4-BE49-F238E27FC236}">
                  <a16:creationId xmlns:a16="http://schemas.microsoft.com/office/drawing/2014/main" id="{600CCFC4-FBD6-4228-93A9-E5D8C77BFD0F}"/>
                </a:ext>
              </a:extLst>
            </p:cNvPr>
            <p:cNvSpPr/>
            <p:nvPr/>
          </p:nvSpPr>
          <p:spPr>
            <a:xfrm>
              <a:off x="6219825" y="1201849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25" name="tx5">
              <a:extLst>
                <a:ext uri="{FF2B5EF4-FFF2-40B4-BE49-F238E27FC236}">
                  <a16:creationId xmlns:a16="http://schemas.microsoft.com/office/drawing/2014/main" id="{B307C101-8599-4C82-827F-BE50DEE6B05C}"/>
                </a:ext>
              </a:extLst>
            </p:cNvPr>
            <p:cNvSpPr/>
            <p:nvPr/>
          </p:nvSpPr>
          <p:spPr>
            <a:xfrm>
              <a:off x="6219825" y="1354430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26" name="tx6">
              <a:extLst>
                <a:ext uri="{FF2B5EF4-FFF2-40B4-BE49-F238E27FC236}">
                  <a16:creationId xmlns:a16="http://schemas.microsoft.com/office/drawing/2014/main" id="{7BAAD69C-4846-4965-86ED-C7C924B7312B}"/>
                </a:ext>
              </a:extLst>
            </p:cNvPr>
            <p:cNvSpPr/>
            <p:nvPr/>
          </p:nvSpPr>
          <p:spPr>
            <a:xfrm>
              <a:off x="6219825" y="1475838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29" name="pt9">
              <a:extLst>
                <a:ext uri="{FF2B5EF4-FFF2-40B4-BE49-F238E27FC236}">
                  <a16:creationId xmlns:a16="http://schemas.microsoft.com/office/drawing/2014/main" id="{A6AFA12B-0586-4BD6-B4DD-89796D5EF222}"/>
                </a:ext>
              </a:extLst>
            </p:cNvPr>
            <p:cNvSpPr/>
            <p:nvPr/>
          </p:nvSpPr>
          <p:spPr>
            <a:xfrm>
              <a:off x="6257299" y="1728426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10">
              <a:extLst>
                <a:ext uri="{FF2B5EF4-FFF2-40B4-BE49-F238E27FC236}">
                  <a16:creationId xmlns:a16="http://schemas.microsoft.com/office/drawing/2014/main" id="{7821F10D-3963-4329-9B0B-9755C1D6217A}"/>
                </a:ext>
              </a:extLst>
            </p:cNvPr>
            <p:cNvSpPr/>
            <p:nvPr/>
          </p:nvSpPr>
          <p:spPr>
            <a:xfrm>
              <a:off x="6257299" y="1947882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11">
              <a:extLst>
                <a:ext uri="{FF2B5EF4-FFF2-40B4-BE49-F238E27FC236}">
                  <a16:creationId xmlns:a16="http://schemas.microsoft.com/office/drawing/2014/main" id="{9BED5BEC-A6FC-4A6B-941E-204CFDE8DCAE}"/>
                </a:ext>
              </a:extLst>
            </p:cNvPr>
            <p:cNvSpPr/>
            <p:nvPr/>
          </p:nvSpPr>
          <p:spPr>
            <a:xfrm>
              <a:off x="6257299" y="2167338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12">
              <a:extLst>
                <a:ext uri="{FF2B5EF4-FFF2-40B4-BE49-F238E27FC236}">
                  <a16:creationId xmlns:a16="http://schemas.microsoft.com/office/drawing/2014/main" id="{66C1B95A-308E-4D24-89B6-157FC89CA850}"/>
                </a:ext>
              </a:extLst>
            </p:cNvPr>
            <p:cNvSpPr/>
            <p:nvPr/>
          </p:nvSpPr>
          <p:spPr>
            <a:xfrm>
              <a:off x="6257299" y="2386794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13">
              <a:extLst>
                <a:ext uri="{FF2B5EF4-FFF2-40B4-BE49-F238E27FC236}">
                  <a16:creationId xmlns:a16="http://schemas.microsoft.com/office/drawing/2014/main" id="{769694EF-80E2-4D87-893A-59A283224204}"/>
                </a:ext>
              </a:extLst>
            </p:cNvPr>
            <p:cNvSpPr/>
            <p:nvPr/>
          </p:nvSpPr>
          <p:spPr>
            <a:xfrm>
              <a:off x="6257299" y="2606250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14">
              <a:extLst>
                <a:ext uri="{FF2B5EF4-FFF2-40B4-BE49-F238E27FC236}">
                  <a16:creationId xmlns:a16="http://schemas.microsoft.com/office/drawing/2014/main" id="{4A0FF26F-4C52-4775-8BDF-6B839C2C6037}"/>
                </a:ext>
              </a:extLst>
            </p:cNvPr>
            <p:cNvSpPr/>
            <p:nvPr/>
          </p:nvSpPr>
          <p:spPr>
            <a:xfrm>
              <a:off x="6257299" y="2825706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17">
              <a:extLst>
                <a:ext uri="{FF2B5EF4-FFF2-40B4-BE49-F238E27FC236}">
                  <a16:creationId xmlns:a16="http://schemas.microsoft.com/office/drawing/2014/main" id="{7280C281-6C24-4EBC-B225-2B0869B0BB93}"/>
                </a:ext>
              </a:extLst>
            </p:cNvPr>
            <p:cNvSpPr/>
            <p:nvPr/>
          </p:nvSpPr>
          <p:spPr>
            <a:xfrm>
              <a:off x="6508870" y="1735795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38" name="tx18">
              <a:extLst>
                <a:ext uri="{FF2B5EF4-FFF2-40B4-BE49-F238E27FC236}">
                  <a16:creationId xmlns:a16="http://schemas.microsoft.com/office/drawing/2014/main" id="{C3D14303-C0CD-4954-97D8-C57274B5A381}"/>
                </a:ext>
              </a:extLst>
            </p:cNvPr>
            <p:cNvSpPr/>
            <p:nvPr/>
          </p:nvSpPr>
          <p:spPr>
            <a:xfrm>
              <a:off x="6508870" y="1955251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(29)</a:t>
              </a:r>
            </a:p>
          </p:txBody>
        </p:sp>
        <p:sp>
          <p:nvSpPr>
            <p:cNvPr id="39" name="tx19">
              <a:extLst>
                <a:ext uri="{FF2B5EF4-FFF2-40B4-BE49-F238E27FC236}">
                  <a16:creationId xmlns:a16="http://schemas.microsoft.com/office/drawing/2014/main" id="{4DA02FF8-A3E3-4DBA-8C07-9EBEED350419}"/>
                </a:ext>
              </a:extLst>
            </p:cNvPr>
            <p:cNvSpPr/>
            <p:nvPr/>
          </p:nvSpPr>
          <p:spPr>
            <a:xfrm>
              <a:off x="6508870" y="2174707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40" name="tx20">
              <a:extLst>
                <a:ext uri="{FF2B5EF4-FFF2-40B4-BE49-F238E27FC236}">
                  <a16:creationId xmlns:a16="http://schemas.microsoft.com/office/drawing/2014/main" id="{5E13A4D6-FBF1-4078-83EB-6C098662DB14}"/>
                </a:ext>
              </a:extLst>
            </p:cNvPr>
            <p:cNvSpPr/>
            <p:nvPr/>
          </p:nvSpPr>
          <p:spPr>
            <a:xfrm>
              <a:off x="6508870" y="2394163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41" name="tx21">
              <a:extLst>
                <a:ext uri="{FF2B5EF4-FFF2-40B4-BE49-F238E27FC236}">
                  <a16:creationId xmlns:a16="http://schemas.microsoft.com/office/drawing/2014/main" id="{7A3C3488-C86A-4D01-8785-C91D24044031}"/>
                </a:ext>
              </a:extLst>
            </p:cNvPr>
            <p:cNvSpPr/>
            <p:nvPr/>
          </p:nvSpPr>
          <p:spPr>
            <a:xfrm>
              <a:off x="6508870" y="2613619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42" name="tx22">
              <a:extLst>
                <a:ext uri="{FF2B5EF4-FFF2-40B4-BE49-F238E27FC236}">
                  <a16:creationId xmlns:a16="http://schemas.microsoft.com/office/drawing/2014/main" id="{F3E409E2-CF30-4D51-B750-198F05E402E2}"/>
                </a:ext>
              </a:extLst>
            </p:cNvPr>
            <p:cNvSpPr/>
            <p:nvPr/>
          </p:nvSpPr>
          <p:spPr>
            <a:xfrm>
              <a:off x="6508870" y="2833075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2020-02-14T15:57:01Z</dcterms:modified>
</cp:coreProperties>
</file>