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595563" y="1236663"/>
            <a:ext cx="2371725" cy="2857500"/>
            <a:chOff x="2595563" y="1236663"/>
            <a:chExt cx="2371725" cy="2857500"/>
          </a:xfrm>
        </p:grpSpPr>
        <p:sp>
          <p:nvSpPr>
            <p:cNvPr id="3" name="rc3"/>
            <p:cNvSpPr/>
            <p:nvPr/>
          </p:nvSpPr>
          <p:spPr>
            <a:xfrm>
              <a:off x="2595562" y="1236662"/>
              <a:ext cx="2371724" cy="2857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385A4F">
                <a:alpha val="100000"/>
              </a:srgbClr>
            </a:solidFill>
            <a:ln w="9000" cap="rnd">
              <a:solidFill>
                <a:srgbClr val="385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(2033)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(200)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(29)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2020-02-14T15:56:03Z</dcterms:modified>
</cp:coreProperties>
</file>