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9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276" y="5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082905" y="1809111"/>
            <a:ext cx="2289319" cy="1686416"/>
            <a:chOff x="4082905" y="1809111"/>
            <a:chExt cx="2289319" cy="1686416"/>
          </a:xfrm>
        </p:grpSpPr>
        <p:sp>
          <p:nvSpPr>
            <p:cNvPr id="11" name="tx11"/>
            <p:cNvSpPr/>
            <p:nvPr/>
          </p:nvSpPr>
          <p:spPr>
            <a:xfrm>
              <a:off x="4082905" y="1809111"/>
              <a:ext cx="122674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Conflicts of interest:</a:t>
              </a:r>
            </a:p>
          </p:txBody>
        </p:sp>
        <p:sp>
          <p:nvSpPr>
            <p:cNvPr id="12" name="pt12"/>
            <p:cNvSpPr/>
            <p:nvPr/>
          </p:nvSpPr>
          <p:spPr>
            <a:xfrm>
              <a:off x="4120380" y="2034285"/>
              <a:ext cx="144506" cy="144506"/>
            </a:xfrm>
            <a:prstGeom prst="ellipse">
              <a:avLst/>
            </a:prstGeom>
            <a:solidFill>
              <a:srgbClr val="00B5D1">
                <a:alpha val="100000"/>
              </a:srgbClr>
            </a:solidFill>
            <a:ln w="9000" cap="rnd">
              <a:solidFill>
                <a:srgbClr val="00B5D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120380" y="2253741"/>
              <a:ext cx="144506" cy="144506"/>
            </a:xfrm>
            <a:prstGeom prst="ellipse">
              <a:avLst/>
            </a:prstGeom>
            <a:solidFill>
              <a:srgbClr val="00843D">
                <a:alpha val="100000"/>
              </a:srgbClr>
            </a:solidFill>
            <a:ln w="9000" cap="rnd">
              <a:solidFill>
                <a:srgbClr val="0084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120380" y="2473197"/>
              <a:ext cx="144506" cy="144506"/>
            </a:xfrm>
            <a:prstGeom prst="ellipse">
              <a:avLst/>
            </a:prstGeom>
            <a:solidFill>
              <a:srgbClr val="B06C96">
                <a:alpha val="100000"/>
              </a:srgbClr>
            </a:solidFill>
            <a:ln w="9000" cap="rnd">
              <a:solidFill>
                <a:srgbClr val="B06C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120380" y="2692653"/>
              <a:ext cx="144506" cy="144506"/>
            </a:xfrm>
            <a:prstGeom prst="ellipse">
              <a:avLst/>
            </a:prstGeom>
            <a:solidFill>
              <a:srgbClr val="003865">
                <a:alpha val="100000"/>
              </a:srgbClr>
            </a:solidFill>
            <a:ln w="9000" cap="rnd">
              <a:solidFill>
                <a:srgbClr val="0038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120380" y="2912109"/>
              <a:ext cx="144506" cy="144506"/>
            </a:xfrm>
            <a:prstGeom prst="ellipse">
              <a:avLst/>
            </a:prstGeom>
            <a:solidFill>
              <a:srgbClr val="BE4D00">
                <a:alpha val="100000"/>
              </a:srgbClr>
            </a:solidFill>
            <a:ln w="9000" cap="rnd">
              <a:solidFill>
                <a:srgbClr val="BE4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120380" y="3131565"/>
              <a:ext cx="144506" cy="144506"/>
            </a:xfrm>
            <a:prstGeom prst="ellipse">
              <a:avLst/>
            </a:prstGeom>
            <a:solidFill>
              <a:srgbClr val="951272">
                <a:alpha val="100000"/>
              </a:srgbClr>
            </a:solidFill>
            <a:ln w="9000" cap="rnd">
              <a:solidFill>
                <a:srgbClr val="9512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120380" y="3351021"/>
              <a:ext cx="144506" cy="144506"/>
            </a:xfrm>
            <a:prstGeom prst="ellipse">
              <a:avLst/>
            </a:prstGeom>
            <a:solidFill>
              <a:srgbClr val="11DD11">
                <a:alpha val="100000"/>
              </a:srgbClr>
            </a:solidFill>
            <a:ln w="9000" cap="rnd">
              <a:solidFill>
                <a:srgbClr val="11DD1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4371950" y="2041654"/>
              <a:ext cx="95672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Declared none (45)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371950" y="2261110"/>
              <a:ext cx="80131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mention (29)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371950" y="2480566"/>
              <a:ext cx="100005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Pharmaceutical (13)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371950" y="2700022"/>
              <a:ext cx="200027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Both e-cigarette and pharmaceutical (8)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71950" y="2919478"/>
              <a:ext cx="70804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E-cigarette (4)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371950" y="3138934"/>
              <a:ext cx="1080819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company (1)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1950" y="3358390"/>
              <a:ext cx="144742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Tobacco control advocate (1)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Marissa Smith (PGR)</cp:lastModifiedBy>
  <cp:revision>10</cp:revision>
  <dcterms:created xsi:type="dcterms:W3CDTF">2015-07-14T21:05:00Z</dcterms:created>
  <dcterms:modified xsi:type="dcterms:W3CDTF">2020-07-07T17:16:44Z</dcterms:modified>
</cp:coreProperties>
</file>