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112838"/>
            <a:ext cx="5181600" cy="3105150"/>
            <a:chOff x="1190625" y="1112838"/>
            <a:chExt cx="5181600" cy="3105150"/>
          </a:xfrm>
        </p:grpSpPr>
        <p:sp>
          <p:nvSpPr>
            <p:cNvPr id="3" name="rc3"/>
            <p:cNvSpPr/>
            <p:nvPr/>
          </p:nvSpPr>
          <p:spPr>
            <a:xfrm>
              <a:off x="1190625" y="1112837"/>
              <a:ext cx="5181599" cy="31051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498789" y="2138295"/>
              <a:ext cx="4814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Context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3507789" y="2341732"/>
              <a:ext cx="201456" cy="201455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507789" y="2561188"/>
              <a:ext cx="201456" cy="201456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07789" y="2780644"/>
              <a:ext cx="201456" cy="201455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507789" y="3000100"/>
              <a:ext cx="201456" cy="201456"/>
            </a:xfrm>
            <a:prstGeom prst="rect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787835" y="2399677"/>
              <a:ext cx="27312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787835" y="2620552"/>
              <a:ext cx="15525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787835" y="2838643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787835" y="3058099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2020-07-07T17:22:05Z</dcterms:modified>
</cp:coreProperties>
</file>