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7302" y="1671688"/>
            <a:ext cx="1462852" cy="1940305"/>
            <a:chOff x="3027302" y="1671688"/>
            <a:chExt cx="1462852" cy="1940305"/>
          </a:xfrm>
        </p:grpSpPr>
        <p:sp>
          <p:nvSpPr>
            <p:cNvPr id="4" name="tx4"/>
            <p:cNvSpPr/>
            <p:nvPr/>
          </p:nvSpPr>
          <p:spPr>
            <a:xfrm>
              <a:off x="3027302" y="1671688"/>
              <a:ext cx="98615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64777" y="1931295"/>
              <a:ext cx="144506" cy="144506"/>
            </a:xfrm>
            <a:prstGeom prst="ellipse">
              <a:avLst/>
            </a:prstGeom>
            <a:solidFill>
              <a:srgbClr val="EE11EE">
                <a:alpha val="100000"/>
              </a:srgbClr>
            </a:solidFill>
            <a:ln w="9000" cap="rnd">
              <a:solidFill>
                <a:srgbClr val="EE11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064777" y="215075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064777" y="237020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064777" y="2589663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064777" y="2809119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064777" y="3028575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064777" y="324803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064777" y="346748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3316347" y="1938664"/>
              <a:ext cx="7639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(33)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16347" y="2158120"/>
              <a:ext cx="11307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(2</a:t>
              </a:r>
              <a:r>
                <a:rPr lang="en-GB"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16347" y="2377576"/>
              <a:ext cx="105593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(14)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16347" y="2597032"/>
              <a:ext cx="9999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16347" y="2816488"/>
              <a:ext cx="1173807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(13)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316347" y="3035944"/>
              <a:ext cx="3973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316347" y="3255400"/>
              <a:ext cx="98761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Policy document (2)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16347" y="3474856"/>
              <a:ext cx="103099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Forensic analysis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11</cp:revision>
  <dcterms:created xsi:type="dcterms:W3CDTF">2015-07-14T21:05:00Z</dcterms:created>
  <dcterms:modified xsi:type="dcterms:W3CDTF">2020-07-07T17:31:29Z</dcterms:modified>
</cp:coreProperties>
</file>