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4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2" name="Group 10610"/>
          <p:cNvGrpSpPr>
            <a:grpSpLocks noChangeAspect="1"/>
          </p:cNvGrpSpPr>
          <p:nvPr/>
        </p:nvGrpSpPr>
        <p:grpSpPr bwMode="auto">
          <a:xfrm>
            <a:off x="190500" y="506413"/>
            <a:ext cx="11647488" cy="6010275"/>
            <a:chOff x="120" y="319"/>
            <a:chExt cx="7337" cy="3786"/>
          </a:xfrm>
        </p:grpSpPr>
        <p:grpSp>
          <p:nvGrpSpPr>
            <p:cNvPr id="10614" name="Group 10811"/>
            <p:cNvGrpSpPr>
              <a:grpSpLocks/>
            </p:cNvGrpSpPr>
            <p:nvPr/>
          </p:nvGrpSpPr>
          <p:grpSpPr bwMode="auto">
            <a:xfrm>
              <a:off x="1413" y="586"/>
              <a:ext cx="5466" cy="3228"/>
              <a:chOff x="1413" y="586"/>
              <a:chExt cx="5466" cy="3228"/>
            </a:xfrm>
          </p:grpSpPr>
          <p:sp>
            <p:nvSpPr>
              <p:cNvPr id="15714" name="Freeform 10611"/>
              <p:cNvSpPr>
                <a:spLocks/>
              </p:cNvSpPr>
              <p:nvPr/>
            </p:nvSpPr>
            <p:spPr bwMode="auto">
              <a:xfrm>
                <a:off x="3134" y="1315"/>
                <a:ext cx="1062" cy="1175"/>
              </a:xfrm>
              <a:custGeom>
                <a:avLst/>
                <a:gdLst>
                  <a:gd name="T0" fmla="*/ 153 w 1062"/>
                  <a:gd name="T1" fmla="*/ 1171 h 1175"/>
                  <a:gd name="T2" fmla="*/ 103 w 1062"/>
                  <a:gd name="T3" fmla="*/ 1148 h 1175"/>
                  <a:gd name="T4" fmla="*/ 60 w 1062"/>
                  <a:gd name="T5" fmla="*/ 1112 h 1175"/>
                  <a:gd name="T6" fmla="*/ 19 w 1062"/>
                  <a:gd name="T7" fmla="*/ 1068 h 1175"/>
                  <a:gd name="T8" fmla="*/ 0 w 1062"/>
                  <a:gd name="T9" fmla="*/ 1008 h 1175"/>
                  <a:gd name="T10" fmla="*/ 18 w 1062"/>
                  <a:gd name="T11" fmla="*/ 922 h 1175"/>
                  <a:gd name="T12" fmla="*/ 41 w 1062"/>
                  <a:gd name="T13" fmla="*/ 873 h 1175"/>
                  <a:gd name="T14" fmla="*/ 104 w 1062"/>
                  <a:gd name="T15" fmla="*/ 779 h 1175"/>
                  <a:gd name="T16" fmla="*/ 187 w 1062"/>
                  <a:gd name="T17" fmla="*/ 679 h 1175"/>
                  <a:gd name="T18" fmla="*/ 277 w 1062"/>
                  <a:gd name="T19" fmla="*/ 580 h 1175"/>
                  <a:gd name="T20" fmla="*/ 369 w 1062"/>
                  <a:gd name="T21" fmla="*/ 479 h 1175"/>
                  <a:gd name="T22" fmla="*/ 462 w 1062"/>
                  <a:gd name="T23" fmla="*/ 380 h 1175"/>
                  <a:gd name="T24" fmla="*/ 549 w 1062"/>
                  <a:gd name="T25" fmla="*/ 287 h 1175"/>
                  <a:gd name="T26" fmla="*/ 627 w 1062"/>
                  <a:gd name="T27" fmla="*/ 204 h 1175"/>
                  <a:gd name="T28" fmla="*/ 707 w 1062"/>
                  <a:gd name="T29" fmla="*/ 121 h 1175"/>
                  <a:gd name="T30" fmla="*/ 760 w 1062"/>
                  <a:gd name="T31" fmla="*/ 67 h 1175"/>
                  <a:gd name="T32" fmla="*/ 813 w 1062"/>
                  <a:gd name="T33" fmla="*/ 23 h 1175"/>
                  <a:gd name="T34" fmla="*/ 873 w 1062"/>
                  <a:gd name="T35" fmla="*/ 1 h 1175"/>
                  <a:gd name="T36" fmla="*/ 909 w 1062"/>
                  <a:gd name="T37" fmla="*/ 4 h 1175"/>
                  <a:gd name="T38" fmla="*/ 958 w 1062"/>
                  <a:gd name="T39" fmla="*/ 27 h 1175"/>
                  <a:gd name="T40" fmla="*/ 1002 w 1062"/>
                  <a:gd name="T41" fmla="*/ 64 h 1175"/>
                  <a:gd name="T42" fmla="*/ 1042 w 1062"/>
                  <a:gd name="T43" fmla="*/ 107 h 1175"/>
                  <a:gd name="T44" fmla="*/ 1062 w 1062"/>
                  <a:gd name="T45" fmla="*/ 167 h 1175"/>
                  <a:gd name="T46" fmla="*/ 1043 w 1062"/>
                  <a:gd name="T47" fmla="*/ 254 h 1175"/>
                  <a:gd name="T48" fmla="*/ 1020 w 1062"/>
                  <a:gd name="T49" fmla="*/ 302 h 1175"/>
                  <a:gd name="T50" fmla="*/ 957 w 1062"/>
                  <a:gd name="T51" fmla="*/ 396 h 1175"/>
                  <a:gd name="T52" fmla="*/ 874 w 1062"/>
                  <a:gd name="T53" fmla="*/ 497 h 1175"/>
                  <a:gd name="T54" fmla="*/ 785 w 1062"/>
                  <a:gd name="T55" fmla="*/ 596 h 1175"/>
                  <a:gd name="T56" fmla="*/ 693 w 1062"/>
                  <a:gd name="T57" fmla="*/ 696 h 1175"/>
                  <a:gd name="T58" fmla="*/ 599 w 1062"/>
                  <a:gd name="T59" fmla="*/ 795 h 1175"/>
                  <a:gd name="T60" fmla="*/ 513 w 1062"/>
                  <a:gd name="T61" fmla="*/ 888 h 1175"/>
                  <a:gd name="T62" fmla="*/ 435 w 1062"/>
                  <a:gd name="T63" fmla="*/ 971 h 1175"/>
                  <a:gd name="T64" fmla="*/ 354 w 1062"/>
                  <a:gd name="T65" fmla="*/ 1054 h 1175"/>
                  <a:gd name="T66" fmla="*/ 301 w 1062"/>
                  <a:gd name="T67" fmla="*/ 1108 h 1175"/>
                  <a:gd name="T68" fmla="*/ 248 w 1062"/>
                  <a:gd name="T69" fmla="*/ 1152 h 1175"/>
                  <a:gd name="T70" fmla="*/ 190 w 1062"/>
                  <a:gd name="T71" fmla="*/ 1174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2" h="1175">
                    <a:moveTo>
                      <a:pt x="178" y="1175"/>
                    </a:moveTo>
                    <a:lnTo>
                      <a:pt x="153" y="1171"/>
                    </a:lnTo>
                    <a:lnTo>
                      <a:pt x="128" y="1162"/>
                    </a:lnTo>
                    <a:lnTo>
                      <a:pt x="103" y="1148"/>
                    </a:lnTo>
                    <a:lnTo>
                      <a:pt x="81" y="1131"/>
                    </a:lnTo>
                    <a:lnTo>
                      <a:pt x="60" y="1112"/>
                    </a:lnTo>
                    <a:lnTo>
                      <a:pt x="39" y="1091"/>
                    </a:lnTo>
                    <a:lnTo>
                      <a:pt x="19" y="1068"/>
                    </a:lnTo>
                    <a:lnTo>
                      <a:pt x="6" y="1040"/>
                    </a:lnTo>
                    <a:lnTo>
                      <a:pt x="0" y="1008"/>
                    </a:lnTo>
                    <a:lnTo>
                      <a:pt x="3" y="968"/>
                    </a:lnTo>
                    <a:lnTo>
                      <a:pt x="18" y="922"/>
                    </a:lnTo>
                    <a:lnTo>
                      <a:pt x="20" y="916"/>
                    </a:lnTo>
                    <a:lnTo>
                      <a:pt x="41" y="873"/>
                    </a:lnTo>
                    <a:lnTo>
                      <a:pt x="70" y="827"/>
                    </a:lnTo>
                    <a:lnTo>
                      <a:pt x="104" y="779"/>
                    </a:lnTo>
                    <a:lnTo>
                      <a:pt x="145" y="728"/>
                    </a:lnTo>
                    <a:lnTo>
                      <a:pt x="187" y="679"/>
                    </a:lnTo>
                    <a:lnTo>
                      <a:pt x="232" y="629"/>
                    </a:lnTo>
                    <a:lnTo>
                      <a:pt x="277" y="580"/>
                    </a:lnTo>
                    <a:lnTo>
                      <a:pt x="323" y="529"/>
                    </a:lnTo>
                    <a:lnTo>
                      <a:pt x="369" y="479"/>
                    </a:lnTo>
                    <a:lnTo>
                      <a:pt x="416" y="430"/>
                    </a:lnTo>
                    <a:lnTo>
                      <a:pt x="462" y="380"/>
                    </a:lnTo>
                    <a:lnTo>
                      <a:pt x="507" y="332"/>
                    </a:lnTo>
                    <a:lnTo>
                      <a:pt x="549" y="287"/>
                    </a:lnTo>
                    <a:lnTo>
                      <a:pt x="575" y="259"/>
                    </a:lnTo>
                    <a:lnTo>
                      <a:pt x="627" y="204"/>
                    </a:lnTo>
                    <a:lnTo>
                      <a:pt x="672" y="158"/>
                    </a:lnTo>
                    <a:lnTo>
                      <a:pt x="707" y="121"/>
                    </a:lnTo>
                    <a:lnTo>
                      <a:pt x="736" y="92"/>
                    </a:lnTo>
                    <a:lnTo>
                      <a:pt x="760" y="67"/>
                    </a:lnTo>
                    <a:lnTo>
                      <a:pt x="787" y="44"/>
                    </a:lnTo>
                    <a:lnTo>
                      <a:pt x="813" y="23"/>
                    </a:lnTo>
                    <a:lnTo>
                      <a:pt x="842" y="8"/>
                    </a:lnTo>
                    <a:lnTo>
                      <a:pt x="873" y="1"/>
                    </a:lnTo>
                    <a:lnTo>
                      <a:pt x="884" y="0"/>
                    </a:lnTo>
                    <a:lnTo>
                      <a:pt x="909" y="4"/>
                    </a:lnTo>
                    <a:lnTo>
                      <a:pt x="934" y="13"/>
                    </a:lnTo>
                    <a:lnTo>
                      <a:pt x="958" y="27"/>
                    </a:lnTo>
                    <a:lnTo>
                      <a:pt x="981" y="44"/>
                    </a:lnTo>
                    <a:lnTo>
                      <a:pt x="1002" y="64"/>
                    </a:lnTo>
                    <a:lnTo>
                      <a:pt x="1023" y="84"/>
                    </a:lnTo>
                    <a:lnTo>
                      <a:pt x="1042" y="107"/>
                    </a:lnTo>
                    <a:lnTo>
                      <a:pt x="1056" y="134"/>
                    </a:lnTo>
                    <a:lnTo>
                      <a:pt x="1062" y="167"/>
                    </a:lnTo>
                    <a:lnTo>
                      <a:pt x="1058" y="208"/>
                    </a:lnTo>
                    <a:lnTo>
                      <a:pt x="1043" y="254"/>
                    </a:lnTo>
                    <a:lnTo>
                      <a:pt x="1041" y="259"/>
                    </a:lnTo>
                    <a:lnTo>
                      <a:pt x="1020" y="302"/>
                    </a:lnTo>
                    <a:lnTo>
                      <a:pt x="992" y="348"/>
                    </a:lnTo>
                    <a:lnTo>
                      <a:pt x="957" y="396"/>
                    </a:lnTo>
                    <a:lnTo>
                      <a:pt x="918" y="446"/>
                    </a:lnTo>
                    <a:lnTo>
                      <a:pt x="874" y="497"/>
                    </a:lnTo>
                    <a:lnTo>
                      <a:pt x="829" y="546"/>
                    </a:lnTo>
                    <a:lnTo>
                      <a:pt x="785" y="596"/>
                    </a:lnTo>
                    <a:lnTo>
                      <a:pt x="739" y="645"/>
                    </a:lnTo>
                    <a:lnTo>
                      <a:pt x="693" y="696"/>
                    </a:lnTo>
                    <a:lnTo>
                      <a:pt x="645" y="745"/>
                    </a:lnTo>
                    <a:lnTo>
                      <a:pt x="599" y="795"/>
                    </a:lnTo>
                    <a:lnTo>
                      <a:pt x="556" y="843"/>
                    </a:lnTo>
                    <a:lnTo>
                      <a:pt x="513" y="888"/>
                    </a:lnTo>
                    <a:lnTo>
                      <a:pt x="487" y="916"/>
                    </a:lnTo>
                    <a:lnTo>
                      <a:pt x="435" y="971"/>
                    </a:lnTo>
                    <a:lnTo>
                      <a:pt x="391" y="1017"/>
                    </a:lnTo>
                    <a:lnTo>
                      <a:pt x="354" y="1054"/>
                    </a:lnTo>
                    <a:lnTo>
                      <a:pt x="327" y="1083"/>
                    </a:lnTo>
                    <a:lnTo>
                      <a:pt x="301" y="1108"/>
                    </a:lnTo>
                    <a:lnTo>
                      <a:pt x="276" y="1131"/>
                    </a:lnTo>
                    <a:lnTo>
                      <a:pt x="248" y="1152"/>
                    </a:lnTo>
                    <a:lnTo>
                      <a:pt x="220" y="1167"/>
                    </a:lnTo>
                    <a:lnTo>
                      <a:pt x="190" y="1174"/>
                    </a:lnTo>
                    <a:lnTo>
                      <a:pt x="178" y="1175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5" name="Freeform 10612"/>
              <p:cNvSpPr>
                <a:spLocks/>
              </p:cNvSpPr>
              <p:nvPr/>
            </p:nvSpPr>
            <p:spPr bwMode="auto">
              <a:xfrm>
                <a:off x="1413" y="586"/>
                <a:ext cx="2194" cy="2023"/>
              </a:xfrm>
              <a:custGeom>
                <a:avLst/>
                <a:gdLst>
                  <a:gd name="T0" fmla="*/ 1347 w 2194"/>
                  <a:gd name="T1" fmla="*/ 2018 h 2023"/>
                  <a:gd name="T2" fmla="*/ 1237 w 2194"/>
                  <a:gd name="T3" fmla="*/ 1994 h 2023"/>
                  <a:gd name="T4" fmla="*/ 1120 w 2194"/>
                  <a:gd name="T5" fmla="*/ 1957 h 2023"/>
                  <a:gd name="T6" fmla="*/ 1003 w 2194"/>
                  <a:gd name="T7" fmla="*/ 1914 h 2023"/>
                  <a:gd name="T8" fmla="*/ 884 w 2194"/>
                  <a:gd name="T9" fmla="*/ 1869 h 2023"/>
                  <a:gd name="T10" fmla="*/ 763 w 2194"/>
                  <a:gd name="T11" fmla="*/ 1822 h 2023"/>
                  <a:gd name="T12" fmla="*/ 649 w 2194"/>
                  <a:gd name="T13" fmla="*/ 1774 h 2023"/>
                  <a:gd name="T14" fmla="*/ 579 w 2194"/>
                  <a:gd name="T15" fmla="*/ 1743 h 2023"/>
                  <a:gd name="T16" fmla="*/ 475 w 2194"/>
                  <a:gd name="T17" fmla="*/ 1691 h 2023"/>
                  <a:gd name="T18" fmla="*/ 396 w 2194"/>
                  <a:gd name="T19" fmla="*/ 1647 h 2023"/>
                  <a:gd name="T20" fmla="*/ 325 w 2194"/>
                  <a:gd name="T21" fmla="*/ 1606 h 2023"/>
                  <a:gd name="T22" fmla="*/ 251 w 2194"/>
                  <a:gd name="T23" fmla="*/ 1558 h 2023"/>
                  <a:gd name="T24" fmla="*/ 195 w 2194"/>
                  <a:gd name="T25" fmla="*/ 1519 h 2023"/>
                  <a:gd name="T26" fmla="*/ 133 w 2194"/>
                  <a:gd name="T27" fmla="*/ 1470 h 2023"/>
                  <a:gd name="T28" fmla="*/ 81 w 2194"/>
                  <a:gd name="T29" fmla="*/ 1424 h 2023"/>
                  <a:gd name="T30" fmla="*/ 38 w 2194"/>
                  <a:gd name="T31" fmla="*/ 1381 h 2023"/>
                  <a:gd name="T32" fmla="*/ 6 w 2194"/>
                  <a:gd name="T33" fmla="*/ 1328 h 2023"/>
                  <a:gd name="T34" fmla="*/ 5 w 2194"/>
                  <a:gd name="T35" fmla="*/ 1243 h 2023"/>
                  <a:gd name="T36" fmla="*/ 22 w 2194"/>
                  <a:gd name="T37" fmla="*/ 1178 h 2023"/>
                  <a:gd name="T38" fmla="*/ 68 w 2194"/>
                  <a:gd name="T39" fmla="*/ 1077 h 2023"/>
                  <a:gd name="T40" fmla="*/ 136 w 2194"/>
                  <a:gd name="T41" fmla="*/ 961 h 2023"/>
                  <a:gd name="T42" fmla="*/ 217 w 2194"/>
                  <a:gd name="T43" fmla="*/ 840 h 2023"/>
                  <a:gd name="T44" fmla="*/ 302 w 2194"/>
                  <a:gd name="T45" fmla="*/ 719 h 2023"/>
                  <a:gd name="T46" fmla="*/ 388 w 2194"/>
                  <a:gd name="T47" fmla="*/ 597 h 2023"/>
                  <a:gd name="T48" fmla="*/ 475 w 2194"/>
                  <a:gd name="T49" fmla="*/ 477 h 2023"/>
                  <a:gd name="T50" fmla="*/ 556 w 2194"/>
                  <a:gd name="T51" fmla="*/ 368 h 2023"/>
                  <a:gd name="T52" fmla="*/ 640 w 2194"/>
                  <a:gd name="T53" fmla="*/ 258 h 2023"/>
                  <a:gd name="T54" fmla="*/ 717 w 2194"/>
                  <a:gd name="T55" fmla="*/ 167 h 2023"/>
                  <a:gd name="T56" fmla="*/ 768 w 2194"/>
                  <a:gd name="T57" fmla="*/ 113 h 2023"/>
                  <a:gd name="T58" fmla="*/ 819 w 2194"/>
                  <a:gd name="T59" fmla="*/ 68 h 2023"/>
                  <a:gd name="T60" fmla="*/ 899 w 2194"/>
                  <a:gd name="T61" fmla="*/ 30 h 2023"/>
                  <a:gd name="T62" fmla="*/ 973 w 2194"/>
                  <a:gd name="T63" fmla="*/ 13 h 2023"/>
                  <a:gd name="T64" fmla="*/ 1082 w 2194"/>
                  <a:gd name="T65" fmla="*/ 3 h 2023"/>
                  <a:gd name="T66" fmla="*/ 1205 w 2194"/>
                  <a:gd name="T67" fmla="*/ 1 h 2023"/>
                  <a:gd name="T68" fmla="*/ 1331 w 2194"/>
                  <a:gd name="T69" fmla="*/ 8 h 2023"/>
                  <a:gd name="T70" fmla="*/ 1456 w 2194"/>
                  <a:gd name="T71" fmla="*/ 16 h 2023"/>
                  <a:gd name="T72" fmla="*/ 1583 w 2194"/>
                  <a:gd name="T73" fmla="*/ 30 h 2023"/>
                  <a:gd name="T74" fmla="*/ 1700 w 2194"/>
                  <a:gd name="T75" fmla="*/ 50 h 2023"/>
                  <a:gd name="T76" fmla="*/ 1754 w 2194"/>
                  <a:gd name="T77" fmla="*/ 62 h 2023"/>
                  <a:gd name="T78" fmla="*/ 1867 w 2194"/>
                  <a:gd name="T79" fmla="*/ 105 h 2023"/>
                  <a:gd name="T80" fmla="*/ 1936 w 2194"/>
                  <a:gd name="T81" fmla="*/ 153 h 2023"/>
                  <a:gd name="T82" fmla="*/ 1984 w 2194"/>
                  <a:gd name="T83" fmla="*/ 203 h 2023"/>
                  <a:gd name="T84" fmla="*/ 2036 w 2194"/>
                  <a:gd name="T85" fmla="*/ 269 h 2023"/>
                  <a:gd name="T86" fmla="*/ 2075 w 2194"/>
                  <a:gd name="T87" fmla="*/ 338 h 2023"/>
                  <a:gd name="T88" fmla="*/ 2113 w 2194"/>
                  <a:gd name="T89" fmla="*/ 425 h 2023"/>
                  <a:gd name="T90" fmla="*/ 2144 w 2194"/>
                  <a:gd name="T91" fmla="*/ 519 h 2023"/>
                  <a:gd name="T92" fmla="*/ 2170 w 2194"/>
                  <a:gd name="T93" fmla="*/ 611 h 2023"/>
                  <a:gd name="T94" fmla="*/ 2190 w 2194"/>
                  <a:gd name="T95" fmla="*/ 710 h 2023"/>
                  <a:gd name="T96" fmla="*/ 2190 w 2194"/>
                  <a:gd name="T97" fmla="*/ 831 h 2023"/>
                  <a:gd name="T98" fmla="*/ 2173 w 2194"/>
                  <a:gd name="T99" fmla="*/ 927 h 2023"/>
                  <a:gd name="T100" fmla="*/ 2136 w 2194"/>
                  <a:gd name="T101" fmla="*/ 1048 h 2023"/>
                  <a:gd name="T102" fmla="*/ 2082 w 2194"/>
                  <a:gd name="T103" fmla="*/ 1173 h 2023"/>
                  <a:gd name="T104" fmla="*/ 2020 w 2194"/>
                  <a:gd name="T105" fmla="*/ 1294 h 2023"/>
                  <a:gd name="T106" fmla="*/ 1954 w 2194"/>
                  <a:gd name="T107" fmla="*/ 1410 h 2023"/>
                  <a:gd name="T108" fmla="*/ 1888 w 2194"/>
                  <a:gd name="T109" fmla="*/ 1527 h 2023"/>
                  <a:gd name="T110" fmla="*/ 1820 w 2194"/>
                  <a:gd name="T111" fmla="*/ 1641 h 2023"/>
                  <a:gd name="T112" fmla="*/ 1756 w 2194"/>
                  <a:gd name="T113" fmla="*/ 1744 h 2023"/>
                  <a:gd name="T114" fmla="*/ 1713 w 2194"/>
                  <a:gd name="T115" fmla="*/ 1807 h 2023"/>
                  <a:gd name="T116" fmla="*/ 1649 w 2194"/>
                  <a:gd name="T117" fmla="*/ 1892 h 2023"/>
                  <a:gd name="T118" fmla="*/ 1601 w 2194"/>
                  <a:gd name="T119" fmla="*/ 1945 h 2023"/>
                  <a:gd name="T120" fmla="*/ 1555 w 2194"/>
                  <a:gd name="T121" fmla="*/ 1987 h 2023"/>
                  <a:gd name="T122" fmla="*/ 1487 w 2194"/>
                  <a:gd name="T123" fmla="*/ 2017 h 2023"/>
                  <a:gd name="T124" fmla="*/ 1396 w 2194"/>
                  <a:gd name="T125" fmla="*/ 2023 h 2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94" h="2023">
                    <a:moveTo>
                      <a:pt x="1396" y="2023"/>
                    </a:moveTo>
                    <a:lnTo>
                      <a:pt x="1347" y="2018"/>
                    </a:lnTo>
                    <a:lnTo>
                      <a:pt x="1294" y="2008"/>
                    </a:lnTo>
                    <a:lnTo>
                      <a:pt x="1237" y="1994"/>
                    </a:lnTo>
                    <a:lnTo>
                      <a:pt x="1179" y="1976"/>
                    </a:lnTo>
                    <a:lnTo>
                      <a:pt x="1120" y="1957"/>
                    </a:lnTo>
                    <a:lnTo>
                      <a:pt x="1061" y="1936"/>
                    </a:lnTo>
                    <a:lnTo>
                      <a:pt x="1003" y="1914"/>
                    </a:lnTo>
                    <a:lnTo>
                      <a:pt x="944" y="1892"/>
                    </a:lnTo>
                    <a:lnTo>
                      <a:pt x="884" y="1869"/>
                    </a:lnTo>
                    <a:lnTo>
                      <a:pt x="823" y="1846"/>
                    </a:lnTo>
                    <a:lnTo>
                      <a:pt x="763" y="1822"/>
                    </a:lnTo>
                    <a:lnTo>
                      <a:pt x="705" y="1798"/>
                    </a:lnTo>
                    <a:lnTo>
                      <a:pt x="649" y="1774"/>
                    </a:lnTo>
                    <a:lnTo>
                      <a:pt x="643" y="1770"/>
                    </a:lnTo>
                    <a:lnTo>
                      <a:pt x="579" y="1743"/>
                    </a:lnTo>
                    <a:lnTo>
                      <a:pt x="523" y="1715"/>
                    </a:lnTo>
                    <a:lnTo>
                      <a:pt x="475" y="1691"/>
                    </a:lnTo>
                    <a:lnTo>
                      <a:pt x="432" y="1668"/>
                    </a:lnTo>
                    <a:lnTo>
                      <a:pt x="396" y="1647"/>
                    </a:lnTo>
                    <a:lnTo>
                      <a:pt x="361" y="1628"/>
                    </a:lnTo>
                    <a:lnTo>
                      <a:pt x="325" y="1606"/>
                    </a:lnTo>
                    <a:lnTo>
                      <a:pt x="288" y="1583"/>
                    </a:lnTo>
                    <a:lnTo>
                      <a:pt x="251" y="1558"/>
                    </a:lnTo>
                    <a:lnTo>
                      <a:pt x="214" y="1533"/>
                    </a:lnTo>
                    <a:lnTo>
                      <a:pt x="195" y="1519"/>
                    </a:lnTo>
                    <a:lnTo>
                      <a:pt x="163" y="1495"/>
                    </a:lnTo>
                    <a:lnTo>
                      <a:pt x="133" y="1470"/>
                    </a:lnTo>
                    <a:lnTo>
                      <a:pt x="105" y="1447"/>
                    </a:lnTo>
                    <a:lnTo>
                      <a:pt x="81" y="1424"/>
                    </a:lnTo>
                    <a:lnTo>
                      <a:pt x="59" y="1402"/>
                    </a:lnTo>
                    <a:lnTo>
                      <a:pt x="38" y="1381"/>
                    </a:lnTo>
                    <a:lnTo>
                      <a:pt x="20" y="1358"/>
                    </a:lnTo>
                    <a:lnTo>
                      <a:pt x="6" y="1328"/>
                    </a:lnTo>
                    <a:lnTo>
                      <a:pt x="0" y="1290"/>
                    </a:lnTo>
                    <a:lnTo>
                      <a:pt x="5" y="1243"/>
                    </a:lnTo>
                    <a:lnTo>
                      <a:pt x="20" y="1185"/>
                    </a:lnTo>
                    <a:lnTo>
                      <a:pt x="22" y="1178"/>
                    </a:lnTo>
                    <a:lnTo>
                      <a:pt x="43" y="1130"/>
                    </a:lnTo>
                    <a:lnTo>
                      <a:pt x="68" y="1077"/>
                    </a:lnTo>
                    <a:lnTo>
                      <a:pt x="99" y="1019"/>
                    </a:lnTo>
                    <a:lnTo>
                      <a:pt x="136" y="961"/>
                    </a:lnTo>
                    <a:lnTo>
                      <a:pt x="175" y="900"/>
                    </a:lnTo>
                    <a:lnTo>
                      <a:pt x="217" y="840"/>
                    </a:lnTo>
                    <a:lnTo>
                      <a:pt x="259" y="779"/>
                    </a:lnTo>
                    <a:lnTo>
                      <a:pt x="302" y="719"/>
                    </a:lnTo>
                    <a:lnTo>
                      <a:pt x="344" y="658"/>
                    </a:lnTo>
                    <a:lnTo>
                      <a:pt x="388" y="597"/>
                    </a:lnTo>
                    <a:lnTo>
                      <a:pt x="432" y="537"/>
                    </a:lnTo>
                    <a:lnTo>
                      <a:pt x="475" y="477"/>
                    </a:lnTo>
                    <a:lnTo>
                      <a:pt x="517" y="421"/>
                    </a:lnTo>
                    <a:lnTo>
                      <a:pt x="556" y="368"/>
                    </a:lnTo>
                    <a:lnTo>
                      <a:pt x="592" y="320"/>
                    </a:lnTo>
                    <a:lnTo>
                      <a:pt x="640" y="258"/>
                    </a:lnTo>
                    <a:lnTo>
                      <a:pt x="683" y="208"/>
                    </a:lnTo>
                    <a:lnTo>
                      <a:pt x="717" y="167"/>
                    </a:lnTo>
                    <a:lnTo>
                      <a:pt x="745" y="136"/>
                    </a:lnTo>
                    <a:lnTo>
                      <a:pt x="768" y="113"/>
                    </a:lnTo>
                    <a:lnTo>
                      <a:pt x="791" y="90"/>
                    </a:lnTo>
                    <a:lnTo>
                      <a:pt x="819" y="68"/>
                    </a:lnTo>
                    <a:lnTo>
                      <a:pt x="854" y="49"/>
                    </a:lnTo>
                    <a:lnTo>
                      <a:pt x="899" y="30"/>
                    </a:lnTo>
                    <a:lnTo>
                      <a:pt x="954" y="16"/>
                    </a:lnTo>
                    <a:lnTo>
                      <a:pt x="973" y="13"/>
                    </a:lnTo>
                    <a:lnTo>
                      <a:pt x="1026" y="6"/>
                    </a:lnTo>
                    <a:lnTo>
                      <a:pt x="1082" y="3"/>
                    </a:lnTo>
                    <a:lnTo>
                      <a:pt x="1143" y="0"/>
                    </a:lnTo>
                    <a:lnTo>
                      <a:pt x="1205" y="1"/>
                    </a:lnTo>
                    <a:lnTo>
                      <a:pt x="1269" y="4"/>
                    </a:lnTo>
                    <a:lnTo>
                      <a:pt x="1331" y="8"/>
                    </a:lnTo>
                    <a:lnTo>
                      <a:pt x="1394" y="12"/>
                    </a:lnTo>
                    <a:lnTo>
                      <a:pt x="1456" y="16"/>
                    </a:lnTo>
                    <a:lnTo>
                      <a:pt x="1519" y="22"/>
                    </a:lnTo>
                    <a:lnTo>
                      <a:pt x="1583" y="30"/>
                    </a:lnTo>
                    <a:lnTo>
                      <a:pt x="1643" y="39"/>
                    </a:lnTo>
                    <a:lnTo>
                      <a:pt x="1700" y="50"/>
                    </a:lnTo>
                    <a:lnTo>
                      <a:pt x="1752" y="62"/>
                    </a:lnTo>
                    <a:lnTo>
                      <a:pt x="1754" y="62"/>
                    </a:lnTo>
                    <a:lnTo>
                      <a:pt x="1816" y="83"/>
                    </a:lnTo>
                    <a:lnTo>
                      <a:pt x="1867" y="105"/>
                    </a:lnTo>
                    <a:lnTo>
                      <a:pt x="1906" y="129"/>
                    </a:lnTo>
                    <a:lnTo>
                      <a:pt x="1936" y="153"/>
                    </a:lnTo>
                    <a:lnTo>
                      <a:pt x="1960" y="178"/>
                    </a:lnTo>
                    <a:lnTo>
                      <a:pt x="1984" y="203"/>
                    </a:lnTo>
                    <a:lnTo>
                      <a:pt x="2010" y="233"/>
                    </a:lnTo>
                    <a:lnTo>
                      <a:pt x="2036" y="269"/>
                    </a:lnTo>
                    <a:lnTo>
                      <a:pt x="2061" y="311"/>
                    </a:lnTo>
                    <a:lnTo>
                      <a:pt x="2075" y="338"/>
                    </a:lnTo>
                    <a:lnTo>
                      <a:pt x="2095" y="380"/>
                    </a:lnTo>
                    <a:lnTo>
                      <a:pt x="2113" y="425"/>
                    </a:lnTo>
                    <a:lnTo>
                      <a:pt x="2129" y="471"/>
                    </a:lnTo>
                    <a:lnTo>
                      <a:pt x="2144" y="519"/>
                    </a:lnTo>
                    <a:lnTo>
                      <a:pt x="2157" y="565"/>
                    </a:lnTo>
                    <a:lnTo>
                      <a:pt x="2170" y="611"/>
                    </a:lnTo>
                    <a:lnTo>
                      <a:pt x="2181" y="658"/>
                    </a:lnTo>
                    <a:lnTo>
                      <a:pt x="2190" y="710"/>
                    </a:lnTo>
                    <a:lnTo>
                      <a:pt x="2194" y="767"/>
                    </a:lnTo>
                    <a:lnTo>
                      <a:pt x="2190" y="831"/>
                    </a:lnTo>
                    <a:lnTo>
                      <a:pt x="2180" y="900"/>
                    </a:lnTo>
                    <a:lnTo>
                      <a:pt x="2173" y="927"/>
                    </a:lnTo>
                    <a:lnTo>
                      <a:pt x="2157" y="986"/>
                    </a:lnTo>
                    <a:lnTo>
                      <a:pt x="2136" y="1048"/>
                    </a:lnTo>
                    <a:lnTo>
                      <a:pt x="2111" y="1110"/>
                    </a:lnTo>
                    <a:lnTo>
                      <a:pt x="2082" y="1173"/>
                    </a:lnTo>
                    <a:lnTo>
                      <a:pt x="2052" y="1234"/>
                    </a:lnTo>
                    <a:lnTo>
                      <a:pt x="2020" y="1294"/>
                    </a:lnTo>
                    <a:lnTo>
                      <a:pt x="1988" y="1351"/>
                    </a:lnTo>
                    <a:lnTo>
                      <a:pt x="1954" y="1410"/>
                    </a:lnTo>
                    <a:lnTo>
                      <a:pt x="1921" y="1469"/>
                    </a:lnTo>
                    <a:lnTo>
                      <a:pt x="1888" y="1527"/>
                    </a:lnTo>
                    <a:lnTo>
                      <a:pt x="1854" y="1585"/>
                    </a:lnTo>
                    <a:lnTo>
                      <a:pt x="1820" y="1641"/>
                    </a:lnTo>
                    <a:lnTo>
                      <a:pt x="1788" y="1694"/>
                    </a:lnTo>
                    <a:lnTo>
                      <a:pt x="1756" y="1744"/>
                    </a:lnTo>
                    <a:lnTo>
                      <a:pt x="1751" y="1752"/>
                    </a:lnTo>
                    <a:lnTo>
                      <a:pt x="1713" y="1807"/>
                    </a:lnTo>
                    <a:lnTo>
                      <a:pt x="1678" y="1854"/>
                    </a:lnTo>
                    <a:lnTo>
                      <a:pt x="1649" y="1892"/>
                    </a:lnTo>
                    <a:lnTo>
                      <a:pt x="1623" y="1921"/>
                    </a:lnTo>
                    <a:lnTo>
                      <a:pt x="1601" y="1945"/>
                    </a:lnTo>
                    <a:lnTo>
                      <a:pt x="1579" y="1966"/>
                    </a:lnTo>
                    <a:lnTo>
                      <a:pt x="1555" y="1987"/>
                    </a:lnTo>
                    <a:lnTo>
                      <a:pt x="1525" y="2004"/>
                    </a:lnTo>
                    <a:lnTo>
                      <a:pt x="1487" y="2017"/>
                    </a:lnTo>
                    <a:lnTo>
                      <a:pt x="1441" y="2023"/>
                    </a:lnTo>
                    <a:lnTo>
                      <a:pt x="1396" y="2023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7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6" name="Freeform 10613"/>
              <p:cNvSpPr>
                <a:spLocks/>
              </p:cNvSpPr>
              <p:nvPr/>
            </p:nvSpPr>
            <p:spPr bwMode="auto">
              <a:xfrm>
                <a:off x="2107" y="1435"/>
                <a:ext cx="4068" cy="1184"/>
              </a:xfrm>
              <a:custGeom>
                <a:avLst/>
                <a:gdLst>
                  <a:gd name="T0" fmla="*/ 333 w 4068"/>
                  <a:gd name="T1" fmla="*/ 1182 h 1184"/>
                  <a:gd name="T2" fmla="*/ 137 w 4068"/>
                  <a:gd name="T3" fmla="*/ 1172 h 1184"/>
                  <a:gd name="T4" fmla="*/ 71 w 4068"/>
                  <a:gd name="T5" fmla="*/ 1131 h 1184"/>
                  <a:gd name="T6" fmla="*/ 29 w 4068"/>
                  <a:gd name="T7" fmla="*/ 1084 h 1184"/>
                  <a:gd name="T8" fmla="*/ 4 w 4068"/>
                  <a:gd name="T9" fmla="*/ 1030 h 1184"/>
                  <a:gd name="T10" fmla="*/ 6 w 4068"/>
                  <a:gd name="T11" fmla="*/ 974 h 1184"/>
                  <a:gd name="T12" fmla="*/ 65 w 4068"/>
                  <a:gd name="T13" fmla="*/ 887 h 1184"/>
                  <a:gd name="T14" fmla="*/ 153 w 4068"/>
                  <a:gd name="T15" fmla="*/ 799 h 1184"/>
                  <a:gd name="T16" fmla="*/ 267 w 4068"/>
                  <a:gd name="T17" fmla="*/ 694 h 1184"/>
                  <a:gd name="T18" fmla="*/ 379 w 4068"/>
                  <a:gd name="T19" fmla="*/ 595 h 1184"/>
                  <a:gd name="T20" fmla="*/ 489 w 4068"/>
                  <a:gd name="T21" fmla="*/ 500 h 1184"/>
                  <a:gd name="T22" fmla="*/ 634 w 4068"/>
                  <a:gd name="T23" fmla="*/ 401 h 1184"/>
                  <a:gd name="T24" fmla="*/ 802 w 4068"/>
                  <a:gd name="T25" fmla="*/ 322 h 1184"/>
                  <a:gd name="T26" fmla="*/ 998 w 4068"/>
                  <a:gd name="T27" fmla="*/ 255 h 1184"/>
                  <a:gd name="T28" fmla="*/ 1212 w 4068"/>
                  <a:gd name="T29" fmla="*/ 196 h 1184"/>
                  <a:gd name="T30" fmla="*/ 1426 w 4068"/>
                  <a:gd name="T31" fmla="*/ 145 h 1184"/>
                  <a:gd name="T32" fmla="*/ 1652 w 4068"/>
                  <a:gd name="T33" fmla="*/ 98 h 1184"/>
                  <a:gd name="T34" fmla="*/ 1916 w 4068"/>
                  <a:gd name="T35" fmla="*/ 54 h 1184"/>
                  <a:gd name="T36" fmla="*/ 2126 w 4068"/>
                  <a:gd name="T37" fmla="*/ 30 h 1184"/>
                  <a:gd name="T38" fmla="*/ 2409 w 4068"/>
                  <a:gd name="T39" fmla="*/ 9 h 1184"/>
                  <a:gd name="T40" fmla="*/ 2688 w 4068"/>
                  <a:gd name="T41" fmla="*/ 1 h 1184"/>
                  <a:gd name="T42" fmla="*/ 2951 w 4068"/>
                  <a:gd name="T43" fmla="*/ 0 h 1184"/>
                  <a:gd name="T44" fmla="*/ 3206 w 4068"/>
                  <a:gd name="T45" fmla="*/ 2 h 1184"/>
                  <a:gd name="T46" fmla="*/ 3455 w 4068"/>
                  <a:gd name="T47" fmla="*/ 12 h 1184"/>
                  <a:gd name="T48" fmla="*/ 3670 w 4068"/>
                  <a:gd name="T49" fmla="*/ 29 h 1184"/>
                  <a:gd name="T50" fmla="*/ 3856 w 4068"/>
                  <a:gd name="T51" fmla="*/ 62 h 1184"/>
                  <a:gd name="T52" fmla="*/ 3975 w 4068"/>
                  <a:gd name="T53" fmla="*/ 119 h 1184"/>
                  <a:gd name="T54" fmla="*/ 4033 w 4068"/>
                  <a:gd name="T55" fmla="*/ 180 h 1184"/>
                  <a:gd name="T56" fmla="*/ 4066 w 4068"/>
                  <a:gd name="T57" fmla="*/ 249 h 1184"/>
                  <a:gd name="T58" fmla="*/ 4060 w 4068"/>
                  <a:gd name="T59" fmla="*/ 308 h 1184"/>
                  <a:gd name="T60" fmla="*/ 4024 w 4068"/>
                  <a:gd name="T61" fmla="*/ 365 h 1184"/>
                  <a:gd name="T62" fmla="*/ 3973 w 4068"/>
                  <a:gd name="T63" fmla="*/ 416 h 1184"/>
                  <a:gd name="T64" fmla="*/ 3832 w 4068"/>
                  <a:gd name="T65" fmla="*/ 483 h 1184"/>
                  <a:gd name="T66" fmla="*/ 3500 w 4068"/>
                  <a:gd name="T67" fmla="*/ 579 h 1184"/>
                  <a:gd name="T68" fmla="*/ 3217 w 4068"/>
                  <a:gd name="T69" fmla="*/ 648 h 1184"/>
                  <a:gd name="T70" fmla="*/ 2878 w 4068"/>
                  <a:gd name="T71" fmla="*/ 723 h 1184"/>
                  <a:gd name="T72" fmla="*/ 2509 w 4068"/>
                  <a:gd name="T73" fmla="*/ 802 h 1184"/>
                  <a:gd name="T74" fmla="*/ 2128 w 4068"/>
                  <a:gd name="T75" fmla="*/ 879 h 1184"/>
                  <a:gd name="T76" fmla="*/ 1747 w 4068"/>
                  <a:gd name="T77" fmla="*/ 956 h 1184"/>
                  <a:gd name="T78" fmla="*/ 1370 w 4068"/>
                  <a:gd name="T79" fmla="*/ 1030 h 1184"/>
                  <a:gd name="T80" fmla="*/ 1013 w 4068"/>
                  <a:gd name="T81" fmla="*/ 1093 h 1184"/>
                  <a:gd name="T82" fmla="*/ 700 w 4068"/>
                  <a:gd name="T83" fmla="*/ 1142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68" h="1184">
                    <a:moveTo>
                      <a:pt x="569" y="1161"/>
                    </a:moveTo>
                    <a:lnTo>
                      <a:pt x="440" y="1174"/>
                    </a:lnTo>
                    <a:lnTo>
                      <a:pt x="333" y="1182"/>
                    </a:lnTo>
                    <a:lnTo>
                      <a:pt x="248" y="1184"/>
                    </a:lnTo>
                    <a:lnTo>
                      <a:pt x="183" y="1180"/>
                    </a:lnTo>
                    <a:lnTo>
                      <a:pt x="137" y="1172"/>
                    </a:lnTo>
                    <a:lnTo>
                      <a:pt x="106" y="1160"/>
                    </a:lnTo>
                    <a:lnTo>
                      <a:pt x="85" y="1146"/>
                    </a:lnTo>
                    <a:lnTo>
                      <a:pt x="71" y="1131"/>
                    </a:lnTo>
                    <a:lnTo>
                      <a:pt x="56" y="1116"/>
                    </a:lnTo>
                    <a:lnTo>
                      <a:pt x="42" y="1100"/>
                    </a:lnTo>
                    <a:lnTo>
                      <a:pt x="29" y="1084"/>
                    </a:lnTo>
                    <a:lnTo>
                      <a:pt x="18" y="1066"/>
                    </a:lnTo>
                    <a:lnTo>
                      <a:pt x="10" y="1048"/>
                    </a:lnTo>
                    <a:lnTo>
                      <a:pt x="4" y="1030"/>
                    </a:lnTo>
                    <a:lnTo>
                      <a:pt x="1" y="1011"/>
                    </a:lnTo>
                    <a:lnTo>
                      <a:pt x="0" y="1005"/>
                    </a:lnTo>
                    <a:lnTo>
                      <a:pt x="6" y="974"/>
                    </a:lnTo>
                    <a:lnTo>
                      <a:pt x="19" y="943"/>
                    </a:lnTo>
                    <a:lnTo>
                      <a:pt x="39" y="913"/>
                    </a:lnTo>
                    <a:lnTo>
                      <a:pt x="65" y="887"/>
                    </a:lnTo>
                    <a:lnTo>
                      <a:pt x="90" y="860"/>
                    </a:lnTo>
                    <a:lnTo>
                      <a:pt x="119" y="832"/>
                    </a:lnTo>
                    <a:lnTo>
                      <a:pt x="153" y="799"/>
                    </a:lnTo>
                    <a:lnTo>
                      <a:pt x="192" y="762"/>
                    </a:lnTo>
                    <a:lnTo>
                      <a:pt x="232" y="726"/>
                    </a:lnTo>
                    <a:lnTo>
                      <a:pt x="267" y="694"/>
                    </a:lnTo>
                    <a:lnTo>
                      <a:pt x="304" y="661"/>
                    </a:lnTo>
                    <a:lnTo>
                      <a:pt x="341" y="629"/>
                    </a:lnTo>
                    <a:lnTo>
                      <a:pt x="379" y="595"/>
                    </a:lnTo>
                    <a:lnTo>
                      <a:pt x="416" y="563"/>
                    </a:lnTo>
                    <a:lnTo>
                      <a:pt x="453" y="532"/>
                    </a:lnTo>
                    <a:lnTo>
                      <a:pt x="489" y="500"/>
                    </a:lnTo>
                    <a:lnTo>
                      <a:pt x="530" y="469"/>
                    </a:lnTo>
                    <a:lnTo>
                      <a:pt x="578" y="435"/>
                    </a:lnTo>
                    <a:lnTo>
                      <a:pt x="634" y="401"/>
                    </a:lnTo>
                    <a:lnTo>
                      <a:pt x="701" y="366"/>
                    </a:lnTo>
                    <a:lnTo>
                      <a:pt x="777" y="333"/>
                    </a:lnTo>
                    <a:lnTo>
                      <a:pt x="802" y="322"/>
                    </a:lnTo>
                    <a:lnTo>
                      <a:pt x="865" y="298"/>
                    </a:lnTo>
                    <a:lnTo>
                      <a:pt x="930" y="276"/>
                    </a:lnTo>
                    <a:lnTo>
                      <a:pt x="998" y="255"/>
                    </a:lnTo>
                    <a:lnTo>
                      <a:pt x="1068" y="234"/>
                    </a:lnTo>
                    <a:lnTo>
                      <a:pt x="1141" y="214"/>
                    </a:lnTo>
                    <a:lnTo>
                      <a:pt x="1212" y="196"/>
                    </a:lnTo>
                    <a:lnTo>
                      <a:pt x="1283" y="179"/>
                    </a:lnTo>
                    <a:lnTo>
                      <a:pt x="1355" y="161"/>
                    </a:lnTo>
                    <a:lnTo>
                      <a:pt x="1426" y="145"/>
                    </a:lnTo>
                    <a:lnTo>
                      <a:pt x="1497" y="129"/>
                    </a:lnTo>
                    <a:lnTo>
                      <a:pt x="1572" y="113"/>
                    </a:lnTo>
                    <a:lnTo>
                      <a:pt x="1652" y="98"/>
                    </a:lnTo>
                    <a:lnTo>
                      <a:pt x="1736" y="82"/>
                    </a:lnTo>
                    <a:lnTo>
                      <a:pt x="1823" y="68"/>
                    </a:lnTo>
                    <a:lnTo>
                      <a:pt x="1916" y="54"/>
                    </a:lnTo>
                    <a:lnTo>
                      <a:pt x="2012" y="41"/>
                    </a:lnTo>
                    <a:lnTo>
                      <a:pt x="2110" y="31"/>
                    </a:lnTo>
                    <a:lnTo>
                      <a:pt x="2126" y="30"/>
                    </a:lnTo>
                    <a:lnTo>
                      <a:pt x="2219" y="22"/>
                    </a:lnTo>
                    <a:lnTo>
                      <a:pt x="2313" y="15"/>
                    </a:lnTo>
                    <a:lnTo>
                      <a:pt x="2409" y="9"/>
                    </a:lnTo>
                    <a:lnTo>
                      <a:pt x="2503" y="6"/>
                    </a:lnTo>
                    <a:lnTo>
                      <a:pt x="2598" y="2"/>
                    </a:lnTo>
                    <a:lnTo>
                      <a:pt x="2688" y="1"/>
                    </a:lnTo>
                    <a:lnTo>
                      <a:pt x="2778" y="0"/>
                    </a:lnTo>
                    <a:lnTo>
                      <a:pt x="2866" y="0"/>
                    </a:lnTo>
                    <a:lnTo>
                      <a:pt x="2951" y="0"/>
                    </a:lnTo>
                    <a:lnTo>
                      <a:pt x="3036" y="1"/>
                    </a:lnTo>
                    <a:lnTo>
                      <a:pt x="3121" y="1"/>
                    </a:lnTo>
                    <a:lnTo>
                      <a:pt x="3206" y="2"/>
                    </a:lnTo>
                    <a:lnTo>
                      <a:pt x="3291" y="5"/>
                    </a:lnTo>
                    <a:lnTo>
                      <a:pt x="3374" y="7"/>
                    </a:lnTo>
                    <a:lnTo>
                      <a:pt x="3455" y="12"/>
                    </a:lnTo>
                    <a:lnTo>
                      <a:pt x="3532" y="16"/>
                    </a:lnTo>
                    <a:lnTo>
                      <a:pt x="3603" y="22"/>
                    </a:lnTo>
                    <a:lnTo>
                      <a:pt x="3670" y="29"/>
                    </a:lnTo>
                    <a:lnTo>
                      <a:pt x="3700" y="32"/>
                    </a:lnTo>
                    <a:lnTo>
                      <a:pt x="3786" y="46"/>
                    </a:lnTo>
                    <a:lnTo>
                      <a:pt x="3856" y="62"/>
                    </a:lnTo>
                    <a:lnTo>
                      <a:pt x="3909" y="81"/>
                    </a:lnTo>
                    <a:lnTo>
                      <a:pt x="3949" y="99"/>
                    </a:lnTo>
                    <a:lnTo>
                      <a:pt x="3975" y="119"/>
                    </a:lnTo>
                    <a:lnTo>
                      <a:pt x="3996" y="139"/>
                    </a:lnTo>
                    <a:lnTo>
                      <a:pt x="4015" y="159"/>
                    </a:lnTo>
                    <a:lnTo>
                      <a:pt x="4033" y="180"/>
                    </a:lnTo>
                    <a:lnTo>
                      <a:pt x="4049" y="202"/>
                    </a:lnTo>
                    <a:lnTo>
                      <a:pt x="4059" y="226"/>
                    </a:lnTo>
                    <a:lnTo>
                      <a:pt x="4066" y="249"/>
                    </a:lnTo>
                    <a:lnTo>
                      <a:pt x="4068" y="267"/>
                    </a:lnTo>
                    <a:lnTo>
                      <a:pt x="4066" y="288"/>
                    </a:lnTo>
                    <a:lnTo>
                      <a:pt x="4060" y="308"/>
                    </a:lnTo>
                    <a:lnTo>
                      <a:pt x="4051" y="327"/>
                    </a:lnTo>
                    <a:lnTo>
                      <a:pt x="4038" y="347"/>
                    </a:lnTo>
                    <a:lnTo>
                      <a:pt x="4024" y="365"/>
                    </a:lnTo>
                    <a:lnTo>
                      <a:pt x="4008" y="382"/>
                    </a:lnTo>
                    <a:lnTo>
                      <a:pt x="3992" y="398"/>
                    </a:lnTo>
                    <a:lnTo>
                      <a:pt x="3973" y="416"/>
                    </a:lnTo>
                    <a:lnTo>
                      <a:pt x="3945" y="435"/>
                    </a:lnTo>
                    <a:lnTo>
                      <a:pt x="3899" y="457"/>
                    </a:lnTo>
                    <a:lnTo>
                      <a:pt x="3832" y="483"/>
                    </a:lnTo>
                    <a:lnTo>
                      <a:pt x="3741" y="513"/>
                    </a:lnTo>
                    <a:lnTo>
                      <a:pt x="3623" y="547"/>
                    </a:lnTo>
                    <a:lnTo>
                      <a:pt x="3500" y="579"/>
                    </a:lnTo>
                    <a:lnTo>
                      <a:pt x="3412" y="601"/>
                    </a:lnTo>
                    <a:lnTo>
                      <a:pt x="3318" y="624"/>
                    </a:lnTo>
                    <a:lnTo>
                      <a:pt x="3217" y="648"/>
                    </a:lnTo>
                    <a:lnTo>
                      <a:pt x="3108" y="673"/>
                    </a:lnTo>
                    <a:lnTo>
                      <a:pt x="2996" y="698"/>
                    </a:lnTo>
                    <a:lnTo>
                      <a:pt x="2878" y="723"/>
                    </a:lnTo>
                    <a:lnTo>
                      <a:pt x="2757" y="749"/>
                    </a:lnTo>
                    <a:lnTo>
                      <a:pt x="2634" y="775"/>
                    </a:lnTo>
                    <a:lnTo>
                      <a:pt x="2509" y="802"/>
                    </a:lnTo>
                    <a:lnTo>
                      <a:pt x="2382" y="827"/>
                    </a:lnTo>
                    <a:lnTo>
                      <a:pt x="2255" y="853"/>
                    </a:lnTo>
                    <a:lnTo>
                      <a:pt x="2128" y="879"/>
                    </a:lnTo>
                    <a:lnTo>
                      <a:pt x="2001" y="904"/>
                    </a:lnTo>
                    <a:lnTo>
                      <a:pt x="1874" y="931"/>
                    </a:lnTo>
                    <a:lnTo>
                      <a:pt x="1747" y="956"/>
                    </a:lnTo>
                    <a:lnTo>
                      <a:pt x="1621" y="981"/>
                    </a:lnTo>
                    <a:lnTo>
                      <a:pt x="1494" y="1005"/>
                    </a:lnTo>
                    <a:lnTo>
                      <a:pt x="1370" y="1030"/>
                    </a:lnTo>
                    <a:lnTo>
                      <a:pt x="1248" y="1051"/>
                    </a:lnTo>
                    <a:lnTo>
                      <a:pt x="1128" y="1073"/>
                    </a:lnTo>
                    <a:lnTo>
                      <a:pt x="1013" y="1093"/>
                    </a:lnTo>
                    <a:lnTo>
                      <a:pt x="903" y="1111"/>
                    </a:lnTo>
                    <a:lnTo>
                      <a:pt x="799" y="1129"/>
                    </a:lnTo>
                    <a:lnTo>
                      <a:pt x="700" y="1142"/>
                    </a:lnTo>
                    <a:lnTo>
                      <a:pt x="610" y="1155"/>
                    </a:lnTo>
                    <a:lnTo>
                      <a:pt x="569" y="1161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7" name="Freeform 10614"/>
              <p:cNvSpPr>
                <a:spLocks/>
              </p:cNvSpPr>
              <p:nvPr/>
            </p:nvSpPr>
            <p:spPr bwMode="auto">
              <a:xfrm>
                <a:off x="2459" y="1579"/>
                <a:ext cx="4420" cy="2235"/>
              </a:xfrm>
              <a:custGeom>
                <a:avLst/>
                <a:gdLst>
                  <a:gd name="T0" fmla="*/ 3633 w 4420"/>
                  <a:gd name="T1" fmla="*/ 2035 h 2235"/>
                  <a:gd name="T2" fmla="*/ 3315 w 4420"/>
                  <a:gd name="T3" fmla="*/ 1899 h 2235"/>
                  <a:gd name="T4" fmla="*/ 2956 w 4420"/>
                  <a:gd name="T5" fmla="*/ 1739 h 2235"/>
                  <a:gd name="T6" fmla="*/ 2576 w 4420"/>
                  <a:gd name="T7" fmla="*/ 1564 h 2235"/>
                  <a:gd name="T8" fmla="*/ 2193 w 4420"/>
                  <a:gd name="T9" fmla="*/ 1383 h 2235"/>
                  <a:gd name="T10" fmla="*/ 1808 w 4420"/>
                  <a:gd name="T11" fmla="*/ 1201 h 2235"/>
                  <a:gd name="T12" fmla="*/ 1430 w 4420"/>
                  <a:gd name="T13" fmla="*/ 1021 h 2235"/>
                  <a:gd name="T14" fmla="*/ 1074 w 4420"/>
                  <a:gd name="T15" fmla="*/ 850 h 2235"/>
                  <a:gd name="T16" fmla="*/ 760 w 4420"/>
                  <a:gd name="T17" fmla="*/ 697 h 2235"/>
                  <a:gd name="T18" fmla="*/ 452 w 4420"/>
                  <a:gd name="T19" fmla="*/ 541 h 2235"/>
                  <a:gd name="T20" fmla="*/ 163 w 4420"/>
                  <a:gd name="T21" fmla="*/ 381 h 2235"/>
                  <a:gd name="T22" fmla="*/ 73 w 4420"/>
                  <a:gd name="T23" fmla="*/ 313 h 2235"/>
                  <a:gd name="T24" fmla="*/ 26 w 4420"/>
                  <a:gd name="T25" fmla="*/ 259 h 2235"/>
                  <a:gd name="T26" fmla="*/ 2 w 4420"/>
                  <a:gd name="T27" fmla="*/ 199 h 2235"/>
                  <a:gd name="T28" fmla="*/ 7 w 4420"/>
                  <a:gd name="T29" fmla="*/ 144 h 2235"/>
                  <a:gd name="T30" fmla="*/ 43 w 4420"/>
                  <a:gd name="T31" fmla="*/ 88 h 2235"/>
                  <a:gd name="T32" fmla="*/ 94 w 4420"/>
                  <a:gd name="T33" fmla="*/ 37 h 2235"/>
                  <a:gd name="T34" fmla="*/ 197 w 4420"/>
                  <a:gd name="T35" fmla="*/ 2 h 2235"/>
                  <a:gd name="T36" fmla="*/ 419 w 4420"/>
                  <a:gd name="T37" fmla="*/ 13 h 2235"/>
                  <a:gd name="T38" fmla="*/ 641 w 4420"/>
                  <a:gd name="T39" fmla="*/ 48 h 2235"/>
                  <a:gd name="T40" fmla="*/ 905 w 4420"/>
                  <a:gd name="T41" fmla="*/ 104 h 2235"/>
                  <a:gd name="T42" fmla="*/ 1187 w 4420"/>
                  <a:gd name="T43" fmla="*/ 172 h 2235"/>
                  <a:gd name="T44" fmla="*/ 1471 w 4420"/>
                  <a:gd name="T45" fmla="*/ 244 h 2235"/>
                  <a:gd name="T46" fmla="*/ 1767 w 4420"/>
                  <a:gd name="T47" fmla="*/ 327 h 2235"/>
                  <a:gd name="T48" fmla="*/ 2079 w 4420"/>
                  <a:gd name="T49" fmla="*/ 433 h 2235"/>
                  <a:gd name="T50" fmla="*/ 2393 w 4420"/>
                  <a:gd name="T51" fmla="*/ 565 h 2235"/>
                  <a:gd name="T52" fmla="*/ 2623 w 4420"/>
                  <a:gd name="T53" fmla="*/ 681 h 2235"/>
                  <a:gd name="T54" fmla="*/ 2911 w 4420"/>
                  <a:gd name="T55" fmla="*/ 849 h 2235"/>
                  <a:gd name="T56" fmla="*/ 3163 w 4420"/>
                  <a:gd name="T57" fmla="*/ 1020 h 2235"/>
                  <a:gd name="T58" fmla="*/ 3389 w 4420"/>
                  <a:gd name="T59" fmla="*/ 1190 h 2235"/>
                  <a:gd name="T60" fmla="*/ 3613 w 4420"/>
                  <a:gd name="T61" fmla="*/ 1358 h 2235"/>
                  <a:gd name="T62" fmla="*/ 3827 w 4420"/>
                  <a:gd name="T63" fmla="*/ 1522 h 2235"/>
                  <a:gd name="T64" fmla="*/ 4014 w 4420"/>
                  <a:gd name="T65" fmla="*/ 1668 h 2235"/>
                  <a:gd name="T66" fmla="*/ 4223 w 4420"/>
                  <a:gd name="T67" fmla="*/ 1835 h 2235"/>
                  <a:gd name="T68" fmla="*/ 4339 w 4420"/>
                  <a:gd name="T69" fmla="*/ 1937 h 2235"/>
                  <a:gd name="T70" fmla="*/ 4399 w 4420"/>
                  <a:gd name="T71" fmla="*/ 2006 h 2235"/>
                  <a:gd name="T72" fmla="*/ 4420 w 4420"/>
                  <a:gd name="T73" fmla="*/ 2075 h 2235"/>
                  <a:gd name="T74" fmla="*/ 4410 w 4420"/>
                  <a:gd name="T75" fmla="*/ 2124 h 2235"/>
                  <a:gd name="T76" fmla="*/ 4381 w 4420"/>
                  <a:gd name="T77" fmla="*/ 2169 h 2235"/>
                  <a:gd name="T78" fmla="*/ 4342 w 4420"/>
                  <a:gd name="T79" fmla="*/ 2209 h 2235"/>
                  <a:gd name="T80" fmla="*/ 4274 w 4420"/>
                  <a:gd name="T81" fmla="*/ 2235 h 2235"/>
                  <a:gd name="T82" fmla="*/ 4089 w 4420"/>
                  <a:gd name="T83" fmla="*/ 2201 h 2235"/>
                  <a:gd name="T84" fmla="*/ 3815 w 4420"/>
                  <a:gd name="T85" fmla="*/ 2106 h 2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20" h="2235">
                    <a:moveTo>
                      <a:pt x="3815" y="2106"/>
                    </a:moveTo>
                    <a:lnTo>
                      <a:pt x="3728" y="2073"/>
                    </a:lnTo>
                    <a:lnTo>
                      <a:pt x="3633" y="2035"/>
                    </a:lnTo>
                    <a:lnTo>
                      <a:pt x="3533" y="1993"/>
                    </a:lnTo>
                    <a:lnTo>
                      <a:pt x="3426" y="1947"/>
                    </a:lnTo>
                    <a:lnTo>
                      <a:pt x="3315" y="1899"/>
                    </a:lnTo>
                    <a:lnTo>
                      <a:pt x="3198" y="1848"/>
                    </a:lnTo>
                    <a:lnTo>
                      <a:pt x="3079" y="1794"/>
                    </a:lnTo>
                    <a:lnTo>
                      <a:pt x="2956" y="1739"/>
                    </a:lnTo>
                    <a:lnTo>
                      <a:pt x="2830" y="1681"/>
                    </a:lnTo>
                    <a:lnTo>
                      <a:pt x="2704" y="1623"/>
                    </a:lnTo>
                    <a:lnTo>
                      <a:pt x="2576" y="1564"/>
                    </a:lnTo>
                    <a:lnTo>
                      <a:pt x="2448" y="1503"/>
                    </a:lnTo>
                    <a:lnTo>
                      <a:pt x="2320" y="1443"/>
                    </a:lnTo>
                    <a:lnTo>
                      <a:pt x="2193" y="1383"/>
                    </a:lnTo>
                    <a:lnTo>
                      <a:pt x="2065" y="1322"/>
                    </a:lnTo>
                    <a:lnTo>
                      <a:pt x="1936" y="1262"/>
                    </a:lnTo>
                    <a:lnTo>
                      <a:pt x="1808" y="1201"/>
                    </a:lnTo>
                    <a:lnTo>
                      <a:pt x="1681" y="1141"/>
                    </a:lnTo>
                    <a:lnTo>
                      <a:pt x="1555" y="1081"/>
                    </a:lnTo>
                    <a:lnTo>
                      <a:pt x="1430" y="1021"/>
                    </a:lnTo>
                    <a:lnTo>
                      <a:pt x="1308" y="963"/>
                    </a:lnTo>
                    <a:lnTo>
                      <a:pt x="1189" y="906"/>
                    </a:lnTo>
                    <a:lnTo>
                      <a:pt x="1074" y="850"/>
                    </a:lnTo>
                    <a:lnTo>
                      <a:pt x="964" y="797"/>
                    </a:lnTo>
                    <a:lnTo>
                      <a:pt x="859" y="745"/>
                    </a:lnTo>
                    <a:lnTo>
                      <a:pt x="760" y="697"/>
                    </a:lnTo>
                    <a:lnTo>
                      <a:pt x="668" y="651"/>
                    </a:lnTo>
                    <a:lnTo>
                      <a:pt x="606" y="620"/>
                    </a:lnTo>
                    <a:lnTo>
                      <a:pt x="452" y="541"/>
                    </a:lnTo>
                    <a:lnTo>
                      <a:pt x="326" y="476"/>
                    </a:lnTo>
                    <a:lnTo>
                      <a:pt x="231" y="423"/>
                    </a:lnTo>
                    <a:lnTo>
                      <a:pt x="163" y="381"/>
                    </a:lnTo>
                    <a:lnTo>
                      <a:pt x="118" y="352"/>
                    </a:lnTo>
                    <a:lnTo>
                      <a:pt x="90" y="331"/>
                    </a:lnTo>
                    <a:lnTo>
                      <a:pt x="73" y="313"/>
                    </a:lnTo>
                    <a:lnTo>
                      <a:pt x="56" y="296"/>
                    </a:lnTo>
                    <a:lnTo>
                      <a:pt x="41" y="279"/>
                    </a:lnTo>
                    <a:lnTo>
                      <a:pt x="26" y="259"/>
                    </a:lnTo>
                    <a:lnTo>
                      <a:pt x="14" y="241"/>
                    </a:lnTo>
                    <a:lnTo>
                      <a:pt x="6" y="220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2" y="164"/>
                    </a:lnTo>
                    <a:lnTo>
                      <a:pt x="7" y="144"/>
                    </a:lnTo>
                    <a:lnTo>
                      <a:pt x="17" y="124"/>
                    </a:lnTo>
                    <a:lnTo>
                      <a:pt x="29" y="105"/>
                    </a:lnTo>
                    <a:lnTo>
                      <a:pt x="43" y="88"/>
                    </a:lnTo>
                    <a:lnTo>
                      <a:pt x="59" y="70"/>
                    </a:lnTo>
                    <a:lnTo>
                      <a:pt x="75" y="53"/>
                    </a:lnTo>
                    <a:lnTo>
                      <a:pt x="94" y="37"/>
                    </a:lnTo>
                    <a:lnTo>
                      <a:pt x="117" y="22"/>
                    </a:lnTo>
                    <a:lnTo>
                      <a:pt x="150" y="10"/>
                    </a:lnTo>
                    <a:lnTo>
                      <a:pt x="197" y="2"/>
                    </a:lnTo>
                    <a:lnTo>
                      <a:pt x="258" y="0"/>
                    </a:lnTo>
                    <a:lnTo>
                      <a:pt x="335" y="3"/>
                    </a:lnTo>
                    <a:lnTo>
                      <a:pt x="419" y="13"/>
                    </a:lnTo>
                    <a:lnTo>
                      <a:pt x="487" y="22"/>
                    </a:lnTo>
                    <a:lnTo>
                      <a:pt x="562" y="33"/>
                    </a:lnTo>
                    <a:lnTo>
                      <a:pt x="641" y="48"/>
                    </a:lnTo>
                    <a:lnTo>
                      <a:pt x="725" y="64"/>
                    </a:lnTo>
                    <a:lnTo>
                      <a:pt x="814" y="83"/>
                    </a:lnTo>
                    <a:lnTo>
                      <a:pt x="905" y="104"/>
                    </a:lnTo>
                    <a:lnTo>
                      <a:pt x="998" y="126"/>
                    </a:lnTo>
                    <a:lnTo>
                      <a:pt x="1092" y="149"/>
                    </a:lnTo>
                    <a:lnTo>
                      <a:pt x="1187" y="172"/>
                    </a:lnTo>
                    <a:lnTo>
                      <a:pt x="1281" y="196"/>
                    </a:lnTo>
                    <a:lnTo>
                      <a:pt x="1376" y="220"/>
                    </a:lnTo>
                    <a:lnTo>
                      <a:pt x="1471" y="244"/>
                    </a:lnTo>
                    <a:lnTo>
                      <a:pt x="1567" y="269"/>
                    </a:lnTo>
                    <a:lnTo>
                      <a:pt x="1666" y="297"/>
                    </a:lnTo>
                    <a:lnTo>
                      <a:pt x="1767" y="327"/>
                    </a:lnTo>
                    <a:lnTo>
                      <a:pt x="1869" y="359"/>
                    </a:lnTo>
                    <a:lnTo>
                      <a:pt x="1974" y="395"/>
                    </a:lnTo>
                    <a:lnTo>
                      <a:pt x="2079" y="433"/>
                    </a:lnTo>
                    <a:lnTo>
                      <a:pt x="2185" y="474"/>
                    </a:lnTo>
                    <a:lnTo>
                      <a:pt x="2289" y="518"/>
                    </a:lnTo>
                    <a:lnTo>
                      <a:pt x="2393" y="565"/>
                    </a:lnTo>
                    <a:lnTo>
                      <a:pt x="2417" y="577"/>
                    </a:lnTo>
                    <a:lnTo>
                      <a:pt x="2521" y="628"/>
                    </a:lnTo>
                    <a:lnTo>
                      <a:pt x="2623" y="681"/>
                    </a:lnTo>
                    <a:lnTo>
                      <a:pt x="2722" y="735"/>
                    </a:lnTo>
                    <a:lnTo>
                      <a:pt x="2817" y="791"/>
                    </a:lnTo>
                    <a:lnTo>
                      <a:pt x="2911" y="849"/>
                    </a:lnTo>
                    <a:lnTo>
                      <a:pt x="2998" y="906"/>
                    </a:lnTo>
                    <a:lnTo>
                      <a:pt x="3083" y="964"/>
                    </a:lnTo>
                    <a:lnTo>
                      <a:pt x="3163" y="1020"/>
                    </a:lnTo>
                    <a:lnTo>
                      <a:pt x="3241" y="1078"/>
                    </a:lnTo>
                    <a:lnTo>
                      <a:pt x="3316" y="1133"/>
                    </a:lnTo>
                    <a:lnTo>
                      <a:pt x="3389" y="1190"/>
                    </a:lnTo>
                    <a:lnTo>
                      <a:pt x="3464" y="1246"/>
                    </a:lnTo>
                    <a:lnTo>
                      <a:pt x="3538" y="1302"/>
                    </a:lnTo>
                    <a:lnTo>
                      <a:pt x="3613" y="1358"/>
                    </a:lnTo>
                    <a:lnTo>
                      <a:pt x="3685" y="1414"/>
                    </a:lnTo>
                    <a:lnTo>
                      <a:pt x="3758" y="1468"/>
                    </a:lnTo>
                    <a:lnTo>
                      <a:pt x="3827" y="1522"/>
                    </a:lnTo>
                    <a:lnTo>
                      <a:pt x="3893" y="1573"/>
                    </a:lnTo>
                    <a:lnTo>
                      <a:pt x="3957" y="1621"/>
                    </a:lnTo>
                    <a:lnTo>
                      <a:pt x="4014" y="1668"/>
                    </a:lnTo>
                    <a:lnTo>
                      <a:pt x="4057" y="1701"/>
                    </a:lnTo>
                    <a:lnTo>
                      <a:pt x="4150" y="1775"/>
                    </a:lnTo>
                    <a:lnTo>
                      <a:pt x="4223" y="1835"/>
                    </a:lnTo>
                    <a:lnTo>
                      <a:pt x="4277" y="1879"/>
                    </a:lnTo>
                    <a:lnTo>
                      <a:pt x="4313" y="1913"/>
                    </a:lnTo>
                    <a:lnTo>
                      <a:pt x="4339" y="1937"/>
                    </a:lnTo>
                    <a:lnTo>
                      <a:pt x="4361" y="1959"/>
                    </a:lnTo>
                    <a:lnTo>
                      <a:pt x="4381" y="1982"/>
                    </a:lnTo>
                    <a:lnTo>
                      <a:pt x="4399" y="2006"/>
                    </a:lnTo>
                    <a:lnTo>
                      <a:pt x="4412" y="2031"/>
                    </a:lnTo>
                    <a:lnTo>
                      <a:pt x="4419" y="2058"/>
                    </a:lnTo>
                    <a:lnTo>
                      <a:pt x="4420" y="2075"/>
                    </a:lnTo>
                    <a:lnTo>
                      <a:pt x="4419" y="2091"/>
                    </a:lnTo>
                    <a:lnTo>
                      <a:pt x="4416" y="2107"/>
                    </a:lnTo>
                    <a:lnTo>
                      <a:pt x="4410" y="2124"/>
                    </a:lnTo>
                    <a:lnTo>
                      <a:pt x="4402" y="2139"/>
                    </a:lnTo>
                    <a:lnTo>
                      <a:pt x="4392" y="2155"/>
                    </a:lnTo>
                    <a:lnTo>
                      <a:pt x="4381" y="2169"/>
                    </a:lnTo>
                    <a:lnTo>
                      <a:pt x="4369" y="2182"/>
                    </a:lnTo>
                    <a:lnTo>
                      <a:pt x="4356" y="2196"/>
                    </a:lnTo>
                    <a:lnTo>
                      <a:pt x="4342" y="2209"/>
                    </a:lnTo>
                    <a:lnTo>
                      <a:pt x="4327" y="2221"/>
                    </a:lnTo>
                    <a:lnTo>
                      <a:pt x="4307" y="2231"/>
                    </a:lnTo>
                    <a:lnTo>
                      <a:pt x="4274" y="2235"/>
                    </a:lnTo>
                    <a:lnTo>
                      <a:pt x="4228" y="2232"/>
                    </a:lnTo>
                    <a:lnTo>
                      <a:pt x="4167" y="2221"/>
                    </a:lnTo>
                    <a:lnTo>
                      <a:pt x="4089" y="2201"/>
                    </a:lnTo>
                    <a:lnTo>
                      <a:pt x="3991" y="2171"/>
                    </a:lnTo>
                    <a:lnTo>
                      <a:pt x="3876" y="2131"/>
                    </a:lnTo>
                    <a:lnTo>
                      <a:pt x="3815" y="2106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7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8" name="Line 10615"/>
              <p:cNvSpPr>
                <a:spLocks noChangeShapeType="1"/>
              </p:cNvSpPr>
              <p:nvPr/>
            </p:nvSpPr>
            <p:spPr bwMode="auto">
              <a:xfrm>
                <a:off x="3186" y="1754"/>
                <a:ext cx="100" cy="4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9" name="Line 10616"/>
              <p:cNvSpPr>
                <a:spLocks noChangeShapeType="1"/>
              </p:cNvSpPr>
              <p:nvPr/>
            </p:nvSpPr>
            <p:spPr bwMode="auto">
              <a:xfrm flipV="1">
                <a:off x="3199" y="1550"/>
                <a:ext cx="706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0" name="Line 10617"/>
              <p:cNvSpPr>
                <a:spLocks noChangeShapeType="1"/>
              </p:cNvSpPr>
              <p:nvPr/>
            </p:nvSpPr>
            <p:spPr bwMode="auto">
              <a:xfrm flipH="1">
                <a:off x="1707" y="1737"/>
                <a:ext cx="1454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1" name="Line 10618"/>
              <p:cNvSpPr>
                <a:spLocks noChangeShapeType="1"/>
              </p:cNvSpPr>
              <p:nvPr/>
            </p:nvSpPr>
            <p:spPr bwMode="auto">
              <a:xfrm flipH="1">
                <a:off x="2911" y="1747"/>
                <a:ext cx="25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2" name="Line 10619"/>
              <p:cNvSpPr>
                <a:spLocks noChangeShapeType="1"/>
              </p:cNvSpPr>
              <p:nvPr/>
            </p:nvSpPr>
            <p:spPr bwMode="auto">
              <a:xfrm flipV="1">
                <a:off x="3201" y="1696"/>
                <a:ext cx="872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3" name="Line 10620"/>
              <p:cNvSpPr>
                <a:spLocks noChangeShapeType="1"/>
              </p:cNvSpPr>
              <p:nvPr/>
            </p:nvSpPr>
            <p:spPr bwMode="auto">
              <a:xfrm flipH="1">
                <a:off x="2403" y="1748"/>
                <a:ext cx="763" cy="6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4" name="Line 10621"/>
              <p:cNvSpPr>
                <a:spLocks noChangeShapeType="1"/>
              </p:cNvSpPr>
              <p:nvPr/>
            </p:nvSpPr>
            <p:spPr bwMode="auto">
              <a:xfrm>
                <a:off x="3199" y="1743"/>
                <a:ext cx="1623" cy="5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5" name="Line 10622"/>
              <p:cNvSpPr>
                <a:spLocks noChangeShapeType="1"/>
              </p:cNvSpPr>
              <p:nvPr/>
            </p:nvSpPr>
            <p:spPr bwMode="auto">
              <a:xfrm flipH="1">
                <a:off x="2781" y="1737"/>
                <a:ext cx="380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6" name="Line 10623"/>
              <p:cNvSpPr>
                <a:spLocks noChangeShapeType="1"/>
              </p:cNvSpPr>
              <p:nvPr/>
            </p:nvSpPr>
            <p:spPr bwMode="auto">
              <a:xfrm>
                <a:off x="2929" y="2142"/>
                <a:ext cx="275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7" name="Line 10624"/>
              <p:cNvSpPr>
                <a:spLocks noChangeShapeType="1"/>
              </p:cNvSpPr>
              <p:nvPr/>
            </p:nvSpPr>
            <p:spPr bwMode="auto">
              <a:xfrm flipH="1">
                <a:off x="2890" y="2155"/>
                <a:ext cx="18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8" name="Line 10625"/>
              <p:cNvSpPr>
                <a:spLocks noChangeShapeType="1"/>
              </p:cNvSpPr>
              <p:nvPr/>
            </p:nvSpPr>
            <p:spPr bwMode="auto">
              <a:xfrm flipH="1" flipV="1">
                <a:off x="2897" y="1629"/>
                <a:ext cx="14" cy="4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9" name="Line 10626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187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0" name="Line 10627"/>
              <p:cNvSpPr>
                <a:spLocks noChangeShapeType="1"/>
              </p:cNvSpPr>
              <p:nvPr/>
            </p:nvSpPr>
            <p:spPr bwMode="auto">
              <a:xfrm flipH="1">
                <a:off x="2417" y="2144"/>
                <a:ext cx="47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1" name="Line 10628"/>
              <p:cNvSpPr>
                <a:spLocks noChangeShapeType="1"/>
              </p:cNvSpPr>
              <p:nvPr/>
            </p:nvSpPr>
            <p:spPr bwMode="auto">
              <a:xfrm>
                <a:off x="2930" y="2138"/>
                <a:ext cx="1887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2" name="Line 10629"/>
              <p:cNvSpPr>
                <a:spLocks noChangeShapeType="1"/>
              </p:cNvSpPr>
              <p:nvPr/>
            </p:nvSpPr>
            <p:spPr bwMode="auto">
              <a:xfrm flipH="1" flipV="1">
                <a:off x="2729" y="1860"/>
                <a:ext cx="17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3" name="Line 10630"/>
              <p:cNvSpPr>
                <a:spLocks noChangeShapeType="1"/>
              </p:cNvSpPr>
              <p:nvPr/>
            </p:nvSpPr>
            <p:spPr bwMode="auto">
              <a:xfrm flipV="1">
                <a:off x="3556" y="1597"/>
                <a:ext cx="374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4" name="Line 10631"/>
              <p:cNvSpPr>
                <a:spLocks noChangeShapeType="1"/>
              </p:cNvSpPr>
              <p:nvPr/>
            </p:nvSpPr>
            <p:spPr bwMode="auto">
              <a:xfrm flipH="1">
                <a:off x="2969" y="1951"/>
                <a:ext cx="557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5" name="Line 10632"/>
              <p:cNvSpPr>
                <a:spLocks noChangeShapeType="1"/>
              </p:cNvSpPr>
              <p:nvPr/>
            </p:nvSpPr>
            <p:spPr bwMode="auto">
              <a:xfrm flipH="1" flipV="1">
                <a:off x="3433" y="1587"/>
                <a:ext cx="102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6" name="Line 10633"/>
              <p:cNvSpPr>
                <a:spLocks noChangeShapeType="1"/>
              </p:cNvSpPr>
              <p:nvPr/>
            </p:nvSpPr>
            <p:spPr bwMode="auto">
              <a:xfrm flipH="1" flipV="1">
                <a:off x="1707" y="1852"/>
                <a:ext cx="1816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7" name="Line 10634"/>
              <p:cNvSpPr>
                <a:spLocks noChangeShapeType="1"/>
              </p:cNvSpPr>
              <p:nvPr/>
            </p:nvSpPr>
            <p:spPr bwMode="auto">
              <a:xfrm flipH="1">
                <a:off x="2122" y="1942"/>
                <a:ext cx="140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8" name="Line 10635"/>
              <p:cNvSpPr>
                <a:spLocks noChangeShapeType="1"/>
              </p:cNvSpPr>
              <p:nvPr/>
            </p:nvSpPr>
            <p:spPr bwMode="auto">
              <a:xfrm flipV="1">
                <a:off x="3561" y="1714"/>
                <a:ext cx="2293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9" name="Line 10636"/>
              <p:cNvSpPr>
                <a:spLocks noChangeShapeType="1"/>
              </p:cNvSpPr>
              <p:nvPr/>
            </p:nvSpPr>
            <p:spPr bwMode="auto">
              <a:xfrm>
                <a:off x="3561" y="1945"/>
                <a:ext cx="1260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0" name="Line 10637"/>
              <p:cNvSpPr>
                <a:spLocks noChangeShapeType="1"/>
              </p:cNvSpPr>
              <p:nvPr/>
            </p:nvSpPr>
            <p:spPr bwMode="auto">
              <a:xfrm>
                <a:off x="3018" y="2136"/>
                <a:ext cx="191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1" name="Line 10638"/>
              <p:cNvSpPr>
                <a:spLocks noChangeShapeType="1"/>
              </p:cNvSpPr>
              <p:nvPr/>
            </p:nvSpPr>
            <p:spPr bwMode="auto">
              <a:xfrm flipV="1">
                <a:off x="3018" y="1580"/>
                <a:ext cx="899" cy="5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2" name="Line 10639"/>
              <p:cNvSpPr>
                <a:spLocks noChangeShapeType="1"/>
              </p:cNvSpPr>
              <p:nvPr/>
            </p:nvSpPr>
            <p:spPr bwMode="auto">
              <a:xfrm flipH="1" flipV="1">
                <a:off x="1706" y="1869"/>
                <a:ext cx="1276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3" name="Line 10640"/>
              <p:cNvSpPr>
                <a:spLocks noChangeShapeType="1"/>
              </p:cNvSpPr>
              <p:nvPr/>
            </p:nvSpPr>
            <p:spPr bwMode="auto">
              <a:xfrm flipH="1" flipV="1">
                <a:off x="2123" y="2091"/>
                <a:ext cx="858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4" name="Line 10641"/>
              <p:cNvSpPr>
                <a:spLocks noChangeShapeType="1"/>
              </p:cNvSpPr>
              <p:nvPr/>
            </p:nvSpPr>
            <p:spPr bwMode="auto">
              <a:xfrm flipH="1">
                <a:off x="2419" y="2136"/>
                <a:ext cx="564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5" name="Line 10642"/>
              <p:cNvSpPr>
                <a:spLocks noChangeShapeType="1"/>
              </p:cNvSpPr>
              <p:nvPr/>
            </p:nvSpPr>
            <p:spPr bwMode="auto">
              <a:xfrm>
                <a:off x="3020" y="2131"/>
                <a:ext cx="1797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6" name="Line 10643"/>
              <p:cNvSpPr>
                <a:spLocks noChangeShapeType="1"/>
              </p:cNvSpPr>
              <p:nvPr/>
            </p:nvSpPr>
            <p:spPr bwMode="auto">
              <a:xfrm flipH="1">
                <a:off x="3387" y="2002"/>
                <a:ext cx="159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7" name="Line 10644"/>
              <p:cNvSpPr>
                <a:spLocks noChangeShapeType="1"/>
              </p:cNvSpPr>
              <p:nvPr/>
            </p:nvSpPr>
            <p:spPr bwMode="auto">
              <a:xfrm flipV="1">
                <a:off x="3571" y="1604"/>
                <a:ext cx="365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8" name="Line 10645"/>
              <p:cNvSpPr>
                <a:spLocks noChangeShapeType="1"/>
              </p:cNvSpPr>
              <p:nvPr/>
            </p:nvSpPr>
            <p:spPr bwMode="auto">
              <a:xfrm flipH="1">
                <a:off x="2934" y="1988"/>
                <a:ext cx="605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9" name="Line 10646"/>
              <p:cNvSpPr>
                <a:spLocks noChangeShapeType="1"/>
              </p:cNvSpPr>
              <p:nvPr/>
            </p:nvSpPr>
            <p:spPr bwMode="auto">
              <a:xfrm flipV="1">
                <a:off x="3576" y="1741"/>
                <a:ext cx="508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0" name="Line 10647"/>
              <p:cNvSpPr>
                <a:spLocks noChangeShapeType="1"/>
              </p:cNvSpPr>
              <p:nvPr/>
            </p:nvSpPr>
            <p:spPr bwMode="auto">
              <a:xfrm>
                <a:off x="3577" y="1992"/>
                <a:ext cx="1243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1" name="Line 10648"/>
              <p:cNvSpPr>
                <a:spLocks noChangeShapeType="1"/>
              </p:cNvSpPr>
              <p:nvPr/>
            </p:nvSpPr>
            <p:spPr bwMode="auto">
              <a:xfrm flipH="1" flipV="1">
                <a:off x="2777" y="1792"/>
                <a:ext cx="762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2" name="Line 10649"/>
              <p:cNvSpPr>
                <a:spLocks noChangeShapeType="1"/>
              </p:cNvSpPr>
              <p:nvPr/>
            </p:nvSpPr>
            <p:spPr bwMode="auto">
              <a:xfrm flipV="1">
                <a:off x="2659" y="1525"/>
                <a:ext cx="1242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3" name="Line 10650"/>
              <p:cNvSpPr>
                <a:spLocks noChangeShapeType="1"/>
              </p:cNvSpPr>
              <p:nvPr/>
            </p:nvSpPr>
            <p:spPr bwMode="auto">
              <a:xfrm flipV="1">
                <a:off x="2659" y="1489"/>
                <a:ext cx="62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4" name="Line 10651"/>
              <p:cNvSpPr>
                <a:spLocks noChangeShapeType="1"/>
              </p:cNvSpPr>
              <p:nvPr/>
            </p:nvSpPr>
            <p:spPr bwMode="auto">
              <a:xfrm flipV="1">
                <a:off x="2659" y="1535"/>
                <a:ext cx="120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5" name="Line 10652"/>
              <p:cNvSpPr>
                <a:spLocks noChangeShapeType="1"/>
              </p:cNvSpPr>
              <p:nvPr/>
            </p:nvSpPr>
            <p:spPr bwMode="auto">
              <a:xfrm flipH="1" flipV="1">
                <a:off x="2363" y="932"/>
                <a:ext cx="269" cy="6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6" name="Line 10653"/>
              <p:cNvSpPr>
                <a:spLocks noChangeShapeType="1"/>
              </p:cNvSpPr>
              <p:nvPr/>
            </p:nvSpPr>
            <p:spPr bwMode="auto">
              <a:xfrm flipH="1">
                <a:off x="1703" y="1570"/>
                <a:ext cx="918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7" name="Line 10654"/>
              <p:cNvSpPr>
                <a:spLocks noChangeShapeType="1"/>
              </p:cNvSpPr>
              <p:nvPr/>
            </p:nvSpPr>
            <p:spPr bwMode="auto">
              <a:xfrm flipH="1">
                <a:off x="2097" y="1577"/>
                <a:ext cx="528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8" name="Line 10655"/>
              <p:cNvSpPr>
                <a:spLocks noChangeShapeType="1"/>
              </p:cNvSpPr>
              <p:nvPr/>
            </p:nvSpPr>
            <p:spPr bwMode="auto">
              <a:xfrm flipV="1">
                <a:off x="3374" y="1589"/>
                <a:ext cx="550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9" name="Line 10656"/>
              <p:cNvSpPr>
                <a:spLocks noChangeShapeType="1"/>
              </p:cNvSpPr>
              <p:nvPr/>
            </p:nvSpPr>
            <p:spPr bwMode="auto">
              <a:xfrm flipH="1" flipV="1">
                <a:off x="2973" y="1596"/>
                <a:ext cx="373" cy="3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0" name="Line 10657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633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1" name="Line 10658"/>
              <p:cNvSpPr>
                <a:spLocks noChangeShapeType="1"/>
              </p:cNvSpPr>
              <p:nvPr/>
            </p:nvSpPr>
            <p:spPr bwMode="auto">
              <a:xfrm flipV="1">
                <a:off x="3377" y="1732"/>
                <a:ext cx="704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2" name="Line 10659"/>
              <p:cNvSpPr>
                <a:spLocks noChangeShapeType="1"/>
              </p:cNvSpPr>
              <p:nvPr/>
            </p:nvSpPr>
            <p:spPr bwMode="auto">
              <a:xfrm flipH="1">
                <a:off x="2420" y="2010"/>
                <a:ext cx="921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3" name="Line 10660"/>
              <p:cNvSpPr>
                <a:spLocks noChangeShapeType="1"/>
              </p:cNvSpPr>
              <p:nvPr/>
            </p:nvSpPr>
            <p:spPr bwMode="auto">
              <a:xfrm>
                <a:off x="3378" y="2006"/>
                <a:ext cx="1440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4" name="Line 10661"/>
              <p:cNvSpPr>
                <a:spLocks noChangeShapeType="1"/>
              </p:cNvSpPr>
              <p:nvPr/>
            </p:nvSpPr>
            <p:spPr bwMode="auto">
              <a:xfrm flipH="1">
                <a:off x="2892" y="2165"/>
                <a:ext cx="21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5" name="Line 10662"/>
              <p:cNvSpPr>
                <a:spLocks noChangeShapeType="1"/>
              </p:cNvSpPr>
              <p:nvPr/>
            </p:nvSpPr>
            <p:spPr bwMode="auto">
              <a:xfrm flipH="1" flipV="1">
                <a:off x="2898" y="1629"/>
                <a:ext cx="17" cy="4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6" name="Line 10663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193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7" name="Line 10664"/>
              <p:cNvSpPr>
                <a:spLocks noChangeShapeType="1"/>
              </p:cNvSpPr>
              <p:nvPr/>
            </p:nvSpPr>
            <p:spPr bwMode="auto">
              <a:xfrm flipH="1" flipV="1">
                <a:off x="2122" y="2094"/>
                <a:ext cx="775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8" name="Line 10665"/>
              <p:cNvSpPr>
                <a:spLocks noChangeShapeType="1"/>
              </p:cNvSpPr>
              <p:nvPr/>
            </p:nvSpPr>
            <p:spPr bwMode="auto">
              <a:xfrm flipH="1">
                <a:off x="2418" y="2154"/>
                <a:ext cx="481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9" name="Line 10666"/>
              <p:cNvSpPr>
                <a:spLocks noChangeShapeType="1"/>
              </p:cNvSpPr>
              <p:nvPr/>
            </p:nvSpPr>
            <p:spPr bwMode="auto">
              <a:xfrm>
                <a:off x="2936" y="2148"/>
                <a:ext cx="1880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0" name="Line 10667"/>
              <p:cNvSpPr>
                <a:spLocks noChangeShapeType="1"/>
              </p:cNvSpPr>
              <p:nvPr/>
            </p:nvSpPr>
            <p:spPr bwMode="auto">
              <a:xfrm flipH="1">
                <a:off x="2898" y="2163"/>
                <a:ext cx="27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1" name="Line 10668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20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2" name="Line 10669"/>
              <p:cNvSpPr>
                <a:spLocks noChangeShapeType="1"/>
              </p:cNvSpPr>
              <p:nvPr/>
            </p:nvSpPr>
            <p:spPr bwMode="auto">
              <a:xfrm flipH="1" flipV="1">
                <a:off x="2890" y="2096"/>
                <a:ext cx="26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3" name="Line 10670"/>
              <p:cNvSpPr>
                <a:spLocks noChangeShapeType="1"/>
              </p:cNvSpPr>
              <p:nvPr/>
            </p:nvSpPr>
            <p:spPr bwMode="auto">
              <a:xfrm flipH="1">
                <a:off x="2418" y="2153"/>
                <a:ext cx="494" cy="2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4" name="Line 10671"/>
              <p:cNvSpPr>
                <a:spLocks noChangeShapeType="1"/>
              </p:cNvSpPr>
              <p:nvPr/>
            </p:nvSpPr>
            <p:spPr bwMode="auto">
              <a:xfrm>
                <a:off x="2949" y="2146"/>
                <a:ext cx="1868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5" name="Line 10672"/>
              <p:cNvSpPr>
                <a:spLocks noChangeShapeType="1"/>
              </p:cNvSpPr>
              <p:nvPr/>
            </p:nvSpPr>
            <p:spPr bwMode="auto">
              <a:xfrm flipH="1" flipV="1">
                <a:off x="2731" y="1859"/>
                <a:ext cx="186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6" name="Line 10673"/>
              <p:cNvSpPr>
                <a:spLocks noChangeShapeType="1"/>
              </p:cNvSpPr>
              <p:nvPr/>
            </p:nvSpPr>
            <p:spPr bwMode="auto">
              <a:xfrm flipH="1">
                <a:off x="3340" y="1938"/>
                <a:ext cx="5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7" name="Line 10674"/>
              <p:cNvSpPr>
                <a:spLocks noChangeShapeType="1"/>
              </p:cNvSpPr>
              <p:nvPr/>
            </p:nvSpPr>
            <p:spPr bwMode="auto">
              <a:xfrm flipV="1">
                <a:off x="3416" y="1584"/>
                <a:ext cx="504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8" name="Line 10675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167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9" name="Line 10676"/>
              <p:cNvSpPr>
                <a:spLocks noChangeShapeType="1"/>
              </p:cNvSpPr>
              <p:nvPr/>
            </p:nvSpPr>
            <p:spPr bwMode="auto">
              <a:xfrm flipV="1">
                <a:off x="3418" y="1724"/>
                <a:ext cx="659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0" name="Line 10677"/>
              <p:cNvSpPr>
                <a:spLocks noChangeShapeType="1"/>
              </p:cNvSpPr>
              <p:nvPr/>
            </p:nvSpPr>
            <p:spPr bwMode="auto">
              <a:xfrm>
                <a:off x="3418" y="1924"/>
                <a:ext cx="1403" cy="3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1" name="Line 10678"/>
              <p:cNvSpPr>
                <a:spLocks noChangeShapeType="1"/>
              </p:cNvSpPr>
              <p:nvPr/>
            </p:nvSpPr>
            <p:spPr bwMode="auto">
              <a:xfrm flipH="1">
                <a:off x="3314" y="2030"/>
                <a:ext cx="2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2" name="Line 10679"/>
              <p:cNvSpPr>
                <a:spLocks noChangeShapeType="1"/>
              </p:cNvSpPr>
              <p:nvPr/>
            </p:nvSpPr>
            <p:spPr bwMode="auto">
              <a:xfrm flipV="1">
                <a:off x="3332" y="1588"/>
                <a:ext cx="59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3" name="Line 10680"/>
              <p:cNvSpPr>
                <a:spLocks noChangeShapeType="1"/>
              </p:cNvSpPr>
              <p:nvPr/>
            </p:nvSpPr>
            <p:spPr bwMode="auto">
              <a:xfrm flipH="1">
                <a:off x="2123" y="2013"/>
                <a:ext cx="1174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4" name="Line 10681"/>
              <p:cNvSpPr>
                <a:spLocks noChangeShapeType="1"/>
              </p:cNvSpPr>
              <p:nvPr/>
            </p:nvSpPr>
            <p:spPr bwMode="auto">
              <a:xfrm>
                <a:off x="3335" y="2015"/>
                <a:ext cx="1483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5" name="Line 10682"/>
              <p:cNvSpPr>
                <a:spLocks noChangeShapeType="1"/>
              </p:cNvSpPr>
              <p:nvPr/>
            </p:nvSpPr>
            <p:spPr bwMode="auto">
              <a:xfrm flipH="1" flipV="1">
                <a:off x="2772" y="1805"/>
                <a:ext cx="526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6" name="Line 10683"/>
              <p:cNvSpPr>
                <a:spLocks noChangeShapeType="1"/>
              </p:cNvSpPr>
              <p:nvPr/>
            </p:nvSpPr>
            <p:spPr bwMode="auto">
              <a:xfrm flipV="1">
                <a:off x="2734" y="1563"/>
                <a:ext cx="1175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7" name="Line 10684"/>
              <p:cNvSpPr>
                <a:spLocks noChangeShapeType="1"/>
              </p:cNvSpPr>
              <p:nvPr/>
            </p:nvSpPr>
            <p:spPr bwMode="auto">
              <a:xfrm>
                <a:off x="2724" y="2037"/>
                <a:ext cx="107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8" name="Line 10685"/>
              <p:cNvSpPr>
                <a:spLocks noChangeShapeType="1"/>
              </p:cNvSpPr>
              <p:nvPr/>
            </p:nvSpPr>
            <p:spPr bwMode="auto">
              <a:xfrm flipV="1">
                <a:off x="2723" y="1622"/>
                <a:ext cx="132" cy="3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9" name="Line 10686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992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0" name="Line 10687"/>
              <p:cNvSpPr>
                <a:spLocks noChangeShapeType="1"/>
              </p:cNvSpPr>
              <p:nvPr/>
            </p:nvSpPr>
            <p:spPr bwMode="auto">
              <a:xfrm flipH="1">
                <a:off x="2394" y="2033"/>
                <a:ext cx="309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1" name="Line 10688"/>
              <p:cNvSpPr>
                <a:spLocks noChangeShapeType="1"/>
              </p:cNvSpPr>
              <p:nvPr/>
            </p:nvSpPr>
            <p:spPr bwMode="auto">
              <a:xfrm flipH="1">
                <a:off x="2939" y="2085"/>
                <a:ext cx="158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2" name="Line 10689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382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3" name="Line 10690"/>
              <p:cNvSpPr>
                <a:spLocks noChangeShapeType="1"/>
              </p:cNvSpPr>
              <p:nvPr/>
            </p:nvSpPr>
            <p:spPr bwMode="auto">
              <a:xfrm flipV="1">
                <a:off x="3127" y="1730"/>
                <a:ext cx="953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4" name="Line 10691"/>
              <p:cNvSpPr>
                <a:spLocks noChangeShapeType="1"/>
              </p:cNvSpPr>
              <p:nvPr/>
            </p:nvSpPr>
            <p:spPr bwMode="auto">
              <a:xfrm flipH="1">
                <a:off x="2418" y="2078"/>
                <a:ext cx="672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5" name="Line 10692"/>
              <p:cNvSpPr>
                <a:spLocks noChangeShapeType="1"/>
              </p:cNvSpPr>
              <p:nvPr/>
            </p:nvSpPr>
            <p:spPr bwMode="auto">
              <a:xfrm>
                <a:off x="3127" y="2072"/>
                <a:ext cx="1690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6" name="Line 10693"/>
              <p:cNvSpPr>
                <a:spLocks noChangeShapeType="1"/>
              </p:cNvSpPr>
              <p:nvPr/>
            </p:nvSpPr>
            <p:spPr bwMode="auto">
              <a:xfrm flipH="1">
                <a:off x="2949" y="2022"/>
                <a:ext cx="247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7" name="Line 10694"/>
              <p:cNvSpPr>
                <a:spLocks noChangeShapeType="1"/>
              </p:cNvSpPr>
              <p:nvPr/>
            </p:nvSpPr>
            <p:spPr bwMode="auto">
              <a:xfrm flipV="1">
                <a:off x="3214" y="1586"/>
                <a:ext cx="145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8" name="Line 10695"/>
              <p:cNvSpPr>
                <a:spLocks noChangeShapeType="1"/>
              </p:cNvSpPr>
              <p:nvPr/>
            </p:nvSpPr>
            <p:spPr bwMode="auto">
              <a:xfrm flipH="1" flipV="1">
                <a:off x="2955" y="1610"/>
                <a:ext cx="243" cy="3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9" name="Line 10696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48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0" name="Line 10697"/>
              <p:cNvSpPr>
                <a:spLocks noChangeShapeType="1"/>
              </p:cNvSpPr>
              <p:nvPr/>
            </p:nvSpPr>
            <p:spPr bwMode="auto">
              <a:xfrm>
                <a:off x="3227" y="2011"/>
                <a:ext cx="159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1" name="Line 10698"/>
              <p:cNvSpPr>
                <a:spLocks noChangeShapeType="1"/>
              </p:cNvSpPr>
              <p:nvPr/>
            </p:nvSpPr>
            <p:spPr bwMode="auto">
              <a:xfrm flipH="1">
                <a:off x="2953" y="2080"/>
                <a:ext cx="230" cy="2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2" name="Line 10699"/>
              <p:cNvSpPr>
                <a:spLocks noChangeShapeType="1"/>
              </p:cNvSpPr>
              <p:nvPr/>
            </p:nvSpPr>
            <p:spPr bwMode="auto">
              <a:xfrm flipH="1" flipV="1">
                <a:off x="2949" y="1614"/>
                <a:ext cx="238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3" name="Line 10700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1471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4" name="Line 10701"/>
              <p:cNvSpPr>
                <a:spLocks noChangeShapeType="1"/>
              </p:cNvSpPr>
              <p:nvPr/>
            </p:nvSpPr>
            <p:spPr bwMode="auto">
              <a:xfrm flipV="1">
                <a:off x="3214" y="1732"/>
                <a:ext cx="867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5" name="Line 10702"/>
              <p:cNvSpPr>
                <a:spLocks noChangeShapeType="1"/>
              </p:cNvSpPr>
              <p:nvPr/>
            </p:nvSpPr>
            <p:spPr bwMode="auto">
              <a:xfrm>
                <a:off x="3215" y="2068"/>
                <a:ext cx="1602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6" name="Line 10703"/>
              <p:cNvSpPr>
                <a:spLocks noChangeShapeType="1"/>
              </p:cNvSpPr>
              <p:nvPr/>
            </p:nvSpPr>
            <p:spPr bwMode="auto">
              <a:xfrm flipV="1">
                <a:off x="2863" y="1626"/>
                <a:ext cx="7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7" name="Line 10704"/>
              <p:cNvSpPr>
                <a:spLocks noChangeShapeType="1"/>
              </p:cNvSpPr>
              <p:nvPr/>
            </p:nvSpPr>
            <p:spPr bwMode="auto">
              <a:xfrm flipH="1" flipV="1">
                <a:off x="2378" y="924"/>
                <a:ext cx="472" cy="7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8" name="Line 10705"/>
              <p:cNvSpPr>
                <a:spLocks noChangeShapeType="1"/>
              </p:cNvSpPr>
              <p:nvPr/>
            </p:nvSpPr>
            <p:spPr bwMode="auto">
              <a:xfrm flipH="1">
                <a:off x="1707" y="1683"/>
                <a:ext cx="1133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9" name="Line 10706"/>
              <p:cNvSpPr>
                <a:spLocks noChangeShapeType="1"/>
              </p:cNvSpPr>
              <p:nvPr/>
            </p:nvSpPr>
            <p:spPr bwMode="auto">
              <a:xfrm flipH="1">
                <a:off x="2112" y="1688"/>
                <a:ext cx="731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0" name="Line 10707"/>
              <p:cNvSpPr>
                <a:spLocks noChangeShapeType="1"/>
              </p:cNvSpPr>
              <p:nvPr/>
            </p:nvSpPr>
            <p:spPr bwMode="auto">
              <a:xfrm>
                <a:off x="2878" y="1686"/>
                <a:ext cx="1944" cy="6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1" name="Line 10708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1531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2" name="Line 10709"/>
              <p:cNvSpPr>
                <a:spLocks noChangeShapeType="1"/>
              </p:cNvSpPr>
              <p:nvPr/>
            </p:nvSpPr>
            <p:spPr bwMode="auto">
              <a:xfrm flipH="1">
                <a:off x="2123" y="2036"/>
                <a:ext cx="1115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3" name="Line 10710"/>
              <p:cNvSpPr>
                <a:spLocks noChangeShapeType="1"/>
              </p:cNvSpPr>
              <p:nvPr/>
            </p:nvSpPr>
            <p:spPr bwMode="auto">
              <a:xfrm flipH="1" flipV="1">
                <a:off x="2932" y="2013"/>
                <a:ext cx="306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4" name="Line 10711"/>
              <p:cNvSpPr>
                <a:spLocks noChangeShapeType="1"/>
              </p:cNvSpPr>
              <p:nvPr/>
            </p:nvSpPr>
            <p:spPr bwMode="auto">
              <a:xfrm flipV="1">
                <a:off x="3275" y="1732"/>
                <a:ext cx="805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5" name="Line 10712"/>
              <p:cNvSpPr>
                <a:spLocks noChangeShapeType="1"/>
              </p:cNvSpPr>
              <p:nvPr/>
            </p:nvSpPr>
            <p:spPr bwMode="auto">
              <a:xfrm>
                <a:off x="3276" y="2038"/>
                <a:ext cx="1542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6" name="Line 10713"/>
              <p:cNvSpPr>
                <a:spLocks noChangeShapeType="1"/>
              </p:cNvSpPr>
              <p:nvPr/>
            </p:nvSpPr>
            <p:spPr bwMode="auto">
              <a:xfrm>
                <a:off x="3178" y="2169"/>
                <a:ext cx="46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7" name="Line 10714"/>
              <p:cNvSpPr>
                <a:spLocks noChangeShapeType="1"/>
              </p:cNvSpPr>
              <p:nvPr/>
            </p:nvSpPr>
            <p:spPr bwMode="auto">
              <a:xfrm flipH="1">
                <a:off x="2424" y="2163"/>
                <a:ext cx="720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8" name="Line 10715"/>
              <p:cNvSpPr>
                <a:spLocks noChangeShapeType="1"/>
              </p:cNvSpPr>
              <p:nvPr/>
            </p:nvSpPr>
            <p:spPr bwMode="auto">
              <a:xfrm>
                <a:off x="3182" y="2158"/>
                <a:ext cx="1635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9" name="Line 10716"/>
              <p:cNvSpPr>
                <a:spLocks noChangeShapeType="1"/>
              </p:cNvSpPr>
              <p:nvPr/>
            </p:nvSpPr>
            <p:spPr bwMode="auto">
              <a:xfrm flipH="1" flipV="1">
                <a:off x="2755" y="1836"/>
                <a:ext cx="393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0" name="Line 10717"/>
              <p:cNvSpPr>
                <a:spLocks noChangeShapeType="1"/>
              </p:cNvSpPr>
              <p:nvPr/>
            </p:nvSpPr>
            <p:spPr bwMode="auto">
              <a:xfrm flipH="1">
                <a:off x="3316" y="2015"/>
                <a:ext cx="4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1" name="Line 10718"/>
              <p:cNvSpPr>
                <a:spLocks noChangeShapeType="1"/>
              </p:cNvSpPr>
              <p:nvPr/>
            </p:nvSpPr>
            <p:spPr bwMode="auto">
              <a:xfrm flipV="1">
                <a:off x="3336" y="1586"/>
                <a:ext cx="586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2" name="Line 10719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594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3" name="Line 10720"/>
              <p:cNvSpPr>
                <a:spLocks noChangeShapeType="1"/>
              </p:cNvSpPr>
              <p:nvPr/>
            </p:nvSpPr>
            <p:spPr bwMode="auto">
              <a:xfrm>
                <a:off x="3340" y="2000"/>
                <a:ext cx="1478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4" name="Line 10721"/>
              <p:cNvSpPr>
                <a:spLocks noChangeShapeType="1"/>
              </p:cNvSpPr>
              <p:nvPr/>
            </p:nvSpPr>
            <p:spPr bwMode="auto">
              <a:xfrm>
                <a:off x="3042" y="2060"/>
                <a:ext cx="180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5" name="Line 10722"/>
              <p:cNvSpPr>
                <a:spLocks noChangeShapeType="1"/>
              </p:cNvSpPr>
              <p:nvPr/>
            </p:nvSpPr>
            <p:spPr bwMode="auto">
              <a:xfrm flipH="1">
                <a:off x="2920" y="2066"/>
                <a:ext cx="99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6" name="Line 10723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1300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7" name="Line 10724"/>
              <p:cNvSpPr>
                <a:spLocks noChangeShapeType="1"/>
              </p:cNvSpPr>
              <p:nvPr/>
            </p:nvSpPr>
            <p:spPr bwMode="auto">
              <a:xfrm>
                <a:off x="3045" y="2051"/>
                <a:ext cx="1772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8" name="Line 10725"/>
              <p:cNvSpPr>
                <a:spLocks noChangeShapeType="1"/>
              </p:cNvSpPr>
              <p:nvPr/>
            </p:nvSpPr>
            <p:spPr bwMode="auto">
              <a:xfrm>
                <a:off x="2978" y="2283"/>
                <a:ext cx="218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9" name="Line 10726"/>
              <p:cNvSpPr>
                <a:spLocks noChangeShapeType="1"/>
              </p:cNvSpPr>
              <p:nvPr/>
            </p:nvSpPr>
            <p:spPr bwMode="auto">
              <a:xfrm flipH="1">
                <a:off x="2938" y="2298"/>
                <a:ext cx="11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0" name="Line 10727"/>
              <p:cNvSpPr>
                <a:spLocks noChangeShapeType="1"/>
              </p:cNvSpPr>
              <p:nvPr/>
            </p:nvSpPr>
            <p:spPr bwMode="auto">
              <a:xfrm flipH="1" flipV="1">
                <a:off x="1702" y="1882"/>
                <a:ext cx="1238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1" name="Line 10728"/>
              <p:cNvSpPr>
                <a:spLocks noChangeShapeType="1"/>
              </p:cNvSpPr>
              <p:nvPr/>
            </p:nvSpPr>
            <p:spPr bwMode="auto">
              <a:xfrm>
                <a:off x="2978" y="2283"/>
                <a:ext cx="1838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2" name="Line 10729"/>
              <p:cNvSpPr>
                <a:spLocks noChangeShapeType="1"/>
              </p:cNvSpPr>
              <p:nvPr/>
            </p:nvSpPr>
            <p:spPr bwMode="auto">
              <a:xfrm>
                <a:off x="3190" y="2062"/>
                <a:ext cx="6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3" name="Line 10730"/>
              <p:cNvSpPr>
                <a:spLocks noChangeShapeType="1"/>
              </p:cNvSpPr>
              <p:nvPr/>
            </p:nvSpPr>
            <p:spPr bwMode="auto">
              <a:xfrm flipH="1">
                <a:off x="2949" y="2059"/>
                <a:ext cx="219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4" name="Line 10731"/>
              <p:cNvSpPr>
                <a:spLocks noChangeShapeType="1"/>
              </p:cNvSpPr>
              <p:nvPr/>
            </p:nvSpPr>
            <p:spPr bwMode="auto">
              <a:xfrm flipH="1" flipV="1">
                <a:off x="2932" y="2018"/>
                <a:ext cx="231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5" name="Line 10732"/>
              <p:cNvSpPr>
                <a:spLocks noChangeShapeType="1"/>
              </p:cNvSpPr>
              <p:nvPr/>
            </p:nvSpPr>
            <p:spPr bwMode="auto">
              <a:xfrm flipV="1">
                <a:off x="3199" y="1730"/>
                <a:ext cx="881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6" name="Line 10733"/>
              <p:cNvSpPr>
                <a:spLocks noChangeShapeType="1"/>
              </p:cNvSpPr>
              <p:nvPr/>
            </p:nvSpPr>
            <p:spPr bwMode="auto">
              <a:xfrm flipV="1">
                <a:off x="3309" y="1578"/>
                <a:ext cx="607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7" name="Line 10734"/>
              <p:cNvSpPr>
                <a:spLocks noChangeShapeType="1"/>
              </p:cNvSpPr>
              <p:nvPr/>
            </p:nvSpPr>
            <p:spPr bwMode="auto">
              <a:xfrm flipH="1" flipV="1">
                <a:off x="1707" y="1852"/>
                <a:ext cx="1566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8" name="Line 10735"/>
              <p:cNvSpPr>
                <a:spLocks noChangeShapeType="1"/>
              </p:cNvSpPr>
              <p:nvPr/>
            </p:nvSpPr>
            <p:spPr bwMode="auto">
              <a:xfrm flipV="1">
                <a:off x="3311" y="1722"/>
                <a:ext cx="766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9" name="Line 10736"/>
              <p:cNvSpPr>
                <a:spLocks noChangeShapeType="1"/>
              </p:cNvSpPr>
              <p:nvPr/>
            </p:nvSpPr>
            <p:spPr bwMode="auto">
              <a:xfrm>
                <a:off x="3311" y="1937"/>
                <a:ext cx="1509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0" name="Line 10737"/>
              <p:cNvSpPr>
                <a:spLocks noChangeShapeType="1"/>
              </p:cNvSpPr>
              <p:nvPr/>
            </p:nvSpPr>
            <p:spPr bwMode="auto">
              <a:xfrm flipV="1">
                <a:off x="3654" y="1619"/>
                <a:ext cx="301" cy="4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1" name="Line 10738"/>
              <p:cNvSpPr>
                <a:spLocks noChangeShapeType="1"/>
              </p:cNvSpPr>
              <p:nvPr/>
            </p:nvSpPr>
            <p:spPr bwMode="auto">
              <a:xfrm flipV="1">
                <a:off x="3659" y="1762"/>
                <a:ext cx="438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2" name="Line 10739"/>
              <p:cNvSpPr>
                <a:spLocks noChangeShapeType="1"/>
              </p:cNvSpPr>
              <p:nvPr/>
            </p:nvSpPr>
            <p:spPr bwMode="auto">
              <a:xfrm flipH="1">
                <a:off x="2426" y="2113"/>
                <a:ext cx="1198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3" name="Line 10740"/>
              <p:cNvSpPr>
                <a:spLocks noChangeShapeType="1"/>
              </p:cNvSpPr>
              <p:nvPr/>
            </p:nvSpPr>
            <p:spPr bwMode="auto">
              <a:xfrm>
                <a:off x="3662" y="2112"/>
                <a:ext cx="1156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4" name="Line 10741"/>
              <p:cNvSpPr>
                <a:spLocks noChangeShapeType="1"/>
              </p:cNvSpPr>
              <p:nvPr/>
            </p:nvSpPr>
            <p:spPr bwMode="auto">
              <a:xfrm flipV="1">
                <a:off x="2496" y="1554"/>
                <a:ext cx="141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5" name="Line 10742"/>
              <p:cNvSpPr>
                <a:spLocks noChangeShapeType="1"/>
              </p:cNvSpPr>
              <p:nvPr/>
            </p:nvSpPr>
            <p:spPr bwMode="auto">
              <a:xfrm>
                <a:off x="2491" y="1992"/>
                <a:ext cx="304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6" name="Line 1074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751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7" name="Line 10744"/>
              <p:cNvSpPr>
                <a:spLocks noChangeShapeType="1"/>
              </p:cNvSpPr>
              <p:nvPr/>
            </p:nvSpPr>
            <p:spPr bwMode="auto">
              <a:xfrm flipH="1">
                <a:off x="2120" y="1983"/>
                <a:ext cx="338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8" name="Line 10745"/>
              <p:cNvSpPr>
                <a:spLocks noChangeShapeType="1"/>
              </p:cNvSpPr>
              <p:nvPr/>
            </p:nvSpPr>
            <p:spPr bwMode="auto">
              <a:xfrm flipV="1">
                <a:off x="3182" y="1577"/>
                <a:ext cx="734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9" name="Line 10746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439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0" name="Line 10747"/>
              <p:cNvSpPr>
                <a:spLocks noChangeShapeType="1"/>
              </p:cNvSpPr>
              <p:nvPr/>
            </p:nvSpPr>
            <p:spPr bwMode="auto">
              <a:xfrm flipH="1">
                <a:off x="2122" y="1990"/>
                <a:ext cx="1024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1" name="Line 10748"/>
              <p:cNvSpPr>
                <a:spLocks noChangeShapeType="1"/>
              </p:cNvSpPr>
              <p:nvPr/>
            </p:nvSpPr>
            <p:spPr bwMode="auto">
              <a:xfrm>
                <a:off x="3184" y="1992"/>
                <a:ext cx="1634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2" name="Line 10749"/>
              <p:cNvSpPr>
                <a:spLocks noChangeShapeType="1"/>
              </p:cNvSpPr>
              <p:nvPr/>
            </p:nvSpPr>
            <p:spPr bwMode="auto">
              <a:xfrm>
                <a:off x="3098" y="1487"/>
                <a:ext cx="80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3" name="Line 10750"/>
              <p:cNvSpPr>
                <a:spLocks noChangeShapeType="1"/>
              </p:cNvSpPr>
              <p:nvPr/>
            </p:nvSpPr>
            <p:spPr bwMode="auto">
              <a:xfrm flipH="1">
                <a:off x="3008" y="1489"/>
                <a:ext cx="51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4" name="Line 10751"/>
              <p:cNvSpPr>
                <a:spLocks noChangeShapeType="1"/>
              </p:cNvSpPr>
              <p:nvPr/>
            </p:nvSpPr>
            <p:spPr bwMode="auto">
              <a:xfrm flipV="1">
                <a:off x="3083" y="1001"/>
                <a:ext cx="124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5" name="Line 10752"/>
              <p:cNvSpPr>
                <a:spLocks noChangeShapeType="1"/>
              </p:cNvSpPr>
              <p:nvPr/>
            </p:nvSpPr>
            <p:spPr bwMode="auto">
              <a:xfrm flipH="1">
                <a:off x="2108" y="1496"/>
                <a:ext cx="953" cy="5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6" name="Line 10753"/>
              <p:cNvSpPr>
                <a:spLocks noChangeShapeType="1"/>
              </p:cNvSpPr>
              <p:nvPr/>
            </p:nvSpPr>
            <p:spPr bwMode="auto">
              <a:xfrm flipV="1">
                <a:off x="3607" y="1618"/>
                <a:ext cx="346" cy="5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7" name="Line 10754"/>
              <p:cNvSpPr>
                <a:spLocks noChangeShapeType="1"/>
              </p:cNvSpPr>
              <p:nvPr/>
            </p:nvSpPr>
            <p:spPr bwMode="auto">
              <a:xfrm flipH="1">
                <a:off x="2984" y="2165"/>
                <a:ext cx="594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8" name="Line 10755"/>
              <p:cNvSpPr>
                <a:spLocks noChangeShapeType="1"/>
              </p:cNvSpPr>
              <p:nvPr/>
            </p:nvSpPr>
            <p:spPr bwMode="auto">
              <a:xfrm flipH="1" flipV="1">
                <a:off x="2978" y="1591"/>
                <a:ext cx="603" cy="5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9" name="Line 10756"/>
              <p:cNvSpPr>
                <a:spLocks noChangeShapeType="1"/>
              </p:cNvSpPr>
              <p:nvPr/>
            </p:nvSpPr>
            <p:spPr bwMode="auto">
              <a:xfrm>
                <a:off x="3615" y="2162"/>
                <a:ext cx="120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0" name="Line 10757"/>
              <p:cNvSpPr>
                <a:spLocks noChangeShapeType="1"/>
              </p:cNvSpPr>
              <p:nvPr/>
            </p:nvSpPr>
            <p:spPr bwMode="auto">
              <a:xfrm flipV="1">
                <a:off x="3943" y="1635"/>
                <a:ext cx="54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1" name="Line 10758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2212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2" name="Line 10759"/>
              <p:cNvSpPr>
                <a:spLocks noChangeShapeType="1"/>
              </p:cNvSpPr>
              <p:nvPr/>
            </p:nvSpPr>
            <p:spPr bwMode="auto">
              <a:xfrm flipV="1">
                <a:off x="3958" y="1716"/>
                <a:ext cx="1896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3" name="Line 10760"/>
              <p:cNvSpPr>
                <a:spLocks noChangeShapeType="1"/>
              </p:cNvSpPr>
              <p:nvPr/>
            </p:nvSpPr>
            <p:spPr bwMode="auto">
              <a:xfrm>
                <a:off x="3957" y="1958"/>
                <a:ext cx="867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4" name="Line 10761"/>
              <p:cNvSpPr>
                <a:spLocks noChangeShapeType="1"/>
              </p:cNvSpPr>
              <p:nvPr/>
            </p:nvSpPr>
            <p:spPr bwMode="auto">
              <a:xfrm>
                <a:off x="2670" y="1805"/>
                <a:ext cx="167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5" name="Line 10762"/>
              <p:cNvSpPr>
                <a:spLocks noChangeShapeType="1"/>
              </p:cNvSpPr>
              <p:nvPr/>
            </p:nvSpPr>
            <p:spPr bwMode="auto">
              <a:xfrm flipV="1">
                <a:off x="2682" y="1521"/>
                <a:ext cx="609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6" name="Line 10763"/>
              <p:cNvSpPr>
                <a:spLocks noChangeShapeType="1"/>
              </p:cNvSpPr>
              <p:nvPr/>
            </p:nvSpPr>
            <p:spPr bwMode="auto">
              <a:xfrm flipV="1">
                <a:off x="2677" y="1601"/>
                <a:ext cx="141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7" name="Line 10764"/>
              <p:cNvSpPr>
                <a:spLocks noChangeShapeType="1"/>
              </p:cNvSpPr>
              <p:nvPr/>
            </p:nvSpPr>
            <p:spPr bwMode="auto">
              <a:xfrm flipH="1">
                <a:off x="1707" y="1786"/>
                <a:ext cx="938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8" name="Line 10765"/>
              <p:cNvSpPr>
                <a:spLocks noChangeShapeType="1"/>
              </p:cNvSpPr>
              <p:nvPr/>
            </p:nvSpPr>
            <p:spPr bwMode="auto">
              <a:xfrm flipH="1">
                <a:off x="2974" y="2179"/>
                <a:ext cx="289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9" name="Line 10766"/>
              <p:cNvSpPr>
                <a:spLocks noChangeShapeType="1"/>
              </p:cNvSpPr>
              <p:nvPr/>
            </p:nvSpPr>
            <p:spPr bwMode="auto">
              <a:xfrm flipH="1" flipV="1">
                <a:off x="2952" y="1612"/>
                <a:ext cx="318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0" name="Line 10767"/>
              <p:cNvSpPr>
                <a:spLocks noChangeShapeType="1"/>
              </p:cNvSpPr>
              <p:nvPr/>
            </p:nvSpPr>
            <p:spPr bwMode="auto">
              <a:xfrm flipH="1" flipV="1">
                <a:off x="2122" y="2094"/>
                <a:ext cx="113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1" name="Line 10768"/>
              <p:cNvSpPr>
                <a:spLocks noChangeShapeType="1"/>
              </p:cNvSpPr>
              <p:nvPr/>
            </p:nvSpPr>
            <p:spPr bwMode="auto">
              <a:xfrm>
                <a:off x="3298" y="2171"/>
                <a:ext cx="1519" cy="1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2" name="Line 10769"/>
              <p:cNvSpPr>
                <a:spLocks noChangeShapeType="1"/>
              </p:cNvSpPr>
              <p:nvPr/>
            </p:nvSpPr>
            <p:spPr bwMode="auto">
              <a:xfrm flipH="1">
                <a:off x="2877" y="2203"/>
                <a:ext cx="4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3" name="Line 10770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159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4" name="Line 10771"/>
              <p:cNvSpPr>
                <a:spLocks noChangeShapeType="1"/>
              </p:cNvSpPr>
              <p:nvPr/>
            </p:nvSpPr>
            <p:spPr bwMode="auto">
              <a:xfrm flipH="1">
                <a:off x="2419" y="2192"/>
                <a:ext cx="444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5" name="Line 10772"/>
              <p:cNvSpPr>
                <a:spLocks noChangeShapeType="1"/>
              </p:cNvSpPr>
              <p:nvPr/>
            </p:nvSpPr>
            <p:spPr bwMode="auto">
              <a:xfrm>
                <a:off x="2900" y="2185"/>
                <a:ext cx="1916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6" name="Line 10773"/>
              <p:cNvSpPr>
                <a:spLocks noChangeShapeType="1"/>
              </p:cNvSpPr>
              <p:nvPr/>
            </p:nvSpPr>
            <p:spPr bwMode="auto">
              <a:xfrm>
                <a:off x="2595" y="1930"/>
                <a:ext cx="220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7" name="Line 10774"/>
              <p:cNvSpPr>
                <a:spLocks noChangeShapeType="1"/>
              </p:cNvSpPr>
              <p:nvPr/>
            </p:nvSpPr>
            <p:spPr bwMode="auto">
              <a:xfrm flipH="1" flipV="1">
                <a:off x="1707" y="1854"/>
                <a:ext cx="85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8" name="Line 10775"/>
              <p:cNvSpPr>
                <a:spLocks noChangeShapeType="1"/>
              </p:cNvSpPr>
              <p:nvPr/>
            </p:nvSpPr>
            <p:spPr bwMode="auto">
              <a:xfrm flipH="1">
                <a:off x="2118" y="1919"/>
                <a:ext cx="448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9" name="Line 10776"/>
              <p:cNvSpPr>
                <a:spLocks noChangeShapeType="1"/>
              </p:cNvSpPr>
              <p:nvPr/>
            </p:nvSpPr>
            <p:spPr bwMode="auto">
              <a:xfrm flipV="1">
                <a:off x="2604" y="1708"/>
                <a:ext cx="1470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0" name="Line 10777"/>
              <p:cNvSpPr>
                <a:spLocks noChangeShapeType="1"/>
              </p:cNvSpPr>
              <p:nvPr/>
            </p:nvSpPr>
            <p:spPr bwMode="auto">
              <a:xfrm flipH="1">
                <a:off x="2921" y="2089"/>
                <a:ext cx="93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1" name="Line 10778"/>
              <p:cNvSpPr>
                <a:spLocks noChangeShapeType="1"/>
              </p:cNvSpPr>
              <p:nvPr/>
            </p:nvSpPr>
            <p:spPr bwMode="auto">
              <a:xfrm flipH="1" flipV="1">
                <a:off x="2920" y="1625"/>
                <a:ext cx="9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2" name="Line 10779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298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3" name="Line 10780"/>
              <p:cNvSpPr>
                <a:spLocks noChangeShapeType="1"/>
              </p:cNvSpPr>
              <p:nvPr/>
            </p:nvSpPr>
            <p:spPr bwMode="auto">
              <a:xfrm>
                <a:off x="3042" y="2074"/>
                <a:ext cx="1775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4" name="Line 10781"/>
              <p:cNvSpPr>
                <a:spLocks noChangeShapeType="1"/>
              </p:cNvSpPr>
              <p:nvPr/>
            </p:nvSpPr>
            <p:spPr bwMode="auto">
              <a:xfrm flipH="1">
                <a:off x="2952" y="2097"/>
                <a:ext cx="20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5" name="Line 10782"/>
              <p:cNvSpPr>
                <a:spLocks noChangeShapeType="1"/>
              </p:cNvSpPr>
              <p:nvPr/>
            </p:nvSpPr>
            <p:spPr bwMode="auto">
              <a:xfrm flipH="1" flipV="1">
                <a:off x="2944" y="1617"/>
                <a:ext cx="220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6" name="Line 1078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445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7" name="Line 10784"/>
              <p:cNvSpPr>
                <a:spLocks noChangeShapeType="1"/>
              </p:cNvSpPr>
              <p:nvPr/>
            </p:nvSpPr>
            <p:spPr bwMode="auto">
              <a:xfrm>
                <a:off x="3191" y="2086"/>
                <a:ext cx="1626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8" name="Line 10785"/>
              <p:cNvSpPr>
                <a:spLocks noChangeShapeType="1"/>
              </p:cNvSpPr>
              <p:nvPr/>
            </p:nvSpPr>
            <p:spPr bwMode="auto">
              <a:xfrm flipH="1">
                <a:off x="2906" y="2007"/>
                <a:ext cx="83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9" name="Line 10786"/>
              <p:cNvSpPr>
                <a:spLocks noChangeShapeType="1"/>
              </p:cNvSpPr>
              <p:nvPr/>
            </p:nvSpPr>
            <p:spPr bwMode="auto">
              <a:xfrm flipH="1" flipV="1">
                <a:off x="2917" y="1626"/>
                <a:ext cx="7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0" name="Line 10787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268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1" name="Line 10788"/>
              <p:cNvSpPr>
                <a:spLocks noChangeShapeType="1"/>
              </p:cNvSpPr>
              <p:nvPr/>
            </p:nvSpPr>
            <p:spPr bwMode="auto">
              <a:xfrm>
                <a:off x="3013" y="1992"/>
                <a:ext cx="1805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2" name="Line 10789"/>
              <p:cNvSpPr>
                <a:spLocks noChangeShapeType="1"/>
              </p:cNvSpPr>
              <p:nvPr/>
            </p:nvSpPr>
            <p:spPr bwMode="auto">
              <a:xfrm>
                <a:off x="2235" y="2103"/>
                <a:ext cx="534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3" name="Line 10790"/>
              <p:cNvSpPr>
                <a:spLocks noChangeShapeType="1"/>
              </p:cNvSpPr>
              <p:nvPr/>
            </p:nvSpPr>
            <p:spPr bwMode="auto">
              <a:xfrm flipV="1">
                <a:off x="2232" y="1588"/>
                <a:ext cx="573" cy="4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4" name="Line 10791"/>
              <p:cNvSpPr>
                <a:spLocks noChangeShapeType="1"/>
              </p:cNvSpPr>
              <p:nvPr/>
            </p:nvSpPr>
            <p:spPr bwMode="auto">
              <a:xfrm flipH="1" flipV="1">
                <a:off x="1699" y="1889"/>
                <a:ext cx="500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5" name="Line 10792"/>
              <p:cNvSpPr>
                <a:spLocks noChangeShapeType="1"/>
              </p:cNvSpPr>
              <p:nvPr/>
            </p:nvSpPr>
            <p:spPr bwMode="auto">
              <a:xfrm>
                <a:off x="2222" y="2113"/>
                <a:ext cx="60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6" name="Line 10793"/>
              <p:cNvSpPr>
                <a:spLocks noChangeShapeType="1"/>
              </p:cNvSpPr>
              <p:nvPr/>
            </p:nvSpPr>
            <p:spPr bwMode="auto">
              <a:xfrm flipV="1">
                <a:off x="2218" y="1528"/>
                <a:ext cx="56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7" name="Line 10794"/>
              <p:cNvSpPr>
                <a:spLocks noChangeShapeType="1"/>
              </p:cNvSpPr>
              <p:nvPr/>
            </p:nvSpPr>
            <p:spPr bwMode="auto">
              <a:xfrm flipV="1">
                <a:off x="2202" y="941"/>
                <a:ext cx="96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8" name="Line 10795"/>
              <p:cNvSpPr>
                <a:spLocks noChangeShapeType="1"/>
              </p:cNvSpPr>
              <p:nvPr/>
            </p:nvSpPr>
            <p:spPr bwMode="auto">
              <a:xfrm flipH="1">
                <a:off x="2050" y="1625"/>
                <a:ext cx="141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9" name="Line 10796"/>
              <p:cNvSpPr>
                <a:spLocks noChangeShapeType="1"/>
              </p:cNvSpPr>
              <p:nvPr/>
            </p:nvSpPr>
            <p:spPr bwMode="auto">
              <a:xfrm>
                <a:off x="2201" y="1626"/>
                <a:ext cx="96" cy="6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0" name="Line 10797"/>
              <p:cNvSpPr>
                <a:spLocks noChangeShapeType="1"/>
              </p:cNvSpPr>
              <p:nvPr/>
            </p:nvSpPr>
            <p:spPr bwMode="auto">
              <a:xfrm flipH="1" flipV="1">
                <a:off x="2970" y="1599"/>
                <a:ext cx="380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1" name="Line 10798"/>
              <p:cNvSpPr>
                <a:spLocks noChangeShapeType="1"/>
              </p:cNvSpPr>
              <p:nvPr/>
            </p:nvSpPr>
            <p:spPr bwMode="auto">
              <a:xfrm flipV="1">
                <a:off x="3381" y="1736"/>
                <a:ext cx="701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2" name="Line 10799"/>
              <p:cNvSpPr>
                <a:spLocks noChangeShapeType="1"/>
              </p:cNvSpPr>
              <p:nvPr/>
            </p:nvSpPr>
            <p:spPr bwMode="auto">
              <a:xfrm flipH="1">
                <a:off x="2421" y="2041"/>
                <a:ext cx="923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3" name="Line 10800"/>
              <p:cNvSpPr>
                <a:spLocks noChangeShapeType="1"/>
              </p:cNvSpPr>
              <p:nvPr/>
            </p:nvSpPr>
            <p:spPr bwMode="auto">
              <a:xfrm>
                <a:off x="3382" y="2038"/>
                <a:ext cx="1436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4" name="Line 10801"/>
              <p:cNvSpPr>
                <a:spLocks noChangeShapeType="1"/>
              </p:cNvSpPr>
              <p:nvPr/>
            </p:nvSpPr>
            <p:spPr bwMode="auto">
              <a:xfrm flipV="1">
                <a:off x="2085" y="1555"/>
                <a:ext cx="700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5" name="Line 10802"/>
              <p:cNvSpPr>
                <a:spLocks noChangeShapeType="1"/>
              </p:cNvSpPr>
              <p:nvPr/>
            </p:nvSpPr>
            <p:spPr bwMode="auto">
              <a:xfrm flipH="1">
                <a:off x="1708" y="1839"/>
                <a:ext cx="341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6" name="Line 10803"/>
              <p:cNvSpPr>
                <a:spLocks noChangeShapeType="1"/>
              </p:cNvSpPr>
              <p:nvPr/>
            </p:nvSpPr>
            <p:spPr bwMode="auto">
              <a:xfrm>
                <a:off x="2075" y="1858"/>
                <a:ext cx="195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7" name="Line 10804"/>
              <p:cNvSpPr>
                <a:spLocks noChangeShapeType="1"/>
              </p:cNvSpPr>
              <p:nvPr/>
            </p:nvSpPr>
            <p:spPr bwMode="auto">
              <a:xfrm flipV="1">
                <a:off x="2087" y="1778"/>
                <a:ext cx="462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8" name="Line 10805"/>
              <p:cNvSpPr>
                <a:spLocks noChangeShapeType="1"/>
              </p:cNvSpPr>
              <p:nvPr/>
            </p:nvSpPr>
            <p:spPr bwMode="auto">
              <a:xfrm flipH="1" flipV="1">
                <a:off x="2972" y="1597"/>
                <a:ext cx="284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9" name="Line 10806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154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0" name="Line 10807"/>
              <p:cNvSpPr>
                <a:spLocks noChangeShapeType="1"/>
              </p:cNvSpPr>
              <p:nvPr/>
            </p:nvSpPr>
            <p:spPr bwMode="auto">
              <a:xfrm flipV="1">
                <a:off x="3288" y="1719"/>
                <a:ext cx="78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1" name="Line 10808"/>
              <p:cNvSpPr>
                <a:spLocks noChangeShapeType="1"/>
              </p:cNvSpPr>
              <p:nvPr/>
            </p:nvSpPr>
            <p:spPr bwMode="auto">
              <a:xfrm>
                <a:off x="3288" y="1924"/>
                <a:ext cx="1532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2" name="Line 10809"/>
              <p:cNvSpPr>
                <a:spLocks noChangeShapeType="1"/>
              </p:cNvSpPr>
              <p:nvPr/>
            </p:nvSpPr>
            <p:spPr bwMode="auto">
              <a:xfrm flipH="1" flipV="1">
                <a:off x="2957" y="1609"/>
                <a:ext cx="207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3" name="Line 10810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447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5" name="Group 11012"/>
            <p:cNvGrpSpPr>
              <a:grpSpLocks/>
            </p:cNvGrpSpPr>
            <p:nvPr/>
          </p:nvGrpSpPr>
          <p:grpSpPr bwMode="auto">
            <a:xfrm>
              <a:off x="1700" y="917"/>
              <a:ext cx="4866" cy="2695"/>
              <a:chOff x="1700" y="917"/>
              <a:chExt cx="4866" cy="2695"/>
            </a:xfrm>
          </p:grpSpPr>
          <p:sp>
            <p:nvSpPr>
              <p:cNvPr id="15514" name="Line 10812"/>
              <p:cNvSpPr>
                <a:spLocks noChangeShapeType="1"/>
              </p:cNvSpPr>
              <p:nvPr/>
            </p:nvSpPr>
            <p:spPr bwMode="auto">
              <a:xfrm flipH="1">
                <a:off x="2931" y="1943"/>
                <a:ext cx="225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5" name="Line 10813"/>
              <p:cNvSpPr>
                <a:spLocks noChangeShapeType="1"/>
              </p:cNvSpPr>
              <p:nvPr/>
            </p:nvSpPr>
            <p:spPr bwMode="auto">
              <a:xfrm>
                <a:off x="3194" y="1944"/>
                <a:ext cx="1624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6" name="Line 10814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458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7" name="Line 10815"/>
              <p:cNvSpPr>
                <a:spLocks noChangeShapeType="1"/>
              </p:cNvSpPr>
              <p:nvPr/>
            </p:nvSpPr>
            <p:spPr bwMode="auto">
              <a:xfrm flipH="1">
                <a:off x="2122" y="1971"/>
                <a:ext cx="104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8" name="Line 10816"/>
              <p:cNvSpPr>
                <a:spLocks noChangeShapeType="1"/>
              </p:cNvSpPr>
              <p:nvPr/>
            </p:nvSpPr>
            <p:spPr bwMode="auto">
              <a:xfrm flipV="1">
                <a:off x="3203" y="1723"/>
                <a:ext cx="87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9" name="Line 10817"/>
              <p:cNvSpPr>
                <a:spLocks noChangeShapeType="1"/>
              </p:cNvSpPr>
              <p:nvPr/>
            </p:nvSpPr>
            <p:spPr bwMode="auto">
              <a:xfrm>
                <a:off x="3204" y="1973"/>
                <a:ext cx="1614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0" name="Line 10818"/>
              <p:cNvSpPr>
                <a:spLocks noChangeShapeType="1"/>
              </p:cNvSpPr>
              <p:nvPr/>
            </p:nvSpPr>
            <p:spPr bwMode="auto">
              <a:xfrm flipH="1" flipV="1">
                <a:off x="1706" y="1869"/>
                <a:ext cx="1259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1" name="Line 10819"/>
              <p:cNvSpPr>
                <a:spLocks noChangeShapeType="1"/>
              </p:cNvSpPr>
              <p:nvPr/>
            </p:nvSpPr>
            <p:spPr bwMode="auto">
              <a:xfrm flipH="1" flipV="1">
                <a:off x="2123" y="2091"/>
                <a:ext cx="840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2" name="Line 10820"/>
              <p:cNvSpPr>
                <a:spLocks noChangeShapeType="1"/>
              </p:cNvSpPr>
              <p:nvPr/>
            </p:nvSpPr>
            <p:spPr bwMode="auto">
              <a:xfrm>
                <a:off x="3003" y="2133"/>
                <a:ext cx="1814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3" name="Line 10821"/>
              <p:cNvSpPr>
                <a:spLocks noChangeShapeType="1"/>
              </p:cNvSpPr>
              <p:nvPr/>
            </p:nvSpPr>
            <p:spPr bwMode="auto">
              <a:xfrm flipH="1" flipV="1">
                <a:off x="2740" y="1851"/>
                <a:ext cx="230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4" name="Line 10822"/>
              <p:cNvSpPr>
                <a:spLocks noChangeShapeType="1"/>
              </p:cNvSpPr>
              <p:nvPr/>
            </p:nvSpPr>
            <p:spPr bwMode="auto">
              <a:xfrm flipH="1" flipV="1">
                <a:off x="2121" y="2106"/>
                <a:ext cx="966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5" name="Line 10823"/>
              <p:cNvSpPr>
                <a:spLocks noChangeShapeType="1"/>
              </p:cNvSpPr>
              <p:nvPr/>
            </p:nvSpPr>
            <p:spPr bwMode="auto">
              <a:xfrm flipH="1">
                <a:off x="2427" y="2278"/>
                <a:ext cx="660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6" name="Line 10824"/>
              <p:cNvSpPr>
                <a:spLocks noChangeShapeType="1"/>
              </p:cNvSpPr>
              <p:nvPr/>
            </p:nvSpPr>
            <p:spPr bwMode="auto">
              <a:xfrm>
                <a:off x="3125" y="2275"/>
                <a:ext cx="1691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7" name="Line 10825"/>
              <p:cNvSpPr>
                <a:spLocks noChangeShapeType="1"/>
              </p:cNvSpPr>
              <p:nvPr/>
            </p:nvSpPr>
            <p:spPr bwMode="auto">
              <a:xfrm flipH="1" flipV="1">
                <a:off x="2740" y="1852"/>
                <a:ext cx="352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8" name="Line 10826"/>
              <p:cNvSpPr>
                <a:spLocks noChangeShapeType="1"/>
              </p:cNvSpPr>
              <p:nvPr/>
            </p:nvSpPr>
            <p:spPr bwMode="auto">
              <a:xfrm flipH="1" flipV="1">
                <a:off x="2922" y="2056"/>
                <a:ext cx="1327" cy="6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9" name="Line 10827"/>
              <p:cNvSpPr>
                <a:spLocks noChangeShapeType="1"/>
              </p:cNvSpPr>
              <p:nvPr/>
            </p:nvSpPr>
            <p:spPr bwMode="auto">
              <a:xfrm flipV="1">
                <a:off x="4283" y="2392"/>
                <a:ext cx="547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0" name="Line 10828"/>
              <p:cNvSpPr>
                <a:spLocks noChangeShapeType="1"/>
              </p:cNvSpPr>
              <p:nvPr/>
            </p:nvSpPr>
            <p:spPr bwMode="auto">
              <a:xfrm>
                <a:off x="4285" y="2700"/>
                <a:ext cx="2281" cy="9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1" name="Line 10829"/>
              <p:cNvSpPr>
                <a:spLocks noChangeShapeType="1"/>
              </p:cNvSpPr>
              <p:nvPr/>
            </p:nvSpPr>
            <p:spPr bwMode="auto">
              <a:xfrm flipH="1" flipV="1">
                <a:off x="2764" y="1822"/>
                <a:ext cx="1486" cy="8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2" name="Line 10830"/>
              <p:cNvSpPr>
                <a:spLocks noChangeShapeType="1"/>
              </p:cNvSpPr>
              <p:nvPr/>
            </p:nvSpPr>
            <p:spPr bwMode="auto">
              <a:xfrm flipH="1">
                <a:off x="3416" y="2030"/>
                <a:ext cx="402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3" name="Line 10831"/>
              <p:cNvSpPr>
                <a:spLocks noChangeShapeType="1"/>
              </p:cNvSpPr>
              <p:nvPr/>
            </p:nvSpPr>
            <p:spPr bwMode="auto">
              <a:xfrm flipV="1">
                <a:off x="3843" y="1631"/>
                <a:ext cx="135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4" name="Line 10832"/>
              <p:cNvSpPr>
                <a:spLocks noChangeShapeType="1"/>
              </p:cNvSpPr>
              <p:nvPr/>
            </p:nvSpPr>
            <p:spPr bwMode="auto">
              <a:xfrm>
                <a:off x="3854" y="2028"/>
                <a:ext cx="967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5" name="Line 10833"/>
              <p:cNvSpPr>
                <a:spLocks noChangeShapeType="1"/>
              </p:cNvSpPr>
              <p:nvPr/>
            </p:nvSpPr>
            <p:spPr bwMode="auto">
              <a:xfrm flipH="1" flipV="1">
                <a:off x="3358" y="2391"/>
                <a:ext cx="14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6" name="Line 10834"/>
              <p:cNvSpPr>
                <a:spLocks noChangeShapeType="1"/>
              </p:cNvSpPr>
              <p:nvPr/>
            </p:nvSpPr>
            <p:spPr bwMode="auto">
              <a:xfrm flipH="1">
                <a:off x="2430" y="2439"/>
                <a:ext cx="930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7" name="Line 10835"/>
              <p:cNvSpPr>
                <a:spLocks noChangeShapeType="1"/>
              </p:cNvSpPr>
              <p:nvPr/>
            </p:nvSpPr>
            <p:spPr bwMode="auto">
              <a:xfrm flipV="1">
                <a:off x="3400" y="2346"/>
                <a:ext cx="1416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8" name="Line 10836"/>
              <p:cNvSpPr>
                <a:spLocks noChangeShapeType="1"/>
              </p:cNvSpPr>
              <p:nvPr/>
            </p:nvSpPr>
            <p:spPr bwMode="auto">
              <a:xfrm>
                <a:off x="2305" y="2110"/>
                <a:ext cx="893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9" name="Line 10837"/>
              <p:cNvSpPr>
                <a:spLocks noChangeShapeType="1"/>
              </p:cNvSpPr>
              <p:nvPr/>
            </p:nvSpPr>
            <p:spPr bwMode="auto">
              <a:xfrm>
                <a:off x="2303" y="2116"/>
                <a:ext cx="468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0" name="Line 10838"/>
              <p:cNvSpPr>
                <a:spLocks noChangeShapeType="1"/>
              </p:cNvSpPr>
              <p:nvPr/>
            </p:nvSpPr>
            <p:spPr bwMode="auto">
              <a:xfrm flipH="1" flipV="1">
                <a:off x="1700" y="1886"/>
                <a:ext cx="568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1" name="Line 10839"/>
              <p:cNvSpPr>
                <a:spLocks noChangeShapeType="1"/>
              </p:cNvSpPr>
              <p:nvPr/>
            </p:nvSpPr>
            <p:spPr bwMode="auto">
              <a:xfrm>
                <a:off x="3013" y="2180"/>
                <a:ext cx="190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2" name="Line 10840"/>
              <p:cNvSpPr>
                <a:spLocks noChangeShapeType="1"/>
              </p:cNvSpPr>
              <p:nvPr/>
            </p:nvSpPr>
            <p:spPr bwMode="auto">
              <a:xfrm flipH="1" flipV="1">
                <a:off x="1705" y="1873"/>
                <a:ext cx="1271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3" name="Line 10841"/>
              <p:cNvSpPr>
                <a:spLocks noChangeShapeType="1"/>
              </p:cNvSpPr>
              <p:nvPr/>
            </p:nvSpPr>
            <p:spPr bwMode="auto">
              <a:xfrm>
                <a:off x="3014" y="2174"/>
                <a:ext cx="1802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4" name="Line 10842"/>
              <p:cNvSpPr>
                <a:spLocks noChangeShapeType="1"/>
              </p:cNvSpPr>
              <p:nvPr/>
            </p:nvSpPr>
            <p:spPr bwMode="auto">
              <a:xfrm flipH="1" flipV="1">
                <a:off x="4105" y="1597"/>
                <a:ext cx="314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5" name="Line 10843"/>
              <p:cNvSpPr>
                <a:spLocks noChangeShapeType="1"/>
              </p:cNvSpPr>
              <p:nvPr/>
            </p:nvSpPr>
            <p:spPr bwMode="auto">
              <a:xfrm flipH="1" flipV="1">
                <a:off x="4281" y="1763"/>
                <a:ext cx="13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6" name="Line 10844"/>
              <p:cNvSpPr>
                <a:spLocks noChangeShapeType="1"/>
              </p:cNvSpPr>
              <p:nvPr/>
            </p:nvSpPr>
            <p:spPr bwMode="auto">
              <a:xfrm>
                <a:off x="4448" y="1895"/>
                <a:ext cx="398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7" name="Line 10845"/>
              <p:cNvSpPr>
                <a:spLocks noChangeShapeType="1"/>
              </p:cNvSpPr>
              <p:nvPr/>
            </p:nvSpPr>
            <p:spPr bwMode="auto">
              <a:xfrm flipV="1">
                <a:off x="2653" y="1557"/>
                <a:ext cx="1254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8" name="Line 10846"/>
              <p:cNvSpPr>
                <a:spLocks noChangeShapeType="1"/>
              </p:cNvSpPr>
              <p:nvPr/>
            </p:nvSpPr>
            <p:spPr bwMode="auto">
              <a:xfrm flipH="1" flipV="1">
                <a:off x="1707" y="1860"/>
                <a:ext cx="908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9" name="Line 10847"/>
              <p:cNvSpPr>
                <a:spLocks noChangeShapeType="1"/>
              </p:cNvSpPr>
              <p:nvPr/>
            </p:nvSpPr>
            <p:spPr bwMode="auto">
              <a:xfrm flipH="1">
                <a:off x="2379" y="1987"/>
                <a:ext cx="245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0" name="Line 10848"/>
              <p:cNvSpPr>
                <a:spLocks noChangeShapeType="1"/>
              </p:cNvSpPr>
              <p:nvPr/>
            </p:nvSpPr>
            <p:spPr bwMode="auto">
              <a:xfrm flipV="1">
                <a:off x="2685" y="1554"/>
                <a:ext cx="122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1" name="Line 10849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940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2" name="Line 10850"/>
              <p:cNvSpPr>
                <a:spLocks noChangeShapeType="1"/>
              </p:cNvSpPr>
              <p:nvPr/>
            </p:nvSpPr>
            <p:spPr bwMode="auto">
              <a:xfrm flipH="1">
                <a:off x="2119" y="1918"/>
                <a:ext cx="52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3" name="Line 10851"/>
              <p:cNvSpPr>
                <a:spLocks noChangeShapeType="1"/>
              </p:cNvSpPr>
              <p:nvPr/>
            </p:nvSpPr>
            <p:spPr bwMode="auto">
              <a:xfrm flipV="1">
                <a:off x="3275" y="1580"/>
                <a:ext cx="642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4" name="Line 10852"/>
              <p:cNvSpPr>
                <a:spLocks noChangeShapeType="1"/>
              </p:cNvSpPr>
              <p:nvPr/>
            </p:nvSpPr>
            <p:spPr bwMode="auto">
              <a:xfrm flipH="1" flipV="1">
                <a:off x="1707" y="1854"/>
                <a:ext cx="1533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5" name="Line 10853"/>
              <p:cNvSpPr>
                <a:spLocks noChangeShapeType="1"/>
              </p:cNvSpPr>
              <p:nvPr/>
            </p:nvSpPr>
            <p:spPr bwMode="auto">
              <a:xfrm>
                <a:off x="3278" y="1976"/>
                <a:ext cx="1540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6" name="Line 10854"/>
              <p:cNvSpPr>
                <a:spLocks noChangeShapeType="1"/>
              </p:cNvSpPr>
              <p:nvPr/>
            </p:nvSpPr>
            <p:spPr bwMode="auto">
              <a:xfrm flipV="1">
                <a:off x="3138" y="1576"/>
                <a:ext cx="777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7" name="Line 10855"/>
              <p:cNvSpPr>
                <a:spLocks noChangeShapeType="1"/>
              </p:cNvSpPr>
              <p:nvPr/>
            </p:nvSpPr>
            <p:spPr bwMode="auto">
              <a:xfrm flipH="1">
                <a:off x="2122" y="1994"/>
                <a:ext cx="980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8" name="Line 10856"/>
              <p:cNvSpPr>
                <a:spLocks noChangeShapeType="1"/>
              </p:cNvSpPr>
              <p:nvPr/>
            </p:nvSpPr>
            <p:spPr bwMode="auto">
              <a:xfrm flipV="1">
                <a:off x="3140" y="1723"/>
                <a:ext cx="937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9" name="Line 10857"/>
              <p:cNvSpPr>
                <a:spLocks noChangeShapeType="1"/>
              </p:cNvSpPr>
              <p:nvPr/>
            </p:nvSpPr>
            <p:spPr bwMode="auto">
              <a:xfrm flipV="1">
                <a:off x="3166" y="1585"/>
                <a:ext cx="755" cy="4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0" name="Line 10858"/>
              <p:cNvSpPr>
                <a:spLocks noChangeShapeType="1"/>
              </p:cNvSpPr>
              <p:nvPr/>
            </p:nvSpPr>
            <p:spPr bwMode="auto">
              <a:xfrm flipH="1">
                <a:off x="2951" y="2109"/>
                <a:ext cx="186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1" name="Line 10859"/>
              <p:cNvSpPr>
                <a:spLocks noChangeShapeType="1"/>
              </p:cNvSpPr>
              <p:nvPr/>
            </p:nvSpPr>
            <p:spPr bwMode="auto">
              <a:xfrm flipH="1" flipV="1">
                <a:off x="2123" y="2087"/>
                <a:ext cx="1007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2" name="Line 10860"/>
              <p:cNvSpPr>
                <a:spLocks noChangeShapeType="1"/>
              </p:cNvSpPr>
              <p:nvPr/>
            </p:nvSpPr>
            <p:spPr bwMode="auto">
              <a:xfrm flipV="1">
                <a:off x="3790" y="1633"/>
                <a:ext cx="196" cy="7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3" name="Line 10861"/>
              <p:cNvSpPr>
                <a:spLocks noChangeShapeType="1"/>
              </p:cNvSpPr>
              <p:nvPr/>
            </p:nvSpPr>
            <p:spPr bwMode="auto">
              <a:xfrm flipH="1">
                <a:off x="2430" y="2372"/>
                <a:ext cx="1336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4" name="Line 10862"/>
              <p:cNvSpPr>
                <a:spLocks noChangeShapeType="1"/>
              </p:cNvSpPr>
              <p:nvPr/>
            </p:nvSpPr>
            <p:spPr bwMode="auto">
              <a:xfrm flipV="1">
                <a:off x="3805" y="2341"/>
                <a:ext cx="1011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5" name="Line 10863"/>
              <p:cNvSpPr>
                <a:spLocks noChangeShapeType="1"/>
              </p:cNvSpPr>
              <p:nvPr/>
            </p:nvSpPr>
            <p:spPr bwMode="auto">
              <a:xfrm flipV="1">
                <a:off x="3461" y="1614"/>
                <a:ext cx="486" cy="6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6" name="Line 10864"/>
              <p:cNvSpPr>
                <a:spLocks noChangeShapeType="1"/>
              </p:cNvSpPr>
              <p:nvPr/>
            </p:nvSpPr>
            <p:spPr bwMode="auto">
              <a:xfrm flipH="1">
                <a:off x="2428" y="2281"/>
                <a:ext cx="1002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7" name="Line 10865"/>
              <p:cNvSpPr>
                <a:spLocks noChangeShapeType="1"/>
              </p:cNvSpPr>
              <p:nvPr/>
            </p:nvSpPr>
            <p:spPr bwMode="auto">
              <a:xfrm>
                <a:off x="3467" y="2279"/>
                <a:ext cx="1349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8" name="Line 10866"/>
              <p:cNvSpPr>
                <a:spLocks noChangeShapeType="1"/>
              </p:cNvSpPr>
              <p:nvPr/>
            </p:nvSpPr>
            <p:spPr bwMode="auto">
              <a:xfrm flipV="1">
                <a:off x="3522" y="1597"/>
                <a:ext cx="408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9" name="Line 10867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780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0" name="Line 10868"/>
              <p:cNvSpPr>
                <a:spLocks noChangeShapeType="1"/>
              </p:cNvSpPr>
              <p:nvPr/>
            </p:nvSpPr>
            <p:spPr bwMode="auto">
              <a:xfrm>
                <a:off x="3526" y="1967"/>
                <a:ext cx="1294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1" name="Line 10869"/>
              <p:cNvSpPr>
                <a:spLocks noChangeShapeType="1"/>
              </p:cNvSpPr>
              <p:nvPr/>
            </p:nvSpPr>
            <p:spPr bwMode="auto">
              <a:xfrm flipH="1">
                <a:off x="2927" y="2202"/>
                <a:ext cx="5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2" name="Line 10870"/>
              <p:cNvSpPr>
                <a:spLocks noChangeShapeType="1"/>
              </p:cNvSpPr>
              <p:nvPr/>
            </p:nvSpPr>
            <p:spPr bwMode="auto">
              <a:xfrm flipH="1" flipV="1">
                <a:off x="1705" y="1874"/>
                <a:ext cx="1264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3" name="Line 10871"/>
              <p:cNvSpPr>
                <a:spLocks noChangeShapeType="1"/>
              </p:cNvSpPr>
              <p:nvPr/>
            </p:nvSpPr>
            <p:spPr bwMode="auto">
              <a:xfrm>
                <a:off x="3007" y="2186"/>
                <a:ext cx="1809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4" name="Line 10872"/>
              <p:cNvSpPr>
                <a:spLocks noChangeShapeType="1"/>
              </p:cNvSpPr>
              <p:nvPr/>
            </p:nvSpPr>
            <p:spPr bwMode="auto">
              <a:xfrm>
                <a:off x="2389" y="2045"/>
                <a:ext cx="393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5" name="Line 10873"/>
              <p:cNvSpPr>
                <a:spLocks noChangeShapeType="1"/>
              </p:cNvSpPr>
              <p:nvPr/>
            </p:nvSpPr>
            <p:spPr bwMode="auto">
              <a:xfrm flipV="1">
                <a:off x="2388" y="1594"/>
                <a:ext cx="424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6" name="Line 10874"/>
              <p:cNvSpPr>
                <a:spLocks noChangeShapeType="1"/>
              </p:cNvSpPr>
              <p:nvPr/>
            </p:nvSpPr>
            <p:spPr bwMode="auto">
              <a:xfrm flipH="1" flipV="1">
                <a:off x="1705" y="1873"/>
                <a:ext cx="650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7" name="Line 10875"/>
              <p:cNvSpPr>
                <a:spLocks noChangeShapeType="1"/>
              </p:cNvSpPr>
              <p:nvPr/>
            </p:nvSpPr>
            <p:spPr bwMode="auto">
              <a:xfrm flipH="1">
                <a:off x="2959" y="2242"/>
                <a:ext cx="95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8" name="Line 10876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47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9" name="Line 10877"/>
              <p:cNvSpPr>
                <a:spLocks noChangeShapeType="1"/>
              </p:cNvSpPr>
              <p:nvPr/>
            </p:nvSpPr>
            <p:spPr bwMode="auto">
              <a:xfrm>
                <a:off x="3088" y="2230"/>
                <a:ext cx="1728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0" name="Line 10878"/>
              <p:cNvSpPr>
                <a:spLocks noChangeShapeType="1"/>
              </p:cNvSpPr>
              <p:nvPr/>
            </p:nvSpPr>
            <p:spPr bwMode="auto">
              <a:xfrm>
                <a:off x="2365" y="1937"/>
                <a:ext cx="424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1" name="Line 10879"/>
              <p:cNvSpPr>
                <a:spLocks noChangeShapeType="1"/>
              </p:cNvSpPr>
              <p:nvPr/>
            </p:nvSpPr>
            <p:spPr bwMode="auto">
              <a:xfrm flipV="1">
                <a:off x="2366" y="1582"/>
                <a:ext cx="435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2" name="Line 10880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625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3" name="Line 10881"/>
              <p:cNvSpPr>
                <a:spLocks noChangeShapeType="1"/>
              </p:cNvSpPr>
              <p:nvPr/>
            </p:nvSpPr>
            <p:spPr bwMode="auto">
              <a:xfrm flipH="1">
                <a:off x="2980" y="2171"/>
                <a:ext cx="430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4" name="Line 10882"/>
              <p:cNvSpPr>
                <a:spLocks noChangeShapeType="1"/>
              </p:cNvSpPr>
              <p:nvPr/>
            </p:nvSpPr>
            <p:spPr bwMode="auto">
              <a:xfrm flipH="1" flipV="1">
                <a:off x="2967" y="1602"/>
                <a:ext cx="448" cy="5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5" name="Line 10883"/>
              <p:cNvSpPr>
                <a:spLocks noChangeShapeType="1"/>
              </p:cNvSpPr>
              <p:nvPr/>
            </p:nvSpPr>
            <p:spPr bwMode="auto">
              <a:xfrm>
                <a:off x="3447" y="2165"/>
                <a:ext cx="1370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6" name="Line 10884"/>
              <p:cNvSpPr>
                <a:spLocks noChangeShapeType="1"/>
              </p:cNvSpPr>
              <p:nvPr/>
            </p:nvSpPr>
            <p:spPr bwMode="auto">
              <a:xfrm flipH="1">
                <a:off x="2966" y="2277"/>
                <a:ext cx="78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7" name="Line 10885"/>
              <p:cNvSpPr>
                <a:spLocks noChangeShapeType="1"/>
              </p:cNvSpPr>
              <p:nvPr/>
            </p:nvSpPr>
            <p:spPr bwMode="auto">
              <a:xfrm flipH="1" flipV="1">
                <a:off x="1703" y="1878"/>
                <a:ext cx="1339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8" name="Line 10886"/>
              <p:cNvSpPr>
                <a:spLocks noChangeShapeType="1"/>
              </p:cNvSpPr>
              <p:nvPr/>
            </p:nvSpPr>
            <p:spPr bwMode="auto">
              <a:xfrm>
                <a:off x="3079" y="2267"/>
                <a:ext cx="173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9" name="Line 10887"/>
              <p:cNvSpPr>
                <a:spLocks noChangeShapeType="1"/>
              </p:cNvSpPr>
              <p:nvPr/>
            </p:nvSpPr>
            <p:spPr bwMode="auto">
              <a:xfrm flipH="1">
                <a:off x="2982" y="2161"/>
                <a:ext cx="517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0" name="Line 10888"/>
              <p:cNvSpPr>
                <a:spLocks noChangeShapeType="1"/>
              </p:cNvSpPr>
              <p:nvPr/>
            </p:nvSpPr>
            <p:spPr bwMode="auto">
              <a:xfrm>
                <a:off x="3535" y="2156"/>
                <a:ext cx="1282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1" name="Line 10889"/>
              <p:cNvSpPr>
                <a:spLocks noChangeShapeType="1"/>
              </p:cNvSpPr>
              <p:nvPr/>
            </p:nvSpPr>
            <p:spPr bwMode="auto">
              <a:xfrm flipH="1" flipV="1">
                <a:off x="2770" y="1812"/>
                <a:ext cx="72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2" name="Line 10890"/>
              <p:cNvSpPr>
                <a:spLocks noChangeShapeType="1"/>
              </p:cNvSpPr>
              <p:nvPr/>
            </p:nvSpPr>
            <p:spPr bwMode="auto">
              <a:xfrm flipH="1">
                <a:off x="2990" y="2322"/>
                <a:ext cx="872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3" name="Line 10891"/>
              <p:cNvSpPr>
                <a:spLocks noChangeShapeType="1"/>
              </p:cNvSpPr>
              <p:nvPr/>
            </p:nvSpPr>
            <p:spPr bwMode="auto">
              <a:xfrm flipV="1">
                <a:off x="3890" y="1795"/>
                <a:ext cx="248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4" name="Line 10892"/>
              <p:cNvSpPr>
                <a:spLocks noChangeShapeType="1"/>
              </p:cNvSpPr>
              <p:nvPr/>
            </p:nvSpPr>
            <p:spPr bwMode="auto">
              <a:xfrm>
                <a:off x="3900" y="2321"/>
                <a:ext cx="916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5" name="Line 10893"/>
              <p:cNvSpPr>
                <a:spLocks noChangeShapeType="1"/>
              </p:cNvSpPr>
              <p:nvPr/>
            </p:nvSpPr>
            <p:spPr bwMode="auto">
              <a:xfrm flipH="1">
                <a:off x="2989" y="2270"/>
                <a:ext cx="640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6" name="Line 10894"/>
              <p:cNvSpPr>
                <a:spLocks noChangeShapeType="1"/>
              </p:cNvSpPr>
              <p:nvPr/>
            </p:nvSpPr>
            <p:spPr bwMode="auto">
              <a:xfrm flipH="1" flipV="1">
                <a:off x="2975" y="1594"/>
                <a:ext cx="659" cy="6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7" name="Line 10895"/>
              <p:cNvSpPr>
                <a:spLocks noChangeShapeType="1"/>
              </p:cNvSpPr>
              <p:nvPr/>
            </p:nvSpPr>
            <p:spPr bwMode="auto">
              <a:xfrm>
                <a:off x="3667" y="2267"/>
                <a:ext cx="1149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8" name="Line 10896"/>
              <p:cNvSpPr>
                <a:spLocks noChangeShapeType="1"/>
              </p:cNvSpPr>
              <p:nvPr/>
            </p:nvSpPr>
            <p:spPr bwMode="auto">
              <a:xfrm flipH="1">
                <a:off x="2967" y="2245"/>
                <a:ext cx="130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9" name="Line 10897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91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0" name="Line 10898"/>
              <p:cNvSpPr>
                <a:spLocks noChangeShapeType="1"/>
              </p:cNvSpPr>
              <p:nvPr/>
            </p:nvSpPr>
            <p:spPr bwMode="auto">
              <a:xfrm>
                <a:off x="3131" y="2234"/>
                <a:ext cx="1685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1" name="Line 10899"/>
              <p:cNvSpPr>
                <a:spLocks noChangeShapeType="1"/>
              </p:cNvSpPr>
              <p:nvPr/>
            </p:nvSpPr>
            <p:spPr bwMode="auto">
              <a:xfrm flipH="1">
                <a:off x="2947" y="2135"/>
                <a:ext cx="150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2" name="Line 10900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384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3" name="Line 10901"/>
              <p:cNvSpPr>
                <a:spLocks noChangeShapeType="1"/>
              </p:cNvSpPr>
              <p:nvPr/>
            </p:nvSpPr>
            <p:spPr bwMode="auto">
              <a:xfrm>
                <a:off x="3128" y="2123"/>
                <a:ext cx="1689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4" name="Line 10902"/>
              <p:cNvSpPr>
                <a:spLocks noChangeShapeType="1"/>
              </p:cNvSpPr>
              <p:nvPr/>
            </p:nvSpPr>
            <p:spPr bwMode="auto">
              <a:xfrm flipH="1">
                <a:off x="2978" y="2286"/>
                <a:ext cx="14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5" name="Line 10903"/>
              <p:cNvSpPr>
                <a:spLocks noChangeShapeType="1"/>
              </p:cNvSpPr>
              <p:nvPr/>
            </p:nvSpPr>
            <p:spPr bwMode="auto">
              <a:xfrm flipH="1" flipV="1">
                <a:off x="2121" y="2105"/>
                <a:ext cx="1002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6" name="Line 10904"/>
              <p:cNvSpPr>
                <a:spLocks noChangeShapeType="1"/>
              </p:cNvSpPr>
              <p:nvPr/>
            </p:nvSpPr>
            <p:spPr bwMode="auto">
              <a:xfrm>
                <a:off x="3163" y="2278"/>
                <a:ext cx="1653" cy="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7" name="Line 10905"/>
              <p:cNvSpPr>
                <a:spLocks noChangeShapeType="1"/>
              </p:cNvSpPr>
              <p:nvPr/>
            </p:nvSpPr>
            <p:spPr bwMode="auto">
              <a:xfrm flipH="1">
                <a:off x="2977" y="2234"/>
                <a:ext cx="245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8" name="Line 10906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16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9" name="Line 10907"/>
              <p:cNvSpPr>
                <a:spLocks noChangeShapeType="1"/>
              </p:cNvSpPr>
              <p:nvPr/>
            </p:nvSpPr>
            <p:spPr bwMode="auto">
              <a:xfrm>
                <a:off x="3259" y="2226"/>
                <a:ext cx="1557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0" name="Line 10908"/>
              <p:cNvSpPr>
                <a:spLocks noChangeShapeType="1"/>
              </p:cNvSpPr>
              <p:nvPr/>
            </p:nvSpPr>
            <p:spPr bwMode="auto">
              <a:xfrm flipH="1">
                <a:off x="2954" y="2280"/>
                <a:ext cx="42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1" name="Line 10909"/>
              <p:cNvSpPr>
                <a:spLocks noChangeShapeType="1"/>
              </p:cNvSpPr>
              <p:nvPr/>
            </p:nvSpPr>
            <p:spPr bwMode="auto">
              <a:xfrm flipH="1" flipV="1">
                <a:off x="1702" y="1880"/>
                <a:ext cx="1289" cy="3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2" name="Line 10910"/>
              <p:cNvSpPr>
                <a:spLocks noChangeShapeType="1"/>
              </p:cNvSpPr>
              <p:nvPr/>
            </p:nvSpPr>
            <p:spPr bwMode="auto">
              <a:xfrm>
                <a:off x="3028" y="2268"/>
                <a:ext cx="1788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3" name="Line 10911"/>
              <p:cNvSpPr>
                <a:spLocks noChangeShapeType="1"/>
              </p:cNvSpPr>
              <p:nvPr/>
            </p:nvSpPr>
            <p:spPr bwMode="auto">
              <a:xfrm>
                <a:off x="2347" y="1873"/>
                <a:ext cx="446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4" name="Line 10912"/>
              <p:cNvSpPr>
                <a:spLocks noChangeShapeType="1"/>
              </p:cNvSpPr>
              <p:nvPr/>
            </p:nvSpPr>
            <p:spPr bwMode="auto">
              <a:xfrm flipV="1">
                <a:off x="2350" y="1573"/>
                <a:ext cx="444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5" name="Line 10913"/>
              <p:cNvSpPr>
                <a:spLocks noChangeShapeType="1"/>
              </p:cNvSpPr>
              <p:nvPr/>
            </p:nvSpPr>
            <p:spPr bwMode="auto">
              <a:xfrm flipH="1" flipV="1">
                <a:off x="1708" y="1848"/>
                <a:ext cx="606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6" name="Line 10914"/>
              <p:cNvSpPr>
                <a:spLocks noChangeShapeType="1"/>
              </p:cNvSpPr>
              <p:nvPr/>
            </p:nvSpPr>
            <p:spPr bwMode="auto">
              <a:xfrm>
                <a:off x="2271" y="2009"/>
                <a:ext cx="506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7" name="Line 10915"/>
              <p:cNvSpPr>
                <a:spLocks noChangeShapeType="1"/>
              </p:cNvSpPr>
              <p:nvPr/>
            </p:nvSpPr>
            <p:spPr bwMode="auto">
              <a:xfrm flipV="1">
                <a:off x="2271" y="1582"/>
                <a:ext cx="530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8" name="Line 10916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531" cy="1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9" name="Line 10917"/>
              <p:cNvSpPr>
                <a:spLocks noChangeShapeType="1"/>
              </p:cNvSpPr>
              <p:nvPr/>
            </p:nvSpPr>
            <p:spPr bwMode="auto">
              <a:xfrm>
                <a:off x="2402" y="1945"/>
                <a:ext cx="389" cy="3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0" name="Line 10918"/>
              <p:cNvSpPr>
                <a:spLocks noChangeShapeType="1"/>
              </p:cNvSpPr>
              <p:nvPr/>
            </p:nvSpPr>
            <p:spPr bwMode="auto">
              <a:xfrm flipV="1">
                <a:off x="2403" y="1586"/>
                <a:ext cx="401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1" name="Line 10919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662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2" name="Line 10920"/>
              <p:cNvSpPr>
                <a:spLocks noChangeShapeType="1"/>
              </p:cNvSpPr>
              <p:nvPr/>
            </p:nvSpPr>
            <p:spPr bwMode="auto">
              <a:xfrm flipH="1">
                <a:off x="2946" y="2174"/>
                <a:ext cx="115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3" name="Line 10921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349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4" name="Line 10922"/>
              <p:cNvSpPr>
                <a:spLocks noChangeShapeType="1"/>
              </p:cNvSpPr>
              <p:nvPr/>
            </p:nvSpPr>
            <p:spPr bwMode="auto">
              <a:xfrm>
                <a:off x="3092" y="2161"/>
                <a:ext cx="1724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5" name="Line 10923"/>
              <p:cNvSpPr>
                <a:spLocks noChangeShapeType="1"/>
              </p:cNvSpPr>
              <p:nvPr/>
            </p:nvSpPr>
            <p:spPr bwMode="auto">
              <a:xfrm flipH="1" flipV="1">
                <a:off x="2938" y="1619"/>
                <a:ext cx="200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6" name="Line 10924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421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7" name="Line 10925"/>
              <p:cNvSpPr>
                <a:spLocks noChangeShapeType="1"/>
              </p:cNvSpPr>
              <p:nvPr/>
            </p:nvSpPr>
            <p:spPr bwMode="auto">
              <a:xfrm>
                <a:off x="3165" y="2118"/>
                <a:ext cx="1652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8" name="Line 10926"/>
              <p:cNvSpPr>
                <a:spLocks noChangeShapeType="1"/>
              </p:cNvSpPr>
              <p:nvPr/>
            </p:nvSpPr>
            <p:spPr bwMode="auto">
              <a:xfrm flipH="1" flipV="1">
                <a:off x="2967" y="1602"/>
                <a:ext cx="500" cy="6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9" name="Line 10927"/>
              <p:cNvSpPr>
                <a:spLocks noChangeShapeType="1"/>
              </p:cNvSpPr>
              <p:nvPr/>
            </p:nvSpPr>
            <p:spPr bwMode="auto">
              <a:xfrm flipH="1">
                <a:off x="2427" y="2234"/>
                <a:ext cx="1034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0" name="Line 10928"/>
              <p:cNvSpPr>
                <a:spLocks noChangeShapeType="1"/>
              </p:cNvSpPr>
              <p:nvPr/>
            </p:nvSpPr>
            <p:spPr bwMode="auto">
              <a:xfrm>
                <a:off x="3500" y="2232"/>
                <a:ext cx="1316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1" name="Line 10929"/>
              <p:cNvSpPr>
                <a:spLocks noChangeShapeType="1"/>
              </p:cNvSpPr>
              <p:nvPr/>
            </p:nvSpPr>
            <p:spPr bwMode="auto">
              <a:xfrm flipV="1">
                <a:off x="2217" y="1582"/>
                <a:ext cx="584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2" name="Line 10930"/>
              <p:cNvSpPr>
                <a:spLocks noChangeShapeType="1"/>
              </p:cNvSpPr>
              <p:nvPr/>
            </p:nvSpPr>
            <p:spPr bwMode="auto">
              <a:xfrm flipH="1">
                <a:off x="2120" y="2047"/>
                <a:ext cx="62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3" name="Line 10931"/>
              <p:cNvSpPr>
                <a:spLocks noChangeShapeType="1"/>
              </p:cNvSpPr>
              <p:nvPr/>
            </p:nvSpPr>
            <p:spPr bwMode="auto">
              <a:xfrm>
                <a:off x="2206" y="2062"/>
                <a:ext cx="76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4" name="Line 10932"/>
              <p:cNvSpPr>
                <a:spLocks noChangeShapeType="1"/>
              </p:cNvSpPr>
              <p:nvPr/>
            </p:nvSpPr>
            <p:spPr bwMode="auto">
              <a:xfrm flipV="1">
                <a:off x="2393" y="1599"/>
                <a:ext cx="422" cy="4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5" name="Line 10933"/>
              <p:cNvSpPr>
                <a:spLocks noChangeShapeType="1"/>
              </p:cNvSpPr>
              <p:nvPr/>
            </p:nvSpPr>
            <p:spPr bwMode="auto">
              <a:xfrm flipH="1">
                <a:off x="2123" y="2078"/>
                <a:ext cx="23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6" name="Line 10934"/>
              <p:cNvSpPr>
                <a:spLocks noChangeShapeType="1"/>
              </p:cNvSpPr>
              <p:nvPr/>
            </p:nvSpPr>
            <p:spPr bwMode="auto">
              <a:xfrm flipH="1">
                <a:off x="2334" y="2097"/>
                <a:ext cx="43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7" name="Line 10935"/>
              <p:cNvSpPr>
                <a:spLocks noChangeShapeType="1"/>
              </p:cNvSpPr>
              <p:nvPr/>
            </p:nvSpPr>
            <p:spPr bwMode="auto">
              <a:xfrm flipH="1" flipV="1">
                <a:off x="2968" y="1601"/>
                <a:ext cx="493" cy="5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8" name="Line 10936"/>
              <p:cNvSpPr>
                <a:spLocks noChangeShapeType="1"/>
              </p:cNvSpPr>
              <p:nvPr/>
            </p:nvSpPr>
            <p:spPr bwMode="auto">
              <a:xfrm flipH="1">
                <a:off x="2427" y="2209"/>
                <a:ext cx="1027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9" name="Line 10937"/>
              <p:cNvSpPr>
                <a:spLocks noChangeShapeType="1"/>
              </p:cNvSpPr>
              <p:nvPr/>
            </p:nvSpPr>
            <p:spPr bwMode="auto">
              <a:xfrm>
                <a:off x="3492" y="2207"/>
                <a:ext cx="1324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0" name="Line 10938"/>
              <p:cNvSpPr>
                <a:spLocks noChangeShapeType="1"/>
              </p:cNvSpPr>
              <p:nvPr/>
            </p:nvSpPr>
            <p:spPr bwMode="auto">
              <a:xfrm flipV="1">
                <a:off x="2466" y="1518"/>
                <a:ext cx="311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1" name="Line 10939"/>
              <p:cNvSpPr>
                <a:spLocks noChangeShapeType="1"/>
              </p:cNvSpPr>
              <p:nvPr/>
            </p:nvSpPr>
            <p:spPr bwMode="auto">
              <a:xfrm flipH="1" flipV="1">
                <a:off x="2336" y="940"/>
                <a:ext cx="107" cy="5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2" name="Line 10940"/>
              <p:cNvSpPr>
                <a:spLocks noChangeShapeType="1"/>
              </p:cNvSpPr>
              <p:nvPr/>
            </p:nvSpPr>
            <p:spPr bwMode="auto">
              <a:xfrm flipH="1">
                <a:off x="2080" y="1550"/>
                <a:ext cx="355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3" name="Line 10941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913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4" name="Line 10942"/>
              <p:cNvSpPr>
                <a:spLocks noChangeShapeType="1"/>
              </p:cNvSpPr>
              <p:nvPr/>
            </p:nvSpPr>
            <p:spPr bwMode="auto">
              <a:xfrm flipV="1">
                <a:off x="3953" y="1749"/>
                <a:ext cx="135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5" name="Line 10943"/>
              <p:cNvSpPr>
                <a:spLocks noChangeShapeType="1"/>
              </p:cNvSpPr>
              <p:nvPr/>
            </p:nvSpPr>
            <p:spPr bwMode="auto">
              <a:xfrm>
                <a:off x="3953" y="1844"/>
                <a:ext cx="876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6" name="Line 10944"/>
              <p:cNvSpPr>
                <a:spLocks noChangeShapeType="1"/>
              </p:cNvSpPr>
              <p:nvPr/>
            </p:nvSpPr>
            <p:spPr bwMode="auto">
              <a:xfrm flipV="1">
                <a:off x="2167" y="1559"/>
                <a:ext cx="620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7" name="Line 10945"/>
              <p:cNvSpPr>
                <a:spLocks noChangeShapeType="1"/>
              </p:cNvSpPr>
              <p:nvPr/>
            </p:nvSpPr>
            <p:spPr bwMode="auto">
              <a:xfrm flipH="1">
                <a:off x="2065" y="1858"/>
                <a:ext cx="75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8" name="Line 10946"/>
              <p:cNvSpPr>
                <a:spLocks noChangeShapeType="1"/>
              </p:cNvSpPr>
              <p:nvPr/>
            </p:nvSpPr>
            <p:spPr bwMode="auto">
              <a:xfrm>
                <a:off x="2155" y="1860"/>
                <a:ext cx="127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9" name="Line 10947"/>
              <p:cNvSpPr>
                <a:spLocks noChangeShapeType="1"/>
              </p:cNvSpPr>
              <p:nvPr/>
            </p:nvSpPr>
            <p:spPr bwMode="auto">
              <a:xfrm flipH="1" flipV="1">
                <a:off x="3005" y="1543"/>
                <a:ext cx="1168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0" name="Line 10948"/>
              <p:cNvSpPr>
                <a:spLocks noChangeShapeType="1"/>
              </p:cNvSpPr>
              <p:nvPr/>
            </p:nvSpPr>
            <p:spPr bwMode="auto">
              <a:xfrm flipH="1" flipV="1">
                <a:off x="4190" y="1808"/>
                <a:ext cx="1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1" name="Line 10949"/>
              <p:cNvSpPr>
                <a:spLocks noChangeShapeType="1"/>
              </p:cNvSpPr>
              <p:nvPr/>
            </p:nvSpPr>
            <p:spPr bwMode="auto">
              <a:xfrm>
                <a:off x="4209" y="1890"/>
                <a:ext cx="624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2" name="Line 10950"/>
              <p:cNvSpPr>
                <a:spLocks noChangeShapeType="1"/>
              </p:cNvSpPr>
              <p:nvPr/>
            </p:nvSpPr>
            <p:spPr bwMode="auto">
              <a:xfrm flipH="1" flipV="1">
                <a:off x="3003" y="1552"/>
                <a:ext cx="983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3" name="Line 10951"/>
              <p:cNvSpPr>
                <a:spLocks noChangeShapeType="1"/>
              </p:cNvSpPr>
              <p:nvPr/>
            </p:nvSpPr>
            <p:spPr bwMode="auto">
              <a:xfrm flipV="1">
                <a:off x="4016" y="1782"/>
                <a:ext cx="9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4" name="Line 10952"/>
              <p:cNvSpPr>
                <a:spLocks noChangeShapeType="1"/>
              </p:cNvSpPr>
              <p:nvPr/>
            </p:nvSpPr>
            <p:spPr bwMode="auto">
              <a:xfrm>
                <a:off x="4022" y="1926"/>
                <a:ext cx="805" cy="3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5" name="Line 10953"/>
              <p:cNvSpPr>
                <a:spLocks noChangeShapeType="1"/>
              </p:cNvSpPr>
              <p:nvPr/>
            </p:nvSpPr>
            <p:spPr bwMode="auto">
              <a:xfrm flipH="1" flipV="1">
                <a:off x="2980" y="1589"/>
                <a:ext cx="463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6" name="Line 10954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732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7" name="Line 10955"/>
              <p:cNvSpPr>
                <a:spLocks noChangeShapeType="1"/>
              </p:cNvSpPr>
              <p:nvPr/>
            </p:nvSpPr>
            <p:spPr bwMode="auto">
              <a:xfrm>
                <a:off x="3477" y="2015"/>
                <a:ext cx="1341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8" name="Line 10956"/>
              <p:cNvSpPr>
                <a:spLocks noChangeShapeType="1"/>
              </p:cNvSpPr>
              <p:nvPr/>
            </p:nvSpPr>
            <p:spPr bwMode="auto">
              <a:xfrm flipH="1" flipV="1">
                <a:off x="2388" y="917"/>
                <a:ext cx="625" cy="7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9" name="Line 10957"/>
              <p:cNvSpPr>
                <a:spLocks noChangeShapeType="1"/>
              </p:cNvSpPr>
              <p:nvPr/>
            </p:nvSpPr>
            <p:spPr bwMode="auto">
              <a:xfrm flipH="1">
                <a:off x="1707" y="1710"/>
                <a:ext cx="1299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0" name="Line 10958"/>
              <p:cNvSpPr>
                <a:spLocks noChangeShapeType="1"/>
              </p:cNvSpPr>
              <p:nvPr/>
            </p:nvSpPr>
            <p:spPr bwMode="auto">
              <a:xfrm>
                <a:off x="3044" y="1715"/>
                <a:ext cx="1778" cy="5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1" name="Line 10959"/>
              <p:cNvSpPr>
                <a:spLocks noChangeShapeType="1"/>
              </p:cNvSpPr>
              <p:nvPr/>
            </p:nvSpPr>
            <p:spPr bwMode="auto">
              <a:xfrm flipH="1" flipV="1">
                <a:off x="1703" y="1878"/>
                <a:ext cx="1395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2" name="Line 10960"/>
              <p:cNvSpPr>
                <a:spLocks noChangeShapeType="1"/>
              </p:cNvSpPr>
              <p:nvPr/>
            </p:nvSpPr>
            <p:spPr bwMode="auto">
              <a:xfrm flipH="1">
                <a:off x="2427" y="2300"/>
                <a:ext cx="671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3" name="Line 10961"/>
              <p:cNvSpPr>
                <a:spLocks noChangeShapeType="1"/>
              </p:cNvSpPr>
              <p:nvPr/>
            </p:nvSpPr>
            <p:spPr bwMode="auto">
              <a:xfrm>
                <a:off x="3136" y="2296"/>
                <a:ext cx="1680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4" name="Line 10962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746" cy="1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5" name="Line 10963"/>
              <p:cNvSpPr>
                <a:spLocks noChangeShapeType="1"/>
              </p:cNvSpPr>
              <p:nvPr/>
            </p:nvSpPr>
            <p:spPr bwMode="auto">
              <a:xfrm flipV="1">
                <a:off x="3489" y="1738"/>
                <a:ext cx="594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6" name="Line 10964"/>
              <p:cNvSpPr>
                <a:spLocks noChangeShapeType="1"/>
              </p:cNvSpPr>
              <p:nvPr/>
            </p:nvSpPr>
            <p:spPr bwMode="auto">
              <a:xfrm>
                <a:off x="3491" y="2010"/>
                <a:ext cx="1329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7" name="Line 10965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538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8" name="Line 10966"/>
              <p:cNvSpPr>
                <a:spLocks noChangeShapeType="1"/>
              </p:cNvSpPr>
              <p:nvPr/>
            </p:nvSpPr>
            <p:spPr bwMode="auto">
              <a:xfrm flipV="1">
                <a:off x="3280" y="1740"/>
                <a:ext cx="804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9" name="Line 10967"/>
              <p:cNvSpPr>
                <a:spLocks noChangeShapeType="1"/>
              </p:cNvSpPr>
              <p:nvPr/>
            </p:nvSpPr>
            <p:spPr bwMode="auto">
              <a:xfrm>
                <a:off x="3282" y="2125"/>
                <a:ext cx="1535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0" name="Line 10968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09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1" name="Line 10969"/>
              <p:cNvSpPr>
                <a:spLocks noChangeShapeType="1"/>
              </p:cNvSpPr>
              <p:nvPr/>
            </p:nvSpPr>
            <p:spPr bwMode="auto">
              <a:xfrm flipH="1" flipV="1">
                <a:off x="2899" y="2088"/>
                <a:ext cx="11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2" name="Line 10970"/>
              <p:cNvSpPr>
                <a:spLocks noChangeShapeType="1"/>
              </p:cNvSpPr>
              <p:nvPr/>
            </p:nvSpPr>
            <p:spPr bwMode="auto">
              <a:xfrm>
                <a:off x="3050" y="2223"/>
                <a:ext cx="1766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3" name="Line 10971"/>
              <p:cNvSpPr>
                <a:spLocks noChangeShapeType="1"/>
              </p:cNvSpPr>
              <p:nvPr/>
            </p:nvSpPr>
            <p:spPr bwMode="auto">
              <a:xfrm flipH="1" flipV="1">
                <a:off x="2123" y="2089"/>
                <a:ext cx="1491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4" name="Line 10972"/>
              <p:cNvSpPr>
                <a:spLocks noChangeShapeType="1"/>
              </p:cNvSpPr>
              <p:nvPr/>
            </p:nvSpPr>
            <p:spPr bwMode="auto">
              <a:xfrm flipV="1">
                <a:off x="3648" y="1763"/>
                <a:ext cx="449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5" name="Line 10973"/>
              <p:cNvSpPr>
                <a:spLocks noChangeShapeType="1"/>
              </p:cNvSpPr>
              <p:nvPr/>
            </p:nvSpPr>
            <p:spPr bwMode="auto">
              <a:xfrm>
                <a:off x="3653" y="2125"/>
                <a:ext cx="116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6" name="Line 10974"/>
              <p:cNvSpPr>
                <a:spLocks noChangeShapeType="1"/>
              </p:cNvSpPr>
              <p:nvPr/>
            </p:nvSpPr>
            <p:spPr bwMode="auto">
              <a:xfrm flipH="1" flipV="1">
                <a:off x="2914" y="2070"/>
                <a:ext cx="488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7" name="Line 10975"/>
              <p:cNvSpPr>
                <a:spLocks noChangeShapeType="1"/>
              </p:cNvSpPr>
              <p:nvPr/>
            </p:nvSpPr>
            <p:spPr bwMode="auto">
              <a:xfrm flipH="1">
                <a:off x="2430" y="2406"/>
                <a:ext cx="970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8" name="Line 10976"/>
              <p:cNvSpPr>
                <a:spLocks noChangeShapeType="1"/>
              </p:cNvSpPr>
              <p:nvPr/>
            </p:nvSpPr>
            <p:spPr bwMode="auto">
              <a:xfrm flipV="1">
                <a:off x="3438" y="2343"/>
                <a:ext cx="137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9" name="Line 10977"/>
              <p:cNvSpPr>
                <a:spLocks noChangeShapeType="1"/>
              </p:cNvSpPr>
              <p:nvPr/>
            </p:nvSpPr>
            <p:spPr bwMode="auto">
              <a:xfrm flipH="1" flipV="1">
                <a:off x="2904" y="2083"/>
                <a:ext cx="468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0" name="Line 10978"/>
              <p:cNvSpPr>
                <a:spLocks noChangeShapeType="1"/>
              </p:cNvSpPr>
              <p:nvPr/>
            </p:nvSpPr>
            <p:spPr bwMode="auto">
              <a:xfrm flipH="1" flipV="1">
                <a:off x="2430" y="2448"/>
                <a:ext cx="93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1" name="Line 10979"/>
              <p:cNvSpPr>
                <a:spLocks noChangeShapeType="1"/>
              </p:cNvSpPr>
              <p:nvPr/>
            </p:nvSpPr>
            <p:spPr bwMode="auto">
              <a:xfrm flipV="1">
                <a:off x="3405" y="2351"/>
                <a:ext cx="1412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2" name="Line 10980"/>
              <p:cNvSpPr>
                <a:spLocks noChangeShapeType="1"/>
              </p:cNvSpPr>
              <p:nvPr/>
            </p:nvSpPr>
            <p:spPr bwMode="auto">
              <a:xfrm flipV="1">
                <a:off x="3579" y="1772"/>
                <a:ext cx="527" cy="5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3" name="Line 10981"/>
              <p:cNvSpPr>
                <a:spLocks noChangeShapeType="1"/>
              </p:cNvSpPr>
              <p:nvPr/>
            </p:nvSpPr>
            <p:spPr bwMode="auto">
              <a:xfrm flipH="1">
                <a:off x="2428" y="2305"/>
                <a:ext cx="1119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4" name="Line 10982"/>
              <p:cNvSpPr>
                <a:spLocks noChangeShapeType="1"/>
              </p:cNvSpPr>
              <p:nvPr/>
            </p:nvSpPr>
            <p:spPr bwMode="auto">
              <a:xfrm>
                <a:off x="3585" y="2303"/>
                <a:ext cx="1231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5" name="Line 10983"/>
              <p:cNvSpPr>
                <a:spLocks noChangeShapeType="1"/>
              </p:cNvSpPr>
              <p:nvPr/>
            </p:nvSpPr>
            <p:spPr bwMode="auto">
              <a:xfrm>
                <a:off x="3158" y="1610"/>
                <a:ext cx="129" cy="5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6" name="Line 10984"/>
              <p:cNvSpPr>
                <a:spLocks noChangeShapeType="1"/>
              </p:cNvSpPr>
              <p:nvPr/>
            </p:nvSpPr>
            <p:spPr bwMode="auto">
              <a:xfrm>
                <a:off x="3173" y="1593"/>
                <a:ext cx="901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7" name="Line 10985"/>
              <p:cNvSpPr>
                <a:spLocks noChangeShapeType="1"/>
              </p:cNvSpPr>
              <p:nvPr/>
            </p:nvSpPr>
            <p:spPr bwMode="auto">
              <a:xfrm flipV="1">
                <a:off x="2180" y="2298"/>
                <a:ext cx="1017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8" name="Line 10986"/>
              <p:cNvSpPr>
                <a:spLocks noChangeShapeType="1"/>
              </p:cNvSpPr>
              <p:nvPr/>
            </p:nvSpPr>
            <p:spPr bwMode="auto">
              <a:xfrm flipV="1">
                <a:off x="2180" y="2410"/>
                <a:ext cx="57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9" name="Line 10987"/>
              <p:cNvSpPr>
                <a:spLocks noChangeShapeType="1"/>
              </p:cNvSpPr>
              <p:nvPr/>
            </p:nvSpPr>
            <p:spPr bwMode="auto">
              <a:xfrm flipH="1">
                <a:off x="3425" y="2140"/>
                <a:ext cx="439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0" name="Line 10988"/>
              <p:cNvSpPr>
                <a:spLocks noChangeShapeType="1"/>
              </p:cNvSpPr>
              <p:nvPr/>
            </p:nvSpPr>
            <p:spPr bwMode="auto">
              <a:xfrm>
                <a:off x="3902" y="2139"/>
                <a:ext cx="916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1" name="Line 10989"/>
              <p:cNvSpPr>
                <a:spLocks noChangeShapeType="1"/>
              </p:cNvSpPr>
              <p:nvPr/>
            </p:nvSpPr>
            <p:spPr bwMode="auto">
              <a:xfrm>
                <a:off x="2245" y="1838"/>
                <a:ext cx="960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2" name="Line 10990"/>
              <p:cNvSpPr>
                <a:spLocks noChangeShapeType="1"/>
              </p:cNvSpPr>
              <p:nvPr/>
            </p:nvSpPr>
            <p:spPr bwMode="auto">
              <a:xfrm flipH="1">
                <a:off x="1708" y="1831"/>
                <a:ext cx="501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3" name="Line 10991"/>
              <p:cNvSpPr>
                <a:spLocks noChangeShapeType="1"/>
              </p:cNvSpPr>
              <p:nvPr/>
            </p:nvSpPr>
            <p:spPr bwMode="auto">
              <a:xfrm flipV="1">
                <a:off x="2508" y="2325"/>
                <a:ext cx="696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4" name="Line 10992"/>
              <p:cNvSpPr>
                <a:spLocks noChangeShapeType="1"/>
              </p:cNvSpPr>
              <p:nvPr/>
            </p:nvSpPr>
            <p:spPr bwMode="auto">
              <a:xfrm flipV="1">
                <a:off x="2500" y="2108"/>
                <a:ext cx="261" cy="4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5" name="Line 10993"/>
              <p:cNvSpPr>
                <a:spLocks noChangeShapeType="1"/>
              </p:cNvSpPr>
              <p:nvPr/>
            </p:nvSpPr>
            <p:spPr bwMode="auto">
              <a:xfrm flipV="1">
                <a:off x="3225" y="1602"/>
                <a:ext cx="710" cy="6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6" name="Line 10994"/>
              <p:cNvSpPr>
                <a:spLocks noChangeShapeType="1"/>
              </p:cNvSpPr>
              <p:nvPr/>
            </p:nvSpPr>
            <p:spPr bwMode="auto">
              <a:xfrm flipH="1">
                <a:off x="2428" y="2313"/>
                <a:ext cx="764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7" name="Line 10995"/>
              <p:cNvSpPr>
                <a:spLocks noChangeShapeType="1"/>
              </p:cNvSpPr>
              <p:nvPr/>
            </p:nvSpPr>
            <p:spPr bwMode="auto">
              <a:xfrm flipV="1">
                <a:off x="2759" y="1547"/>
                <a:ext cx="1146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8" name="Line 10996"/>
              <p:cNvSpPr>
                <a:spLocks noChangeShapeType="1"/>
              </p:cNvSpPr>
              <p:nvPr/>
            </p:nvSpPr>
            <p:spPr bwMode="auto">
              <a:xfrm flipH="1">
                <a:off x="1708" y="1809"/>
                <a:ext cx="1012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9" name="Line 10997"/>
              <p:cNvSpPr>
                <a:spLocks noChangeShapeType="1"/>
              </p:cNvSpPr>
              <p:nvPr/>
            </p:nvSpPr>
            <p:spPr bwMode="auto">
              <a:xfrm flipH="1">
                <a:off x="4120" y="1372"/>
                <a:ext cx="178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0" name="Line 10998"/>
              <p:cNvSpPr>
                <a:spLocks noChangeShapeType="1"/>
              </p:cNvSpPr>
              <p:nvPr/>
            </p:nvSpPr>
            <p:spPr bwMode="auto">
              <a:xfrm flipH="1">
                <a:off x="4230" y="1381"/>
                <a:ext cx="7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1" name="Line 10999"/>
              <p:cNvSpPr>
                <a:spLocks noChangeShapeType="1"/>
              </p:cNvSpPr>
              <p:nvPr/>
            </p:nvSpPr>
            <p:spPr bwMode="auto">
              <a:xfrm flipH="1" flipV="1">
                <a:off x="4098" y="1605"/>
                <a:ext cx="358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2" name="Line 11000"/>
              <p:cNvSpPr>
                <a:spLocks noChangeShapeType="1"/>
              </p:cNvSpPr>
              <p:nvPr/>
            </p:nvSpPr>
            <p:spPr bwMode="auto">
              <a:xfrm>
                <a:off x="4485" y="2006"/>
                <a:ext cx="354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3" name="Line 11001"/>
              <p:cNvSpPr>
                <a:spLocks noChangeShapeType="1"/>
              </p:cNvSpPr>
              <p:nvPr/>
            </p:nvSpPr>
            <p:spPr bwMode="auto">
              <a:xfrm flipV="1">
                <a:off x="2789" y="1529"/>
                <a:ext cx="1112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4" name="Line 11002"/>
              <p:cNvSpPr>
                <a:spLocks noChangeShapeType="1"/>
              </p:cNvSpPr>
              <p:nvPr/>
            </p:nvSpPr>
            <p:spPr bwMode="auto">
              <a:xfrm flipH="1">
                <a:off x="1706" y="1620"/>
                <a:ext cx="1045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5" name="Line 11003"/>
              <p:cNvSpPr>
                <a:spLocks noChangeShapeType="1"/>
              </p:cNvSpPr>
              <p:nvPr/>
            </p:nvSpPr>
            <p:spPr bwMode="auto">
              <a:xfrm flipV="1">
                <a:off x="3515" y="1608"/>
                <a:ext cx="424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6" name="Line 11004"/>
              <p:cNvSpPr>
                <a:spLocks noChangeShapeType="1"/>
              </p:cNvSpPr>
              <p:nvPr/>
            </p:nvSpPr>
            <p:spPr bwMode="auto">
              <a:xfrm flipH="1">
                <a:off x="2977" y="2102"/>
                <a:ext cx="508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7" name="Line 11005"/>
              <p:cNvSpPr>
                <a:spLocks noChangeShapeType="1"/>
              </p:cNvSpPr>
              <p:nvPr/>
            </p:nvSpPr>
            <p:spPr bwMode="auto">
              <a:xfrm flipH="1" flipV="1">
                <a:off x="4104" y="1599"/>
                <a:ext cx="336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8" name="Line 11006"/>
              <p:cNvSpPr>
                <a:spLocks noChangeShapeType="1"/>
              </p:cNvSpPr>
              <p:nvPr/>
            </p:nvSpPr>
            <p:spPr bwMode="auto">
              <a:xfrm>
                <a:off x="4469" y="1924"/>
                <a:ext cx="377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9" name="Line 11007"/>
              <p:cNvSpPr>
                <a:spLocks noChangeShapeType="1"/>
              </p:cNvSpPr>
              <p:nvPr/>
            </p:nvSpPr>
            <p:spPr bwMode="auto">
              <a:xfrm flipH="1" flipV="1">
                <a:off x="4043" y="1634"/>
                <a:ext cx="101" cy="4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0" name="Line 11008"/>
              <p:cNvSpPr>
                <a:spLocks noChangeShapeType="1"/>
              </p:cNvSpPr>
              <p:nvPr/>
            </p:nvSpPr>
            <p:spPr bwMode="auto">
              <a:xfrm>
                <a:off x="4167" y="2113"/>
                <a:ext cx="65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1" name="Line 11009"/>
              <p:cNvSpPr>
                <a:spLocks noChangeShapeType="1"/>
              </p:cNvSpPr>
              <p:nvPr/>
            </p:nvSpPr>
            <p:spPr bwMode="auto">
              <a:xfrm flipH="1" flipV="1">
                <a:off x="4114" y="1586"/>
                <a:ext cx="26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2" name="Line 11010"/>
              <p:cNvSpPr>
                <a:spLocks noChangeShapeType="1"/>
              </p:cNvSpPr>
              <p:nvPr/>
            </p:nvSpPr>
            <p:spPr bwMode="auto">
              <a:xfrm>
                <a:off x="4409" y="1787"/>
                <a:ext cx="443" cy="4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3" name="Line 11011"/>
              <p:cNvSpPr>
                <a:spLocks noChangeShapeType="1"/>
              </p:cNvSpPr>
              <p:nvPr/>
            </p:nvSpPr>
            <p:spPr bwMode="auto">
              <a:xfrm flipH="1" flipV="1">
                <a:off x="4122" y="1572"/>
                <a:ext cx="321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6" name="Group 11213"/>
            <p:cNvGrpSpPr>
              <a:grpSpLocks/>
            </p:cNvGrpSpPr>
            <p:nvPr/>
          </p:nvGrpSpPr>
          <p:grpSpPr bwMode="auto">
            <a:xfrm>
              <a:off x="1418" y="965"/>
              <a:ext cx="4438" cy="1930"/>
              <a:chOff x="1418" y="965"/>
              <a:chExt cx="4438" cy="1930"/>
            </a:xfrm>
          </p:grpSpPr>
          <p:sp>
            <p:nvSpPr>
              <p:cNvPr id="15314" name="Line 11013"/>
              <p:cNvSpPr>
                <a:spLocks noChangeShapeType="1"/>
              </p:cNvSpPr>
              <p:nvPr/>
            </p:nvSpPr>
            <p:spPr bwMode="auto">
              <a:xfrm>
                <a:off x="4473" y="1752"/>
                <a:ext cx="388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5" name="Line 11014"/>
              <p:cNvSpPr>
                <a:spLocks noChangeShapeType="1"/>
              </p:cNvSpPr>
              <p:nvPr/>
            </p:nvSpPr>
            <p:spPr bwMode="auto">
              <a:xfrm flipV="1">
                <a:off x="3455" y="1605"/>
                <a:ext cx="483" cy="5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6" name="Line 11015"/>
              <p:cNvSpPr>
                <a:spLocks noChangeShapeType="1"/>
              </p:cNvSpPr>
              <p:nvPr/>
            </p:nvSpPr>
            <p:spPr bwMode="auto">
              <a:xfrm flipH="1" flipV="1">
                <a:off x="2931" y="2028"/>
                <a:ext cx="492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7" name="Line 11016"/>
              <p:cNvSpPr>
                <a:spLocks noChangeShapeType="1"/>
              </p:cNvSpPr>
              <p:nvPr/>
            </p:nvSpPr>
            <p:spPr bwMode="auto">
              <a:xfrm flipV="1">
                <a:off x="3222" y="1587"/>
                <a:ext cx="700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8" name="Line 11017"/>
              <p:cNvSpPr>
                <a:spLocks noChangeShapeType="1"/>
              </p:cNvSpPr>
              <p:nvPr/>
            </p:nvSpPr>
            <p:spPr bwMode="auto">
              <a:xfrm flipH="1" flipV="1">
                <a:off x="2931" y="2027"/>
                <a:ext cx="257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9" name="Line 11018"/>
              <p:cNvSpPr>
                <a:spLocks noChangeShapeType="1"/>
              </p:cNvSpPr>
              <p:nvPr/>
            </p:nvSpPr>
            <p:spPr bwMode="auto">
              <a:xfrm flipH="1" flipV="1">
                <a:off x="4099" y="1603"/>
                <a:ext cx="259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0" name="Line 11019"/>
              <p:cNvSpPr>
                <a:spLocks noChangeShapeType="1"/>
              </p:cNvSpPr>
              <p:nvPr/>
            </p:nvSpPr>
            <p:spPr bwMode="auto">
              <a:xfrm>
                <a:off x="4387" y="1889"/>
                <a:ext cx="456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1" name="Line 11020"/>
              <p:cNvSpPr>
                <a:spLocks noChangeShapeType="1"/>
              </p:cNvSpPr>
              <p:nvPr/>
            </p:nvSpPr>
            <p:spPr bwMode="auto">
              <a:xfrm flipH="1" flipV="1">
                <a:off x="4117" y="1582"/>
                <a:ext cx="422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2" name="Line 11021"/>
              <p:cNvSpPr>
                <a:spLocks noChangeShapeType="1"/>
              </p:cNvSpPr>
              <p:nvPr/>
            </p:nvSpPr>
            <p:spPr bwMode="auto">
              <a:xfrm>
                <a:off x="4568" y="1870"/>
                <a:ext cx="293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3" name="Line 11022"/>
              <p:cNvSpPr>
                <a:spLocks noChangeShapeType="1"/>
              </p:cNvSpPr>
              <p:nvPr/>
            </p:nvSpPr>
            <p:spPr bwMode="auto">
              <a:xfrm flipH="1" flipV="1">
                <a:off x="4119" y="1579"/>
                <a:ext cx="49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4" name="Line 11023"/>
              <p:cNvSpPr>
                <a:spLocks noChangeShapeType="1"/>
              </p:cNvSpPr>
              <p:nvPr/>
            </p:nvSpPr>
            <p:spPr bwMode="auto">
              <a:xfrm>
                <a:off x="4638" y="1886"/>
                <a:ext cx="231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5" name="Line 11024"/>
              <p:cNvSpPr>
                <a:spLocks noChangeShapeType="1"/>
              </p:cNvSpPr>
              <p:nvPr/>
            </p:nvSpPr>
            <p:spPr bwMode="auto">
              <a:xfrm>
                <a:off x="2690" y="2078"/>
                <a:ext cx="127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6" name="Line 11025"/>
              <p:cNvSpPr>
                <a:spLocks noChangeShapeType="1"/>
              </p:cNvSpPr>
              <p:nvPr/>
            </p:nvSpPr>
            <p:spPr bwMode="auto">
              <a:xfrm flipV="1">
                <a:off x="2687" y="1620"/>
                <a:ext cx="164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7" name="Line 11026"/>
              <p:cNvSpPr>
                <a:spLocks noChangeShapeType="1"/>
              </p:cNvSpPr>
              <p:nvPr/>
            </p:nvSpPr>
            <p:spPr bwMode="auto">
              <a:xfrm>
                <a:off x="1624" y="2196"/>
                <a:ext cx="1136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8" name="Line 11027"/>
              <p:cNvSpPr>
                <a:spLocks noChangeShapeType="1"/>
              </p:cNvSpPr>
              <p:nvPr/>
            </p:nvSpPr>
            <p:spPr bwMode="auto">
              <a:xfrm flipH="1" flipV="1">
                <a:off x="1596" y="1962"/>
                <a:ext cx="8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9" name="Line 11028"/>
              <p:cNvSpPr>
                <a:spLocks noChangeShapeType="1"/>
              </p:cNvSpPr>
              <p:nvPr/>
            </p:nvSpPr>
            <p:spPr bwMode="auto">
              <a:xfrm>
                <a:off x="1997" y="2177"/>
                <a:ext cx="765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0" name="Line 11029"/>
              <p:cNvSpPr>
                <a:spLocks noChangeShapeType="1"/>
              </p:cNvSpPr>
              <p:nvPr/>
            </p:nvSpPr>
            <p:spPr bwMode="auto">
              <a:xfrm flipH="1" flipV="1">
                <a:off x="1680" y="1921"/>
                <a:ext cx="283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1" name="Line 11030"/>
              <p:cNvSpPr>
                <a:spLocks noChangeShapeType="1"/>
              </p:cNvSpPr>
              <p:nvPr/>
            </p:nvSpPr>
            <p:spPr bwMode="auto">
              <a:xfrm>
                <a:off x="2052" y="2004"/>
                <a:ext cx="718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2" name="Line 11031"/>
              <p:cNvSpPr>
                <a:spLocks noChangeShapeType="1"/>
              </p:cNvSpPr>
              <p:nvPr/>
            </p:nvSpPr>
            <p:spPr bwMode="auto">
              <a:xfrm flipH="1" flipV="1">
                <a:off x="1701" y="1883"/>
                <a:ext cx="31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3" name="Line 11032"/>
              <p:cNvSpPr>
                <a:spLocks noChangeShapeType="1"/>
              </p:cNvSpPr>
              <p:nvPr/>
            </p:nvSpPr>
            <p:spPr bwMode="auto">
              <a:xfrm>
                <a:off x="1922" y="2117"/>
                <a:ext cx="84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4" name="Line 11033"/>
              <p:cNvSpPr>
                <a:spLocks noChangeShapeType="1"/>
              </p:cNvSpPr>
              <p:nvPr/>
            </p:nvSpPr>
            <p:spPr bwMode="auto">
              <a:xfrm flipH="1" flipV="1">
                <a:off x="1680" y="1921"/>
                <a:ext cx="209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5" name="Line 11034"/>
              <p:cNvSpPr>
                <a:spLocks noChangeShapeType="1"/>
              </p:cNvSpPr>
              <p:nvPr/>
            </p:nvSpPr>
            <p:spPr bwMode="auto">
              <a:xfrm>
                <a:off x="1431" y="2298"/>
                <a:ext cx="1328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6" name="Line 11035"/>
              <p:cNvSpPr>
                <a:spLocks noChangeShapeType="1"/>
              </p:cNvSpPr>
              <p:nvPr/>
            </p:nvSpPr>
            <p:spPr bwMode="auto">
              <a:xfrm flipV="1">
                <a:off x="1418" y="1954"/>
                <a:ext cx="130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7" name="Line 11036"/>
              <p:cNvSpPr>
                <a:spLocks noChangeShapeType="1"/>
              </p:cNvSpPr>
              <p:nvPr/>
            </p:nvSpPr>
            <p:spPr bwMode="auto">
              <a:xfrm>
                <a:off x="2038" y="2226"/>
                <a:ext cx="723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8" name="Line 11037"/>
              <p:cNvSpPr>
                <a:spLocks noChangeShapeType="1"/>
              </p:cNvSpPr>
              <p:nvPr/>
            </p:nvSpPr>
            <p:spPr bwMode="auto">
              <a:xfrm flipH="1" flipV="1">
                <a:off x="1678" y="1922"/>
                <a:ext cx="327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9" name="Line 11038"/>
              <p:cNvSpPr>
                <a:spLocks noChangeShapeType="1"/>
              </p:cNvSpPr>
              <p:nvPr/>
            </p:nvSpPr>
            <p:spPr bwMode="auto">
              <a:xfrm flipV="1">
                <a:off x="1874" y="2414"/>
                <a:ext cx="88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0" name="Line 11039"/>
              <p:cNvSpPr>
                <a:spLocks noChangeShapeType="1"/>
              </p:cNvSpPr>
              <p:nvPr/>
            </p:nvSpPr>
            <p:spPr bwMode="auto">
              <a:xfrm flipH="1" flipV="1">
                <a:off x="1638" y="1952"/>
                <a:ext cx="209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1" name="Line 11040"/>
              <p:cNvSpPr>
                <a:spLocks noChangeShapeType="1"/>
              </p:cNvSpPr>
              <p:nvPr/>
            </p:nvSpPr>
            <p:spPr bwMode="auto">
              <a:xfrm>
                <a:off x="1621" y="2316"/>
                <a:ext cx="1138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2" name="Line 11041"/>
              <p:cNvSpPr>
                <a:spLocks noChangeShapeType="1"/>
              </p:cNvSpPr>
              <p:nvPr/>
            </p:nvSpPr>
            <p:spPr bwMode="auto">
              <a:xfrm flipH="1" flipV="1">
                <a:off x="1594" y="1962"/>
                <a:ext cx="7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3" name="Line 11042"/>
              <p:cNvSpPr>
                <a:spLocks noChangeShapeType="1"/>
              </p:cNvSpPr>
              <p:nvPr/>
            </p:nvSpPr>
            <p:spPr bwMode="auto">
              <a:xfrm>
                <a:off x="1850" y="2409"/>
                <a:ext cx="907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4" name="Line 11043"/>
              <p:cNvSpPr>
                <a:spLocks noChangeShapeType="1"/>
              </p:cNvSpPr>
              <p:nvPr/>
            </p:nvSpPr>
            <p:spPr bwMode="auto">
              <a:xfrm flipV="1">
                <a:off x="1839" y="2188"/>
                <a:ext cx="112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5" name="Line 11044"/>
              <p:cNvSpPr>
                <a:spLocks noChangeShapeType="1"/>
              </p:cNvSpPr>
              <p:nvPr/>
            </p:nvSpPr>
            <p:spPr bwMode="auto">
              <a:xfrm>
                <a:off x="2233" y="2189"/>
                <a:ext cx="531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6" name="Line 11045"/>
              <p:cNvSpPr>
                <a:spLocks noChangeShapeType="1"/>
              </p:cNvSpPr>
              <p:nvPr/>
            </p:nvSpPr>
            <p:spPr bwMode="auto">
              <a:xfrm flipV="1">
                <a:off x="2228" y="1594"/>
                <a:ext cx="582" cy="5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7" name="Line 11046"/>
              <p:cNvSpPr>
                <a:spLocks noChangeShapeType="1"/>
              </p:cNvSpPr>
              <p:nvPr/>
            </p:nvSpPr>
            <p:spPr bwMode="auto">
              <a:xfrm>
                <a:off x="2566" y="2108"/>
                <a:ext cx="225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8" name="Line 11047"/>
              <p:cNvSpPr>
                <a:spLocks noChangeShapeType="1"/>
              </p:cNvSpPr>
              <p:nvPr/>
            </p:nvSpPr>
            <p:spPr bwMode="auto">
              <a:xfrm flipV="1">
                <a:off x="2563" y="1612"/>
                <a:ext cx="272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9" name="Line 11048"/>
              <p:cNvSpPr>
                <a:spLocks noChangeShapeType="1"/>
              </p:cNvSpPr>
              <p:nvPr/>
            </p:nvSpPr>
            <p:spPr bwMode="auto">
              <a:xfrm flipH="1">
                <a:off x="2917" y="2012"/>
                <a:ext cx="114" cy="2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0" name="Line 11049"/>
              <p:cNvSpPr>
                <a:spLocks noChangeShapeType="1"/>
              </p:cNvSpPr>
              <p:nvPr/>
            </p:nvSpPr>
            <p:spPr bwMode="auto">
              <a:xfrm flipH="1" flipV="1">
                <a:off x="2927" y="1623"/>
                <a:ext cx="106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1" name="Line 11050"/>
              <p:cNvSpPr>
                <a:spLocks noChangeShapeType="1"/>
              </p:cNvSpPr>
              <p:nvPr/>
            </p:nvSpPr>
            <p:spPr bwMode="auto">
              <a:xfrm>
                <a:off x="2591" y="2188"/>
                <a:ext cx="192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2" name="Line 11051"/>
              <p:cNvSpPr>
                <a:spLocks noChangeShapeType="1"/>
              </p:cNvSpPr>
              <p:nvPr/>
            </p:nvSpPr>
            <p:spPr bwMode="auto">
              <a:xfrm flipV="1">
                <a:off x="2584" y="1617"/>
                <a:ext cx="259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3" name="Line 11052"/>
              <p:cNvSpPr>
                <a:spLocks noChangeShapeType="1"/>
              </p:cNvSpPr>
              <p:nvPr/>
            </p:nvSpPr>
            <p:spPr bwMode="auto">
              <a:xfrm flipH="1">
                <a:off x="2982" y="2298"/>
                <a:ext cx="174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4" name="Line 11053"/>
              <p:cNvSpPr>
                <a:spLocks noChangeShapeType="1"/>
              </p:cNvSpPr>
              <p:nvPr/>
            </p:nvSpPr>
            <p:spPr bwMode="auto">
              <a:xfrm flipH="1" flipV="1">
                <a:off x="2932" y="1622"/>
                <a:ext cx="235" cy="6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5" name="Line 11054"/>
              <p:cNvSpPr>
                <a:spLocks noChangeShapeType="1"/>
              </p:cNvSpPr>
              <p:nvPr/>
            </p:nvSpPr>
            <p:spPr bwMode="auto">
              <a:xfrm>
                <a:off x="2847" y="2154"/>
                <a:ext cx="15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6" name="Line 11055"/>
              <p:cNvSpPr>
                <a:spLocks noChangeShapeType="1"/>
              </p:cNvSpPr>
              <p:nvPr/>
            </p:nvSpPr>
            <p:spPr bwMode="auto">
              <a:xfrm flipV="1">
                <a:off x="2847" y="1629"/>
                <a:ext cx="37" cy="4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7" name="Line 11056"/>
              <p:cNvSpPr>
                <a:spLocks noChangeShapeType="1"/>
              </p:cNvSpPr>
              <p:nvPr/>
            </p:nvSpPr>
            <p:spPr bwMode="auto">
              <a:xfrm flipH="1" flipV="1">
                <a:off x="2989" y="2429"/>
                <a:ext cx="904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8" name="Line 11057"/>
              <p:cNvSpPr>
                <a:spLocks noChangeShapeType="1"/>
              </p:cNvSpPr>
              <p:nvPr/>
            </p:nvSpPr>
            <p:spPr bwMode="auto">
              <a:xfrm flipV="1">
                <a:off x="3931" y="2364"/>
                <a:ext cx="889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9" name="Line 11058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607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0" name="Line 11059"/>
              <p:cNvSpPr>
                <a:spLocks noChangeShapeType="1"/>
              </p:cNvSpPr>
              <p:nvPr/>
            </p:nvSpPr>
            <p:spPr bwMode="auto">
              <a:xfrm flipV="1">
                <a:off x="3633" y="2359"/>
                <a:ext cx="1185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1" name="Line 11060"/>
              <p:cNvSpPr>
                <a:spLocks noChangeShapeType="1"/>
              </p:cNvSpPr>
              <p:nvPr/>
            </p:nvSpPr>
            <p:spPr bwMode="auto">
              <a:xfrm flipV="1">
                <a:off x="2083" y="2421"/>
                <a:ext cx="676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2" name="Line 11061"/>
              <p:cNvSpPr>
                <a:spLocks noChangeShapeType="1"/>
              </p:cNvSpPr>
              <p:nvPr/>
            </p:nvSpPr>
            <p:spPr bwMode="auto">
              <a:xfrm flipV="1">
                <a:off x="2083" y="2462"/>
                <a:ext cx="116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3" name="Line 11062"/>
              <p:cNvSpPr>
                <a:spLocks noChangeShapeType="1"/>
              </p:cNvSpPr>
              <p:nvPr/>
            </p:nvSpPr>
            <p:spPr bwMode="auto">
              <a:xfrm flipH="1">
                <a:off x="2963" y="2146"/>
                <a:ext cx="232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4" name="Line 11063"/>
              <p:cNvSpPr>
                <a:spLocks noChangeShapeType="1"/>
              </p:cNvSpPr>
              <p:nvPr/>
            </p:nvSpPr>
            <p:spPr bwMode="auto">
              <a:xfrm flipV="1">
                <a:off x="3227" y="1739"/>
                <a:ext cx="856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5" name="Line 11064"/>
              <p:cNvSpPr>
                <a:spLocks noChangeShapeType="1"/>
              </p:cNvSpPr>
              <p:nvPr/>
            </p:nvSpPr>
            <p:spPr bwMode="auto">
              <a:xfrm>
                <a:off x="2499" y="1979"/>
                <a:ext cx="299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6" name="Line 11065"/>
              <p:cNvSpPr>
                <a:spLocks noChangeShapeType="1"/>
              </p:cNvSpPr>
              <p:nvPr/>
            </p:nvSpPr>
            <p:spPr bwMode="auto">
              <a:xfrm flipV="1">
                <a:off x="2499" y="1599"/>
                <a:ext cx="316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7" name="Line 11066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83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8" name="Line 11067"/>
              <p:cNvSpPr>
                <a:spLocks noChangeShapeType="1"/>
              </p:cNvSpPr>
              <p:nvPr/>
            </p:nvSpPr>
            <p:spPr bwMode="auto">
              <a:xfrm flipV="1">
                <a:off x="3862" y="2367"/>
                <a:ext cx="958" cy="2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9" name="Line 11068"/>
              <p:cNvSpPr>
                <a:spLocks noChangeShapeType="1"/>
              </p:cNvSpPr>
              <p:nvPr/>
            </p:nvSpPr>
            <p:spPr bwMode="auto">
              <a:xfrm flipH="1" flipV="1">
                <a:off x="2990" y="2410"/>
                <a:ext cx="65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0" name="Line 11069"/>
              <p:cNvSpPr>
                <a:spLocks noChangeShapeType="1"/>
              </p:cNvSpPr>
              <p:nvPr/>
            </p:nvSpPr>
            <p:spPr bwMode="auto">
              <a:xfrm flipV="1">
                <a:off x="3686" y="2345"/>
                <a:ext cx="113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1" name="Line 11070"/>
              <p:cNvSpPr>
                <a:spLocks noChangeShapeType="1"/>
              </p:cNvSpPr>
              <p:nvPr/>
            </p:nvSpPr>
            <p:spPr bwMode="auto">
              <a:xfrm flipH="1" flipV="1">
                <a:off x="2988" y="2436"/>
                <a:ext cx="657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2" name="Line 11071"/>
              <p:cNvSpPr>
                <a:spLocks noChangeShapeType="1"/>
              </p:cNvSpPr>
              <p:nvPr/>
            </p:nvSpPr>
            <p:spPr bwMode="auto">
              <a:xfrm flipV="1">
                <a:off x="3683" y="2361"/>
                <a:ext cx="1135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3" name="Line 11072"/>
              <p:cNvSpPr>
                <a:spLocks noChangeShapeType="1"/>
              </p:cNvSpPr>
              <p:nvPr/>
            </p:nvSpPr>
            <p:spPr bwMode="auto">
              <a:xfrm flipH="1" flipV="1">
                <a:off x="2988" y="2434"/>
                <a:ext cx="589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4" name="Line 11073"/>
              <p:cNvSpPr>
                <a:spLocks noChangeShapeType="1"/>
              </p:cNvSpPr>
              <p:nvPr/>
            </p:nvSpPr>
            <p:spPr bwMode="auto">
              <a:xfrm flipV="1">
                <a:off x="3615" y="2356"/>
                <a:ext cx="1202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5" name="Line 11074"/>
              <p:cNvSpPr>
                <a:spLocks noChangeShapeType="1"/>
              </p:cNvSpPr>
              <p:nvPr/>
            </p:nvSpPr>
            <p:spPr bwMode="auto">
              <a:xfrm flipH="1" flipV="1">
                <a:off x="2990" y="2415"/>
                <a:ext cx="63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6" name="Line 11075"/>
              <p:cNvSpPr>
                <a:spLocks noChangeShapeType="1"/>
              </p:cNvSpPr>
              <p:nvPr/>
            </p:nvSpPr>
            <p:spPr bwMode="auto">
              <a:xfrm flipV="1">
                <a:off x="3662" y="2347"/>
                <a:ext cx="1154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7" name="Line 11076"/>
              <p:cNvSpPr>
                <a:spLocks noChangeShapeType="1"/>
              </p:cNvSpPr>
              <p:nvPr/>
            </p:nvSpPr>
            <p:spPr bwMode="auto">
              <a:xfrm>
                <a:off x="2636" y="2050"/>
                <a:ext cx="174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8" name="Line 11077"/>
              <p:cNvSpPr>
                <a:spLocks noChangeShapeType="1"/>
              </p:cNvSpPr>
              <p:nvPr/>
            </p:nvSpPr>
            <p:spPr bwMode="auto">
              <a:xfrm flipV="1">
                <a:off x="2633" y="1616"/>
                <a:ext cx="207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9" name="Line 11078"/>
              <p:cNvSpPr>
                <a:spLocks noChangeShapeType="1"/>
              </p:cNvSpPr>
              <p:nvPr/>
            </p:nvSpPr>
            <p:spPr bwMode="auto">
              <a:xfrm>
                <a:off x="2083" y="2065"/>
                <a:ext cx="685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0" name="Line 11079"/>
              <p:cNvSpPr>
                <a:spLocks noChangeShapeType="1"/>
              </p:cNvSpPr>
              <p:nvPr/>
            </p:nvSpPr>
            <p:spPr bwMode="auto">
              <a:xfrm flipV="1">
                <a:off x="2081" y="1576"/>
                <a:ext cx="716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1" name="Line 11080"/>
              <p:cNvSpPr>
                <a:spLocks noChangeShapeType="1"/>
              </p:cNvSpPr>
              <p:nvPr/>
            </p:nvSpPr>
            <p:spPr bwMode="auto">
              <a:xfrm>
                <a:off x="1992" y="2150"/>
                <a:ext cx="77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2" name="Line 11081"/>
              <p:cNvSpPr>
                <a:spLocks noChangeShapeType="1"/>
              </p:cNvSpPr>
              <p:nvPr/>
            </p:nvSpPr>
            <p:spPr bwMode="auto">
              <a:xfrm flipH="1" flipV="1">
                <a:off x="1683" y="1918"/>
                <a:ext cx="276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3" name="Line 11082"/>
              <p:cNvSpPr>
                <a:spLocks noChangeShapeType="1"/>
              </p:cNvSpPr>
              <p:nvPr/>
            </p:nvSpPr>
            <p:spPr bwMode="auto">
              <a:xfrm>
                <a:off x="1680" y="2333"/>
                <a:ext cx="1079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4" name="Line 11083"/>
              <p:cNvSpPr>
                <a:spLocks noChangeShapeType="1"/>
              </p:cNvSpPr>
              <p:nvPr/>
            </p:nvSpPr>
            <p:spPr bwMode="auto">
              <a:xfrm flipH="1" flipV="1">
                <a:off x="1608" y="1961"/>
                <a:ext cx="5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5" name="Line 11084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856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6" name="Line 11085"/>
              <p:cNvSpPr>
                <a:spLocks noChangeShapeType="1"/>
              </p:cNvSpPr>
              <p:nvPr/>
            </p:nvSpPr>
            <p:spPr bwMode="auto">
              <a:xfrm flipV="1">
                <a:off x="3881" y="2368"/>
                <a:ext cx="939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7" name="Line 11086"/>
              <p:cNvSpPr>
                <a:spLocks noChangeShapeType="1"/>
              </p:cNvSpPr>
              <p:nvPr/>
            </p:nvSpPr>
            <p:spPr bwMode="auto">
              <a:xfrm flipH="1" flipV="1">
                <a:off x="2985" y="2445"/>
                <a:ext cx="676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8" name="Line 11087"/>
              <p:cNvSpPr>
                <a:spLocks noChangeShapeType="1"/>
              </p:cNvSpPr>
              <p:nvPr/>
            </p:nvSpPr>
            <p:spPr bwMode="auto">
              <a:xfrm flipV="1">
                <a:off x="3698" y="2367"/>
                <a:ext cx="1122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9" name="Line 11088"/>
              <p:cNvSpPr>
                <a:spLocks noChangeShapeType="1"/>
              </p:cNvSpPr>
              <p:nvPr/>
            </p:nvSpPr>
            <p:spPr bwMode="auto">
              <a:xfrm flipH="1">
                <a:off x="2945" y="1959"/>
                <a:ext cx="280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0" name="Line 11089"/>
              <p:cNvSpPr>
                <a:spLocks noChangeShapeType="1"/>
              </p:cNvSpPr>
              <p:nvPr/>
            </p:nvSpPr>
            <p:spPr bwMode="auto">
              <a:xfrm flipV="1">
                <a:off x="3255" y="1722"/>
                <a:ext cx="821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1" name="Line 11090"/>
              <p:cNvSpPr>
                <a:spLocks noChangeShapeType="1"/>
              </p:cNvSpPr>
              <p:nvPr/>
            </p:nvSpPr>
            <p:spPr bwMode="auto">
              <a:xfrm flipH="1" flipV="1">
                <a:off x="2990" y="2417"/>
                <a:ext cx="62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2" name="Line 11091"/>
              <p:cNvSpPr>
                <a:spLocks noChangeShapeType="1"/>
              </p:cNvSpPr>
              <p:nvPr/>
            </p:nvSpPr>
            <p:spPr bwMode="auto">
              <a:xfrm flipV="1">
                <a:off x="3653" y="2348"/>
                <a:ext cx="116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3" name="Line 11092"/>
              <p:cNvSpPr>
                <a:spLocks noChangeShapeType="1"/>
              </p:cNvSpPr>
              <p:nvPr/>
            </p:nvSpPr>
            <p:spPr bwMode="auto">
              <a:xfrm flipH="1" flipV="1">
                <a:off x="2990" y="2412"/>
                <a:ext cx="605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4" name="Line 11093"/>
              <p:cNvSpPr>
                <a:spLocks noChangeShapeType="1"/>
              </p:cNvSpPr>
              <p:nvPr/>
            </p:nvSpPr>
            <p:spPr bwMode="auto">
              <a:xfrm flipV="1">
                <a:off x="3634" y="2345"/>
                <a:ext cx="1182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5" name="Line 11094"/>
              <p:cNvSpPr>
                <a:spLocks noChangeShapeType="1"/>
              </p:cNvSpPr>
              <p:nvPr/>
            </p:nvSpPr>
            <p:spPr bwMode="auto">
              <a:xfrm flipH="1" flipV="1">
                <a:off x="2990" y="2415"/>
                <a:ext cx="61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6" name="Line 11095"/>
              <p:cNvSpPr>
                <a:spLocks noChangeShapeType="1"/>
              </p:cNvSpPr>
              <p:nvPr/>
            </p:nvSpPr>
            <p:spPr bwMode="auto">
              <a:xfrm flipV="1">
                <a:off x="3641" y="2347"/>
                <a:ext cx="117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7" name="Line 11096"/>
              <p:cNvSpPr>
                <a:spLocks noChangeShapeType="1"/>
              </p:cNvSpPr>
              <p:nvPr/>
            </p:nvSpPr>
            <p:spPr bwMode="auto">
              <a:xfrm flipH="1" flipV="1">
                <a:off x="2989" y="2428"/>
                <a:ext cx="566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8" name="Line 11097"/>
              <p:cNvSpPr>
                <a:spLocks noChangeShapeType="1"/>
              </p:cNvSpPr>
              <p:nvPr/>
            </p:nvSpPr>
            <p:spPr bwMode="auto">
              <a:xfrm flipV="1">
                <a:off x="3593" y="2354"/>
                <a:ext cx="1224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9" name="Line 11098"/>
              <p:cNvSpPr>
                <a:spLocks noChangeShapeType="1"/>
              </p:cNvSpPr>
              <p:nvPr/>
            </p:nvSpPr>
            <p:spPr bwMode="auto">
              <a:xfrm>
                <a:off x="2556" y="2079"/>
                <a:ext cx="237" cy="2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0" name="Line 11099"/>
              <p:cNvSpPr>
                <a:spLocks noChangeShapeType="1"/>
              </p:cNvSpPr>
              <p:nvPr/>
            </p:nvSpPr>
            <p:spPr bwMode="auto">
              <a:xfrm flipV="1">
                <a:off x="2553" y="1610"/>
                <a:ext cx="278" cy="4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1" name="Line 11100"/>
              <p:cNvSpPr>
                <a:spLocks noChangeShapeType="1"/>
              </p:cNvSpPr>
              <p:nvPr/>
            </p:nvSpPr>
            <p:spPr bwMode="auto">
              <a:xfrm flipV="1">
                <a:off x="2745" y="2420"/>
                <a:ext cx="14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2" name="Line 11101"/>
              <p:cNvSpPr>
                <a:spLocks noChangeShapeType="1"/>
              </p:cNvSpPr>
              <p:nvPr/>
            </p:nvSpPr>
            <p:spPr bwMode="auto">
              <a:xfrm flipV="1">
                <a:off x="2730" y="2119"/>
                <a:ext cx="62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3" name="Line 11102"/>
              <p:cNvSpPr>
                <a:spLocks noChangeShapeType="1"/>
              </p:cNvSpPr>
              <p:nvPr/>
            </p:nvSpPr>
            <p:spPr bwMode="auto">
              <a:xfrm>
                <a:off x="1672" y="2401"/>
                <a:ext cx="1085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4" name="Line 11103"/>
              <p:cNvSpPr>
                <a:spLocks noChangeShapeType="1"/>
              </p:cNvSpPr>
              <p:nvPr/>
            </p:nvSpPr>
            <p:spPr bwMode="auto">
              <a:xfrm flipH="1" flipV="1">
                <a:off x="1604" y="1961"/>
                <a:ext cx="48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5" name="Line 11104"/>
              <p:cNvSpPr>
                <a:spLocks noChangeShapeType="1"/>
              </p:cNvSpPr>
              <p:nvPr/>
            </p:nvSpPr>
            <p:spPr bwMode="auto">
              <a:xfrm flipH="1">
                <a:off x="2906" y="1900"/>
                <a:ext cx="115" cy="3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6" name="Line 11105"/>
              <p:cNvSpPr>
                <a:spLocks noChangeShapeType="1"/>
              </p:cNvSpPr>
              <p:nvPr/>
            </p:nvSpPr>
            <p:spPr bwMode="auto">
              <a:xfrm flipV="1">
                <a:off x="3045" y="1710"/>
                <a:ext cx="1029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7" name="Line 11106"/>
              <p:cNvSpPr>
                <a:spLocks noChangeShapeType="1"/>
              </p:cNvSpPr>
              <p:nvPr/>
            </p:nvSpPr>
            <p:spPr bwMode="auto">
              <a:xfrm flipH="1" flipV="1">
                <a:off x="2989" y="2431"/>
                <a:ext cx="76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8" name="Line 11107"/>
              <p:cNvSpPr>
                <a:spLocks noChangeShapeType="1"/>
              </p:cNvSpPr>
              <p:nvPr/>
            </p:nvSpPr>
            <p:spPr bwMode="auto">
              <a:xfrm flipV="1">
                <a:off x="3795" y="2361"/>
                <a:ext cx="1023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9" name="Line 11108"/>
              <p:cNvSpPr>
                <a:spLocks noChangeShapeType="1"/>
              </p:cNvSpPr>
              <p:nvPr/>
            </p:nvSpPr>
            <p:spPr bwMode="auto">
              <a:xfrm>
                <a:off x="2425" y="2012"/>
                <a:ext cx="362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0" name="Line 11109"/>
              <p:cNvSpPr>
                <a:spLocks noChangeShapeType="1"/>
              </p:cNvSpPr>
              <p:nvPr/>
            </p:nvSpPr>
            <p:spPr bwMode="auto">
              <a:xfrm flipV="1">
                <a:off x="2424" y="1594"/>
                <a:ext cx="388" cy="3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1" name="Line 11110"/>
              <p:cNvSpPr>
                <a:spLocks noChangeShapeType="1"/>
              </p:cNvSpPr>
              <p:nvPr/>
            </p:nvSpPr>
            <p:spPr bwMode="auto">
              <a:xfrm>
                <a:off x="2079" y="2080"/>
                <a:ext cx="688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2" name="Line 11111"/>
              <p:cNvSpPr>
                <a:spLocks noChangeShapeType="1"/>
              </p:cNvSpPr>
              <p:nvPr/>
            </p:nvSpPr>
            <p:spPr bwMode="auto">
              <a:xfrm flipH="1" flipV="1">
                <a:off x="1697" y="1897"/>
                <a:ext cx="346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3" name="Line 11112"/>
              <p:cNvSpPr>
                <a:spLocks noChangeShapeType="1"/>
              </p:cNvSpPr>
              <p:nvPr/>
            </p:nvSpPr>
            <p:spPr bwMode="auto">
              <a:xfrm>
                <a:off x="1824" y="2205"/>
                <a:ext cx="936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4" name="Line 11113"/>
              <p:cNvSpPr>
                <a:spLocks noChangeShapeType="1"/>
              </p:cNvSpPr>
              <p:nvPr/>
            </p:nvSpPr>
            <p:spPr bwMode="auto">
              <a:xfrm flipH="1" flipV="1">
                <a:off x="1652" y="1945"/>
                <a:ext cx="143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5" name="Line 11114"/>
              <p:cNvSpPr>
                <a:spLocks noChangeShapeType="1"/>
              </p:cNvSpPr>
              <p:nvPr/>
            </p:nvSpPr>
            <p:spPr bwMode="auto">
              <a:xfrm>
                <a:off x="2056" y="2002"/>
                <a:ext cx="714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6" name="Line 11115"/>
              <p:cNvSpPr>
                <a:spLocks noChangeShapeType="1"/>
              </p:cNvSpPr>
              <p:nvPr/>
            </p:nvSpPr>
            <p:spPr bwMode="auto">
              <a:xfrm flipH="1" flipV="1">
                <a:off x="1702" y="1882"/>
                <a:ext cx="318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7" name="Line 11116"/>
              <p:cNvSpPr>
                <a:spLocks noChangeShapeType="1"/>
              </p:cNvSpPr>
              <p:nvPr/>
            </p:nvSpPr>
            <p:spPr bwMode="auto">
              <a:xfrm>
                <a:off x="1816" y="2329"/>
                <a:ext cx="943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8" name="Line 11117"/>
              <p:cNvSpPr>
                <a:spLocks noChangeShapeType="1"/>
              </p:cNvSpPr>
              <p:nvPr/>
            </p:nvSpPr>
            <p:spPr bwMode="auto">
              <a:xfrm flipH="1" flipV="1">
                <a:off x="1637" y="1953"/>
                <a:ext cx="153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9" name="Line 11118"/>
              <p:cNvSpPr>
                <a:spLocks noChangeShapeType="1"/>
              </p:cNvSpPr>
              <p:nvPr/>
            </p:nvSpPr>
            <p:spPr bwMode="auto">
              <a:xfrm flipH="1" flipV="1">
                <a:off x="2989" y="2430"/>
                <a:ext cx="612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0" name="Line 11119"/>
              <p:cNvSpPr>
                <a:spLocks noChangeShapeType="1"/>
              </p:cNvSpPr>
              <p:nvPr/>
            </p:nvSpPr>
            <p:spPr bwMode="auto">
              <a:xfrm flipV="1">
                <a:off x="3639" y="2356"/>
                <a:ext cx="1178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1" name="Line 11120"/>
              <p:cNvSpPr>
                <a:spLocks noChangeShapeType="1"/>
              </p:cNvSpPr>
              <p:nvPr/>
            </p:nvSpPr>
            <p:spPr bwMode="auto">
              <a:xfrm>
                <a:off x="2087" y="2188"/>
                <a:ext cx="67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2" name="Line 11121"/>
              <p:cNvSpPr>
                <a:spLocks noChangeShapeType="1"/>
              </p:cNvSpPr>
              <p:nvPr/>
            </p:nvSpPr>
            <p:spPr bwMode="auto">
              <a:xfrm flipH="1" flipV="1">
                <a:off x="1686" y="1913"/>
                <a:ext cx="366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3" name="Line 11122"/>
              <p:cNvSpPr>
                <a:spLocks noChangeShapeType="1"/>
              </p:cNvSpPr>
              <p:nvPr/>
            </p:nvSpPr>
            <p:spPr bwMode="auto">
              <a:xfrm>
                <a:off x="1671" y="2310"/>
                <a:ext cx="1088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4" name="Line 11123"/>
              <p:cNvSpPr>
                <a:spLocks noChangeShapeType="1"/>
              </p:cNvSpPr>
              <p:nvPr/>
            </p:nvSpPr>
            <p:spPr bwMode="auto">
              <a:xfrm flipH="1" flipV="1">
                <a:off x="1607" y="1961"/>
                <a:ext cx="42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5" name="Line 11124"/>
              <p:cNvSpPr>
                <a:spLocks noChangeShapeType="1"/>
              </p:cNvSpPr>
              <p:nvPr/>
            </p:nvSpPr>
            <p:spPr bwMode="auto">
              <a:xfrm flipV="1">
                <a:off x="2670" y="2516"/>
                <a:ext cx="159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6" name="Line 11125"/>
              <p:cNvSpPr>
                <a:spLocks noChangeShapeType="1"/>
              </p:cNvSpPr>
              <p:nvPr/>
            </p:nvSpPr>
            <p:spPr bwMode="auto">
              <a:xfrm flipH="1" flipV="1">
                <a:off x="2382" y="2534"/>
                <a:ext cx="270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7" name="Line 11126"/>
              <p:cNvSpPr>
                <a:spLocks noChangeShapeType="1"/>
              </p:cNvSpPr>
              <p:nvPr/>
            </p:nvSpPr>
            <p:spPr bwMode="auto">
              <a:xfrm>
                <a:off x="2430" y="2178"/>
                <a:ext cx="341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8" name="Line 11127"/>
              <p:cNvSpPr>
                <a:spLocks noChangeShapeType="1"/>
              </p:cNvSpPr>
              <p:nvPr/>
            </p:nvSpPr>
            <p:spPr bwMode="auto">
              <a:xfrm flipH="1" flipV="1">
                <a:off x="1700" y="1889"/>
                <a:ext cx="694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9" name="Line 11128"/>
              <p:cNvSpPr>
                <a:spLocks noChangeShapeType="1"/>
              </p:cNvSpPr>
              <p:nvPr/>
            </p:nvSpPr>
            <p:spPr bwMode="auto">
              <a:xfrm>
                <a:off x="1764" y="2026"/>
                <a:ext cx="1000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0" name="Line 11129"/>
              <p:cNvSpPr>
                <a:spLocks noChangeShapeType="1"/>
              </p:cNvSpPr>
              <p:nvPr/>
            </p:nvSpPr>
            <p:spPr bwMode="auto">
              <a:xfrm flipH="1" flipV="1">
                <a:off x="1669" y="1933"/>
                <a:ext cx="64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1" name="Line 11130"/>
              <p:cNvSpPr>
                <a:spLocks noChangeShapeType="1"/>
              </p:cNvSpPr>
              <p:nvPr/>
            </p:nvSpPr>
            <p:spPr bwMode="auto">
              <a:xfrm>
                <a:off x="1647" y="2344"/>
                <a:ext cx="1112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2" name="Line 11131"/>
              <p:cNvSpPr>
                <a:spLocks noChangeShapeType="1"/>
              </p:cNvSpPr>
              <p:nvPr/>
            </p:nvSpPr>
            <p:spPr bwMode="auto">
              <a:xfrm flipH="1" flipV="1">
                <a:off x="1600" y="1962"/>
                <a:ext cx="26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3" name="Line 11132"/>
              <p:cNvSpPr>
                <a:spLocks noChangeShapeType="1"/>
              </p:cNvSpPr>
              <p:nvPr/>
            </p:nvSpPr>
            <p:spPr bwMode="auto">
              <a:xfrm>
                <a:off x="1868" y="2212"/>
                <a:ext cx="892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4" name="Line 11133"/>
              <p:cNvSpPr>
                <a:spLocks noChangeShapeType="1"/>
              </p:cNvSpPr>
              <p:nvPr/>
            </p:nvSpPr>
            <p:spPr bwMode="auto">
              <a:xfrm flipH="1" flipV="1">
                <a:off x="1659" y="1941"/>
                <a:ext cx="17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5" name="Line 11134"/>
              <p:cNvSpPr>
                <a:spLocks noChangeShapeType="1"/>
              </p:cNvSpPr>
              <p:nvPr/>
            </p:nvSpPr>
            <p:spPr bwMode="auto">
              <a:xfrm>
                <a:off x="2049" y="2151"/>
                <a:ext cx="714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6" name="Line 11135"/>
              <p:cNvSpPr>
                <a:spLocks noChangeShapeType="1"/>
              </p:cNvSpPr>
              <p:nvPr/>
            </p:nvSpPr>
            <p:spPr bwMode="auto">
              <a:xfrm flipH="1" flipV="1">
                <a:off x="1687" y="1912"/>
                <a:ext cx="327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7" name="Line 11136"/>
              <p:cNvSpPr>
                <a:spLocks noChangeShapeType="1"/>
              </p:cNvSpPr>
              <p:nvPr/>
            </p:nvSpPr>
            <p:spPr bwMode="auto">
              <a:xfrm>
                <a:off x="1860" y="2361"/>
                <a:ext cx="899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8" name="Line 11137"/>
              <p:cNvSpPr>
                <a:spLocks noChangeShapeType="1"/>
              </p:cNvSpPr>
              <p:nvPr/>
            </p:nvSpPr>
            <p:spPr bwMode="auto">
              <a:xfrm flipH="1" flipV="1">
                <a:off x="1642" y="1951"/>
                <a:ext cx="190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9" name="Line 11138"/>
              <p:cNvSpPr>
                <a:spLocks noChangeShapeType="1"/>
              </p:cNvSpPr>
              <p:nvPr/>
            </p:nvSpPr>
            <p:spPr bwMode="auto">
              <a:xfrm flipH="1">
                <a:off x="2988" y="2083"/>
                <a:ext cx="1338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0" name="Line 11139"/>
              <p:cNvSpPr>
                <a:spLocks noChangeShapeType="1"/>
              </p:cNvSpPr>
              <p:nvPr/>
            </p:nvSpPr>
            <p:spPr bwMode="auto">
              <a:xfrm flipV="1">
                <a:off x="4364" y="1729"/>
                <a:ext cx="1492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1" name="Line 11140"/>
              <p:cNvSpPr>
                <a:spLocks noChangeShapeType="1"/>
              </p:cNvSpPr>
              <p:nvPr/>
            </p:nvSpPr>
            <p:spPr bwMode="auto">
              <a:xfrm flipH="1" flipV="1">
                <a:off x="2985" y="2444"/>
                <a:ext cx="481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2" name="Line 11141"/>
              <p:cNvSpPr>
                <a:spLocks noChangeShapeType="1"/>
              </p:cNvSpPr>
              <p:nvPr/>
            </p:nvSpPr>
            <p:spPr bwMode="auto">
              <a:xfrm flipV="1">
                <a:off x="3504" y="2359"/>
                <a:ext cx="131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3" name="Line 11142"/>
              <p:cNvSpPr>
                <a:spLocks noChangeShapeType="1"/>
              </p:cNvSpPr>
              <p:nvPr/>
            </p:nvSpPr>
            <p:spPr bwMode="auto">
              <a:xfrm>
                <a:off x="1764" y="2294"/>
                <a:ext cx="995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4" name="Line 11143"/>
              <p:cNvSpPr>
                <a:spLocks noChangeShapeType="1"/>
              </p:cNvSpPr>
              <p:nvPr/>
            </p:nvSpPr>
            <p:spPr bwMode="auto">
              <a:xfrm flipH="1" flipV="1">
                <a:off x="1630" y="1956"/>
                <a:ext cx="109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5" name="Line 11144"/>
              <p:cNvSpPr>
                <a:spLocks noChangeShapeType="1"/>
              </p:cNvSpPr>
              <p:nvPr/>
            </p:nvSpPr>
            <p:spPr bwMode="auto">
              <a:xfrm flipH="1" flipV="1">
                <a:off x="2980" y="2459"/>
                <a:ext cx="598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6" name="Line 11145"/>
              <p:cNvSpPr>
                <a:spLocks noChangeShapeType="1"/>
              </p:cNvSpPr>
              <p:nvPr/>
            </p:nvSpPr>
            <p:spPr bwMode="auto">
              <a:xfrm flipV="1">
                <a:off x="3615" y="2371"/>
                <a:ext cx="1206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7" name="Line 11146"/>
              <p:cNvSpPr>
                <a:spLocks noChangeShapeType="1"/>
              </p:cNvSpPr>
              <p:nvPr/>
            </p:nvSpPr>
            <p:spPr bwMode="auto">
              <a:xfrm>
                <a:off x="2111" y="1911"/>
                <a:ext cx="666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8" name="Line 11147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36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9" name="Line 11148"/>
              <p:cNvSpPr>
                <a:spLocks noChangeShapeType="1"/>
              </p:cNvSpPr>
              <p:nvPr/>
            </p:nvSpPr>
            <p:spPr bwMode="auto">
              <a:xfrm>
                <a:off x="1792" y="2207"/>
                <a:ext cx="968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0" name="Line 11149"/>
              <p:cNvSpPr>
                <a:spLocks noChangeShapeType="1"/>
              </p:cNvSpPr>
              <p:nvPr/>
            </p:nvSpPr>
            <p:spPr bwMode="auto">
              <a:xfrm flipH="1" flipV="1">
                <a:off x="1644" y="1950"/>
                <a:ext cx="120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1" name="Line 11150"/>
              <p:cNvSpPr>
                <a:spLocks noChangeShapeType="1"/>
              </p:cNvSpPr>
              <p:nvPr/>
            </p:nvSpPr>
            <p:spPr bwMode="auto">
              <a:xfrm flipH="1" flipV="1">
                <a:off x="3514" y="1494"/>
                <a:ext cx="98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2" name="Line 11151"/>
              <p:cNvSpPr>
                <a:spLocks noChangeShapeType="1"/>
              </p:cNvSpPr>
              <p:nvPr/>
            </p:nvSpPr>
            <p:spPr bwMode="auto">
              <a:xfrm flipH="1">
                <a:off x="3010" y="1511"/>
                <a:ext cx="602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3" name="Line 11152"/>
              <p:cNvSpPr>
                <a:spLocks noChangeShapeType="1"/>
              </p:cNvSpPr>
              <p:nvPr/>
            </p:nvSpPr>
            <p:spPr bwMode="auto">
              <a:xfrm flipV="1">
                <a:off x="2357" y="1504"/>
                <a:ext cx="929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4" name="Line 11153"/>
              <p:cNvSpPr>
                <a:spLocks noChangeShapeType="1"/>
              </p:cNvSpPr>
              <p:nvPr/>
            </p:nvSpPr>
            <p:spPr bwMode="auto">
              <a:xfrm flipH="1">
                <a:off x="1707" y="1737"/>
                <a:ext cx="61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5" name="Line 11154"/>
              <p:cNvSpPr>
                <a:spLocks noChangeShapeType="1"/>
              </p:cNvSpPr>
              <p:nvPr/>
            </p:nvSpPr>
            <p:spPr bwMode="auto">
              <a:xfrm>
                <a:off x="2775" y="1318"/>
                <a:ext cx="58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6" name="Line 11155"/>
              <p:cNvSpPr>
                <a:spLocks noChangeShapeType="1"/>
              </p:cNvSpPr>
              <p:nvPr/>
            </p:nvSpPr>
            <p:spPr bwMode="auto">
              <a:xfrm flipV="1">
                <a:off x="2779" y="965"/>
                <a:ext cx="371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7" name="Line 11156"/>
              <p:cNvSpPr>
                <a:spLocks noChangeShapeType="1"/>
              </p:cNvSpPr>
              <p:nvPr/>
            </p:nvSpPr>
            <p:spPr bwMode="auto">
              <a:xfrm flipH="1" flipV="1">
                <a:off x="2998" y="1562"/>
                <a:ext cx="1052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8" name="Line 11157"/>
              <p:cNvSpPr>
                <a:spLocks noChangeShapeType="1"/>
              </p:cNvSpPr>
              <p:nvPr/>
            </p:nvSpPr>
            <p:spPr bwMode="auto">
              <a:xfrm>
                <a:off x="4087" y="2079"/>
                <a:ext cx="734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9" name="Line 11158"/>
              <p:cNvSpPr>
                <a:spLocks noChangeShapeType="1"/>
              </p:cNvSpPr>
              <p:nvPr/>
            </p:nvSpPr>
            <p:spPr bwMode="auto">
              <a:xfrm flipV="1">
                <a:off x="2050" y="1520"/>
                <a:ext cx="727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0" name="Line 11159"/>
              <p:cNvSpPr>
                <a:spLocks noChangeShapeType="1"/>
              </p:cNvSpPr>
              <p:nvPr/>
            </p:nvSpPr>
            <p:spPr bwMode="auto">
              <a:xfrm flipH="1">
                <a:off x="1691" y="1585"/>
                <a:ext cx="323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1" name="Line 11160"/>
              <p:cNvSpPr>
                <a:spLocks noChangeShapeType="1"/>
              </p:cNvSpPr>
              <p:nvPr/>
            </p:nvSpPr>
            <p:spPr bwMode="auto">
              <a:xfrm flipV="1">
                <a:off x="2260" y="1550"/>
                <a:ext cx="524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2" name="Line 11161"/>
              <p:cNvSpPr>
                <a:spLocks noChangeShapeType="1"/>
              </p:cNvSpPr>
              <p:nvPr/>
            </p:nvSpPr>
            <p:spPr bwMode="auto">
              <a:xfrm flipH="1">
                <a:off x="1706" y="1743"/>
                <a:ext cx="516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3" name="Line 11162"/>
              <p:cNvSpPr>
                <a:spLocks noChangeShapeType="1"/>
              </p:cNvSpPr>
              <p:nvPr/>
            </p:nvSpPr>
            <p:spPr bwMode="auto">
              <a:xfrm flipV="1">
                <a:off x="2080" y="1529"/>
                <a:ext cx="698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4" name="Line 11163"/>
              <p:cNvSpPr>
                <a:spLocks noChangeShapeType="1"/>
              </p:cNvSpPr>
              <p:nvPr/>
            </p:nvSpPr>
            <p:spPr bwMode="auto">
              <a:xfrm flipH="1">
                <a:off x="1698" y="1645"/>
                <a:ext cx="345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5" name="Line 11164"/>
              <p:cNvSpPr>
                <a:spLocks noChangeShapeType="1"/>
              </p:cNvSpPr>
              <p:nvPr/>
            </p:nvSpPr>
            <p:spPr bwMode="auto">
              <a:xfrm flipV="1">
                <a:off x="2427" y="1569"/>
                <a:ext cx="36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6" name="Line 11165"/>
              <p:cNvSpPr>
                <a:spLocks noChangeShapeType="1"/>
              </p:cNvSpPr>
              <p:nvPr/>
            </p:nvSpPr>
            <p:spPr bwMode="auto">
              <a:xfrm flipH="1">
                <a:off x="1707" y="1779"/>
                <a:ext cx="685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7" name="Line 11166"/>
              <p:cNvSpPr>
                <a:spLocks noChangeShapeType="1"/>
              </p:cNvSpPr>
              <p:nvPr/>
            </p:nvSpPr>
            <p:spPr bwMode="auto">
              <a:xfrm flipV="1">
                <a:off x="1924" y="1550"/>
                <a:ext cx="860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8" name="Line 11167"/>
              <p:cNvSpPr>
                <a:spLocks noChangeShapeType="1"/>
              </p:cNvSpPr>
              <p:nvPr/>
            </p:nvSpPr>
            <p:spPr bwMode="auto">
              <a:xfrm flipH="1" flipV="1">
                <a:off x="1708" y="1848"/>
                <a:ext cx="178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9" name="Line 11168"/>
              <p:cNvSpPr>
                <a:spLocks noChangeShapeType="1"/>
              </p:cNvSpPr>
              <p:nvPr/>
            </p:nvSpPr>
            <p:spPr bwMode="auto">
              <a:xfrm>
                <a:off x="2072" y="1478"/>
                <a:ext cx="70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0" name="Line 11169"/>
              <p:cNvSpPr>
                <a:spLocks noChangeShapeType="1"/>
              </p:cNvSpPr>
              <p:nvPr/>
            </p:nvSpPr>
            <p:spPr bwMode="auto">
              <a:xfrm flipH="1">
                <a:off x="1683" y="1489"/>
                <a:ext cx="355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1" name="Line 11170"/>
              <p:cNvSpPr>
                <a:spLocks noChangeShapeType="1"/>
              </p:cNvSpPr>
              <p:nvPr/>
            </p:nvSpPr>
            <p:spPr bwMode="auto">
              <a:xfrm flipH="1" flipV="1">
                <a:off x="2988" y="1579"/>
                <a:ext cx="715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2" name="Line 11171"/>
              <p:cNvSpPr>
                <a:spLocks noChangeShapeType="1"/>
              </p:cNvSpPr>
              <p:nvPr/>
            </p:nvSpPr>
            <p:spPr bwMode="auto">
              <a:xfrm>
                <a:off x="3738" y="2097"/>
                <a:ext cx="108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3" name="Line 11172"/>
              <p:cNvSpPr>
                <a:spLocks noChangeShapeType="1"/>
              </p:cNvSpPr>
              <p:nvPr/>
            </p:nvSpPr>
            <p:spPr bwMode="auto">
              <a:xfrm flipV="1">
                <a:off x="2182" y="1539"/>
                <a:ext cx="59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4" name="Line 11173"/>
              <p:cNvSpPr>
                <a:spLocks noChangeShapeType="1"/>
              </p:cNvSpPr>
              <p:nvPr/>
            </p:nvSpPr>
            <p:spPr bwMode="auto">
              <a:xfrm flipH="1">
                <a:off x="1703" y="1688"/>
                <a:ext cx="441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5" name="Line 11174"/>
              <p:cNvSpPr>
                <a:spLocks noChangeShapeType="1"/>
              </p:cNvSpPr>
              <p:nvPr/>
            </p:nvSpPr>
            <p:spPr bwMode="auto">
              <a:xfrm flipH="1" flipV="1">
                <a:off x="2991" y="1574"/>
                <a:ext cx="834" cy="5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6" name="Line 11175"/>
              <p:cNvSpPr>
                <a:spLocks noChangeShapeType="1"/>
              </p:cNvSpPr>
              <p:nvPr/>
            </p:nvSpPr>
            <p:spPr bwMode="auto">
              <a:xfrm>
                <a:off x="3860" y="2119"/>
                <a:ext cx="958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7" name="Line 11176"/>
              <p:cNvSpPr>
                <a:spLocks noChangeShapeType="1"/>
              </p:cNvSpPr>
              <p:nvPr/>
            </p:nvSpPr>
            <p:spPr bwMode="auto">
              <a:xfrm flipV="1">
                <a:off x="2443" y="1593"/>
                <a:ext cx="366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8" name="Line 11177"/>
              <p:cNvSpPr>
                <a:spLocks noChangeShapeType="1"/>
              </p:cNvSpPr>
              <p:nvPr/>
            </p:nvSpPr>
            <p:spPr bwMode="auto">
              <a:xfrm flipH="1">
                <a:off x="2340" y="1976"/>
                <a:ext cx="85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9" name="Line 11178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864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0" name="Line 11179"/>
              <p:cNvSpPr>
                <a:spLocks noChangeShapeType="1"/>
              </p:cNvSpPr>
              <p:nvPr/>
            </p:nvSpPr>
            <p:spPr bwMode="auto">
              <a:xfrm>
                <a:off x="3899" y="1971"/>
                <a:ext cx="924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1" name="Line 11180"/>
              <p:cNvSpPr>
                <a:spLocks noChangeShapeType="1"/>
              </p:cNvSpPr>
              <p:nvPr/>
            </p:nvSpPr>
            <p:spPr bwMode="auto">
              <a:xfrm flipV="1">
                <a:off x="2249" y="1544"/>
                <a:ext cx="533" cy="1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2" name="Line 11181"/>
              <p:cNvSpPr>
                <a:spLocks noChangeShapeType="1"/>
              </p:cNvSpPr>
              <p:nvPr/>
            </p:nvSpPr>
            <p:spPr bwMode="auto">
              <a:xfrm flipH="1">
                <a:off x="1705" y="1708"/>
                <a:ext cx="506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3" name="Line 11182"/>
              <p:cNvSpPr>
                <a:spLocks noChangeShapeType="1"/>
              </p:cNvSpPr>
              <p:nvPr/>
            </p:nvSpPr>
            <p:spPr bwMode="auto">
              <a:xfrm flipV="1">
                <a:off x="2014" y="1556"/>
                <a:ext cx="772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4" name="Line 11183"/>
              <p:cNvSpPr>
                <a:spLocks noChangeShapeType="1"/>
              </p:cNvSpPr>
              <p:nvPr/>
            </p:nvSpPr>
            <p:spPr bwMode="auto">
              <a:xfrm>
                <a:off x="2006" y="1897"/>
                <a:ext cx="250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5" name="Line 11184"/>
              <p:cNvSpPr>
                <a:spLocks noChangeShapeType="1"/>
              </p:cNvSpPr>
              <p:nvPr/>
            </p:nvSpPr>
            <p:spPr bwMode="auto">
              <a:xfrm flipH="1" flipV="1">
                <a:off x="2996" y="1565"/>
                <a:ext cx="857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6" name="Line 11185"/>
              <p:cNvSpPr>
                <a:spLocks noChangeShapeType="1"/>
              </p:cNvSpPr>
              <p:nvPr/>
            </p:nvSpPr>
            <p:spPr bwMode="auto">
              <a:xfrm>
                <a:off x="3889" y="2026"/>
                <a:ext cx="932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7" name="Line 11186"/>
              <p:cNvSpPr>
                <a:spLocks noChangeShapeType="1"/>
              </p:cNvSpPr>
              <p:nvPr/>
            </p:nvSpPr>
            <p:spPr bwMode="auto">
              <a:xfrm flipH="1" flipV="1">
                <a:off x="2993" y="1571"/>
                <a:ext cx="751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8" name="Line 11187"/>
              <p:cNvSpPr>
                <a:spLocks noChangeShapeType="1"/>
              </p:cNvSpPr>
              <p:nvPr/>
            </p:nvSpPr>
            <p:spPr bwMode="auto">
              <a:xfrm>
                <a:off x="3779" y="2029"/>
                <a:ext cx="1041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9" name="Line 11188"/>
              <p:cNvSpPr>
                <a:spLocks noChangeShapeType="1"/>
              </p:cNvSpPr>
              <p:nvPr/>
            </p:nvSpPr>
            <p:spPr bwMode="auto">
              <a:xfrm flipV="1">
                <a:off x="2728" y="1622"/>
                <a:ext cx="126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0" name="Line 11189"/>
              <p:cNvSpPr>
                <a:spLocks noChangeShapeType="1"/>
              </p:cNvSpPr>
              <p:nvPr/>
            </p:nvSpPr>
            <p:spPr bwMode="auto">
              <a:xfrm flipH="1">
                <a:off x="2392" y="2005"/>
                <a:ext cx="316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1" name="Line 11190"/>
              <p:cNvSpPr>
                <a:spLocks noChangeShapeType="1"/>
              </p:cNvSpPr>
              <p:nvPr/>
            </p:nvSpPr>
            <p:spPr bwMode="auto">
              <a:xfrm flipV="1">
                <a:off x="2195" y="1538"/>
                <a:ext cx="586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2" name="Line 11191"/>
              <p:cNvSpPr>
                <a:spLocks noChangeShapeType="1"/>
              </p:cNvSpPr>
              <p:nvPr/>
            </p:nvSpPr>
            <p:spPr bwMode="auto">
              <a:xfrm flipH="1">
                <a:off x="2051" y="1694"/>
                <a:ext cx="117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3" name="Line 11192"/>
              <p:cNvSpPr>
                <a:spLocks noChangeShapeType="1"/>
              </p:cNvSpPr>
              <p:nvPr/>
            </p:nvSpPr>
            <p:spPr bwMode="auto">
              <a:xfrm flipH="1" flipV="1">
                <a:off x="2999" y="1559"/>
                <a:ext cx="89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4" name="Line 11193"/>
              <p:cNvSpPr>
                <a:spLocks noChangeShapeType="1"/>
              </p:cNvSpPr>
              <p:nvPr/>
            </p:nvSpPr>
            <p:spPr bwMode="auto">
              <a:xfrm>
                <a:off x="3935" y="1969"/>
                <a:ext cx="888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5" name="Line 11194"/>
              <p:cNvSpPr>
                <a:spLocks noChangeShapeType="1"/>
              </p:cNvSpPr>
              <p:nvPr/>
            </p:nvSpPr>
            <p:spPr bwMode="auto">
              <a:xfrm flipV="1">
                <a:off x="2449" y="1573"/>
                <a:ext cx="345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6" name="Line 11195"/>
              <p:cNvSpPr>
                <a:spLocks noChangeShapeType="1"/>
              </p:cNvSpPr>
              <p:nvPr/>
            </p:nvSpPr>
            <p:spPr bwMode="auto">
              <a:xfrm flipH="1">
                <a:off x="2103" y="1808"/>
                <a:ext cx="314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7" name="Line 11196"/>
              <p:cNvSpPr>
                <a:spLocks noChangeShapeType="1"/>
              </p:cNvSpPr>
              <p:nvPr/>
            </p:nvSpPr>
            <p:spPr bwMode="auto">
              <a:xfrm flipH="1">
                <a:off x="3010" y="1462"/>
                <a:ext cx="859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8" name="Line 11197"/>
              <p:cNvSpPr>
                <a:spLocks noChangeShapeType="1"/>
              </p:cNvSpPr>
              <p:nvPr/>
            </p:nvSpPr>
            <p:spPr bwMode="auto">
              <a:xfrm>
                <a:off x="3904" y="1473"/>
                <a:ext cx="193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9" name="Line 11198"/>
              <p:cNvSpPr>
                <a:spLocks noChangeShapeType="1"/>
              </p:cNvSpPr>
              <p:nvPr/>
            </p:nvSpPr>
            <p:spPr bwMode="auto">
              <a:xfrm flipV="1">
                <a:off x="2294" y="1592"/>
                <a:ext cx="514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0" name="Line 11199"/>
              <p:cNvSpPr>
                <a:spLocks noChangeShapeType="1"/>
              </p:cNvSpPr>
              <p:nvPr/>
            </p:nvSpPr>
            <p:spPr bwMode="auto">
              <a:xfrm>
                <a:off x="2281" y="2101"/>
                <a:ext cx="2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1" name="Line 11200"/>
              <p:cNvSpPr>
                <a:spLocks noChangeShapeType="1"/>
              </p:cNvSpPr>
              <p:nvPr/>
            </p:nvSpPr>
            <p:spPr bwMode="auto">
              <a:xfrm flipH="1" flipV="1">
                <a:off x="2997" y="1564"/>
                <a:ext cx="869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2" name="Line 11201"/>
              <p:cNvSpPr>
                <a:spLocks noChangeShapeType="1"/>
              </p:cNvSpPr>
              <p:nvPr/>
            </p:nvSpPr>
            <p:spPr bwMode="auto">
              <a:xfrm>
                <a:off x="3901" y="2013"/>
                <a:ext cx="921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3" name="Line 11202"/>
              <p:cNvSpPr>
                <a:spLocks noChangeShapeType="1"/>
              </p:cNvSpPr>
              <p:nvPr/>
            </p:nvSpPr>
            <p:spPr bwMode="auto">
              <a:xfrm flipV="1">
                <a:off x="2728" y="1625"/>
                <a:ext cx="137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4" name="Line 11203"/>
              <p:cNvSpPr>
                <a:spLocks noChangeShapeType="1"/>
              </p:cNvSpPr>
              <p:nvPr/>
            </p:nvSpPr>
            <p:spPr bwMode="auto">
              <a:xfrm flipH="1">
                <a:off x="2411" y="2194"/>
                <a:ext cx="295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5" name="Line 11204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407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6" name="Line 11205"/>
              <p:cNvSpPr>
                <a:spLocks noChangeShapeType="1"/>
              </p:cNvSpPr>
              <p:nvPr/>
            </p:nvSpPr>
            <p:spPr bwMode="auto">
              <a:xfrm>
                <a:off x="3451" y="1652"/>
                <a:ext cx="622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7" name="Line 11206"/>
              <p:cNvSpPr>
                <a:spLocks noChangeShapeType="1"/>
              </p:cNvSpPr>
              <p:nvPr/>
            </p:nvSpPr>
            <p:spPr bwMode="auto">
              <a:xfrm>
                <a:off x="2157" y="1462"/>
                <a:ext cx="620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8" name="Line 11207"/>
              <p:cNvSpPr>
                <a:spLocks noChangeShapeType="1"/>
              </p:cNvSpPr>
              <p:nvPr/>
            </p:nvSpPr>
            <p:spPr bwMode="auto">
              <a:xfrm flipH="1">
                <a:off x="1686" y="1472"/>
                <a:ext cx="436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9" name="Line 11208"/>
              <p:cNvSpPr>
                <a:spLocks noChangeShapeType="1"/>
              </p:cNvSpPr>
              <p:nvPr/>
            </p:nvSpPr>
            <p:spPr bwMode="auto">
              <a:xfrm flipV="1">
                <a:off x="2557" y="1609"/>
                <a:ext cx="272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0" name="Line 11209"/>
              <p:cNvSpPr>
                <a:spLocks noChangeShapeType="1"/>
              </p:cNvSpPr>
              <p:nvPr/>
            </p:nvSpPr>
            <p:spPr bwMode="auto">
              <a:xfrm flipH="1">
                <a:off x="2371" y="2044"/>
                <a:ext cx="166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1" name="Line 11210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117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2" name="Line 11211"/>
              <p:cNvSpPr>
                <a:spLocks noChangeShapeType="1"/>
              </p:cNvSpPr>
              <p:nvPr/>
            </p:nvSpPr>
            <p:spPr bwMode="auto">
              <a:xfrm>
                <a:off x="4212" y="1862"/>
                <a:ext cx="624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3" name="Line 11212"/>
              <p:cNvSpPr>
                <a:spLocks noChangeShapeType="1"/>
              </p:cNvSpPr>
              <p:nvPr/>
            </p:nvSpPr>
            <p:spPr bwMode="auto">
              <a:xfrm flipH="1" flipV="1">
                <a:off x="3008" y="1521"/>
                <a:ext cx="410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7" name="Group 11414"/>
            <p:cNvGrpSpPr>
              <a:grpSpLocks/>
            </p:cNvGrpSpPr>
            <p:nvPr/>
          </p:nvGrpSpPr>
          <p:grpSpPr bwMode="auto">
            <a:xfrm>
              <a:off x="1146" y="880"/>
              <a:ext cx="5435" cy="2740"/>
              <a:chOff x="1146" y="880"/>
              <a:chExt cx="5435" cy="2740"/>
            </a:xfrm>
          </p:grpSpPr>
          <p:sp>
            <p:nvSpPr>
              <p:cNvPr id="15114" name="Line 11214"/>
              <p:cNvSpPr>
                <a:spLocks noChangeShapeType="1"/>
              </p:cNvSpPr>
              <p:nvPr/>
            </p:nvSpPr>
            <p:spPr bwMode="auto">
              <a:xfrm>
                <a:off x="3457" y="1562"/>
                <a:ext cx="618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5" name="Line 11215"/>
              <p:cNvSpPr>
                <a:spLocks noChangeShapeType="1"/>
              </p:cNvSpPr>
              <p:nvPr/>
            </p:nvSpPr>
            <p:spPr bwMode="auto">
              <a:xfrm flipH="1">
                <a:off x="3008" y="1438"/>
                <a:ext cx="494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6" name="Line 11216"/>
              <p:cNvSpPr>
                <a:spLocks noChangeShapeType="1"/>
              </p:cNvSpPr>
              <p:nvPr/>
            </p:nvSpPr>
            <p:spPr bwMode="auto">
              <a:xfrm>
                <a:off x="3539" y="1443"/>
                <a:ext cx="542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7" name="Line 11217"/>
              <p:cNvSpPr>
                <a:spLocks noChangeShapeType="1"/>
              </p:cNvSpPr>
              <p:nvPr/>
            </p:nvSpPr>
            <p:spPr bwMode="auto">
              <a:xfrm flipV="1">
                <a:off x="2425" y="1602"/>
                <a:ext cx="396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8" name="Line 11218"/>
              <p:cNvSpPr>
                <a:spLocks noChangeShapeType="1"/>
              </p:cNvSpPr>
              <p:nvPr/>
            </p:nvSpPr>
            <p:spPr bwMode="auto">
              <a:xfrm flipH="1">
                <a:off x="2347" y="2126"/>
                <a:ext cx="61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9" name="Line 11219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686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0" name="Line 11220"/>
              <p:cNvSpPr>
                <a:spLocks noChangeShapeType="1"/>
              </p:cNvSpPr>
              <p:nvPr/>
            </p:nvSpPr>
            <p:spPr bwMode="auto">
              <a:xfrm>
                <a:off x="3734" y="1569"/>
                <a:ext cx="343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1" name="Line 11221"/>
              <p:cNvSpPr>
                <a:spLocks noChangeShapeType="1"/>
              </p:cNvSpPr>
              <p:nvPr/>
            </p:nvSpPr>
            <p:spPr bwMode="auto">
              <a:xfrm flipV="1">
                <a:off x="2213" y="1594"/>
                <a:ext cx="599" cy="6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2" name="Line 11222"/>
              <p:cNvSpPr>
                <a:spLocks noChangeShapeType="1"/>
              </p:cNvSpPr>
              <p:nvPr/>
            </p:nvSpPr>
            <p:spPr bwMode="auto">
              <a:xfrm>
                <a:off x="2207" y="2226"/>
                <a:ext cx="55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3" name="Line 11223"/>
              <p:cNvSpPr>
                <a:spLocks noChangeShapeType="1"/>
              </p:cNvSpPr>
              <p:nvPr/>
            </p:nvSpPr>
            <p:spPr bwMode="auto">
              <a:xfrm flipV="1">
                <a:off x="2815" y="1627"/>
                <a:ext cx="64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4" name="Line 11224"/>
              <p:cNvSpPr>
                <a:spLocks noChangeShapeType="1"/>
              </p:cNvSpPr>
              <p:nvPr/>
            </p:nvSpPr>
            <p:spPr bwMode="auto">
              <a:xfrm flipH="1">
                <a:off x="2418" y="2208"/>
                <a:ext cx="376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5" name="Line 11225"/>
              <p:cNvSpPr>
                <a:spLocks noChangeShapeType="1"/>
              </p:cNvSpPr>
              <p:nvPr/>
            </p:nvSpPr>
            <p:spPr bwMode="auto">
              <a:xfrm flipV="1">
                <a:off x="2165" y="1539"/>
                <a:ext cx="616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6" name="Line 11226"/>
              <p:cNvSpPr>
                <a:spLocks noChangeShapeType="1"/>
              </p:cNvSpPr>
              <p:nvPr/>
            </p:nvSpPr>
            <p:spPr bwMode="auto">
              <a:xfrm flipH="1">
                <a:off x="1703" y="1690"/>
                <a:ext cx="425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7" name="Line 11227"/>
              <p:cNvSpPr>
                <a:spLocks noChangeShapeType="1"/>
              </p:cNvSpPr>
              <p:nvPr/>
            </p:nvSpPr>
            <p:spPr bwMode="auto">
              <a:xfrm flipV="1">
                <a:off x="1985" y="1516"/>
                <a:ext cx="792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8" name="Line 11228"/>
              <p:cNvSpPr>
                <a:spLocks noChangeShapeType="1"/>
              </p:cNvSpPr>
              <p:nvPr/>
            </p:nvSpPr>
            <p:spPr bwMode="auto">
              <a:xfrm flipH="1">
                <a:off x="1682" y="1551"/>
                <a:ext cx="269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9" name="Line 11229"/>
              <p:cNvSpPr>
                <a:spLocks noChangeShapeType="1"/>
              </p:cNvSpPr>
              <p:nvPr/>
            </p:nvSpPr>
            <p:spPr bwMode="auto">
              <a:xfrm flipH="1">
                <a:off x="3007" y="1360"/>
                <a:ext cx="680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0" name="Line 11230"/>
              <p:cNvSpPr>
                <a:spLocks noChangeShapeType="1"/>
              </p:cNvSpPr>
              <p:nvPr/>
            </p:nvSpPr>
            <p:spPr bwMode="auto">
              <a:xfrm>
                <a:off x="3722" y="1367"/>
                <a:ext cx="371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1" name="Line 11231"/>
              <p:cNvSpPr>
                <a:spLocks noChangeShapeType="1"/>
              </p:cNvSpPr>
              <p:nvPr/>
            </p:nvSpPr>
            <p:spPr bwMode="auto">
              <a:xfrm flipV="1">
                <a:off x="2264" y="1588"/>
                <a:ext cx="542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2" name="Line 11232"/>
              <p:cNvSpPr>
                <a:spLocks noChangeShapeType="1"/>
              </p:cNvSpPr>
              <p:nvPr/>
            </p:nvSpPr>
            <p:spPr bwMode="auto">
              <a:xfrm>
                <a:off x="2253" y="2095"/>
                <a:ext cx="41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3" name="Line 11233"/>
              <p:cNvSpPr>
                <a:spLocks noChangeShapeType="1"/>
              </p:cNvSpPr>
              <p:nvPr/>
            </p:nvSpPr>
            <p:spPr bwMode="auto">
              <a:xfrm flipV="1">
                <a:off x="2654" y="1619"/>
                <a:ext cx="194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4" name="Line 11234"/>
              <p:cNvSpPr>
                <a:spLocks noChangeShapeType="1"/>
              </p:cNvSpPr>
              <p:nvPr/>
            </p:nvSpPr>
            <p:spPr bwMode="auto">
              <a:xfrm flipH="1">
                <a:off x="2394" y="2111"/>
                <a:ext cx="239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5" name="Line 11235"/>
              <p:cNvSpPr>
                <a:spLocks noChangeShapeType="1"/>
              </p:cNvSpPr>
              <p:nvPr/>
            </p:nvSpPr>
            <p:spPr bwMode="auto">
              <a:xfrm flipV="1">
                <a:off x="2171" y="1532"/>
                <a:ext cx="60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6" name="Line 11236"/>
              <p:cNvSpPr>
                <a:spLocks noChangeShapeType="1"/>
              </p:cNvSpPr>
              <p:nvPr/>
            </p:nvSpPr>
            <p:spPr bwMode="auto">
              <a:xfrm flipH="1">
                <a:off x="1701" y="1649"/>
                <a:ext cx="433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7" name="Line 11237"/>
              <p:cNvSpPr>
                <a:spLocks noChangeShapeType="1"/>
              </p:cNvSpPr>
              <p:nvPr/>
            </p:nvSpPr>
            <p:spPr bwMode="auto">
              <a:xfrm flipH="1" flipV="1">
                <a:off x="2993" y="1570"/>
                <a:ext cx="850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8" name="Line 11238"/>
              <p:cNvSpPr>
                <a:spLocks noChangeShapeType="1"/>
              </p:cNvSpPr>
              <p:nvPr/>
            </p:nvSpPr>
            <p:spPr bwMode="auto">
              <a:xfrm>
                <a:off x="3878" y="2073"/>
                <a:ext cx="9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9" name="Line 11239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895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0" name="Line 11240"/>
              <p:cNvSpPr>
                <a:spLocks noChangeShapeType="1"/>
              </p:cNvSpPr>
              <p:nvPr/>
            </p:nvSpPr>
            <p:spPr bwMode="auto">
              <a:xfrm>
                <a:off x="3935" y="1838"/>
                <a:ext cx="894" cy="4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1" name="Line 11241"/>
              <p:cNvSpPr>
                <a:spLocks noChangeShapeType="1"/>
              </p:cNvSpPr>
              <p:nvPr/>
            </p:nvSpPr>
            <p:spPr bwMode="auto">
              <a:xfrm flipH="1" flipV="1">
                <a:off x="2999" y="1558"/>
                <a:ext cx="901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2" name="Line 11242"/>
              <p:cNvSpPr>
                <a:spLocks noChangeShapeType="1"/>
              </p:cNvSpPr>
              <p:nvPr/>
            </p:nvSpPr>
            <p:spPr bwMode="auto">
              <a:xfrm>
                <a:off x="3937" y="1964"/>
                <a:ext cx="886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3" name="Line 11243"/>
              <p:cNvSpPr>
                <a:spLocks noChangeShapeType="1"/>
              </p:cNvSpPr>
              <p:nvPr/>
            </p:nvSpPr>
            <p:spPr bwMode="auto">
              <a:xfrm flipH="1" flipV="1">
                <a:off x="3007" y="1534"/>
                <a:ext cx="1261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4" name="Line 11244"/>
              <p:cNvSpPr>
                <a:spLocks noChangeShapeType="1"/>
              </p:cNvSpPr>
              <p:nvPr/>
            </p:nvSpPr>
            <p:spPr bwMode="auto">
              <a:xfrm>
                <a:off x="4302" y="1793"/>
                <a:ext cx="542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5" name="Line 11245"/>
              <p:cNvSpPr>
                <a:spLocks noChangeShapeType="1"/>
              </p:cNvSpPr>
              <p:nvPr/>
            </p:nvSpPr>
            <p:spPr bwMode="auto">
              <a:xfrm flipH="1" flipV="1">
                <a:off x="3004" y="1549"/>
                <a:ext cx="1149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6" name="Line 11246"/>
              <p:cNvSpPr>
                <a:spLocks noChangeShapeType="1"/>
              </p:cNvSpPr>
              <p:nvPr/>
            </p:nvSpPr>
            <p:spPr bwMode="auto">
              <a:xfrm>
                <a:off x="4189" y="1951"/>
                <a:ext cx="640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7" name="Line 11247"/>
              <p:cNvSpPr>
                <a:spLocks noChangeShapeType="1"/>
              </p:cNvSpPr>
              <p:nvPr/>
            </p:nvSpPr>
            <p:spPr bwMode="auto">
              <a:xfrm flipH="1" flipV="1">
                <a:off x="2998" y="1563"/>
                <a:ext cx="875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8" name="Line 11248"/>
              <p:cNvSpPr>
                <a:spLocks noChangeShapeType="1"/>
              </p:cNvSpPr>
              <p:nvPr/>
            </p:nvSpPr>
            <p:spPr bwMode="auto">
              <a:xfrm>
                <a:off x="3908" y="2005"/>
                <a:ext cx="914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9" name="Line 11249"/>
              <p:cNvSpPr>
                <a:spLocks noChangeShapeType="1"/>
              </p:cNvSpPr>
              <p:nvPr/>
            </p:nvSpPr>
            <p:spPr bwMode="auto">
              <a:xfrm flipV="1">
                <a:off x="2113" y="1542"/>
                <a:ext cx="66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0" name="Line 11250"/>
              <p:cNvSpPr>
                <a:spLocks noChangeShapeType="1"/>
              </p:cNvSpPr>
              <p:nvPr/>
            </p:nvSpPr>
            <p:spPr bwMode="auto">
              <a:xfrm flipH="1">
                <a:off x="1705" y="1730"/>
                <a:ext cx="371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1" name="Line 11251"/>
              <p:cNvSpPr>
                <a:spLocks noChangeShapeType="1"/>
              </p:cNvSpPr>
              <p:nvPr/>
            </p:nvSpPr>
            <p:spPr bwMode="auto">
              <a:xfrm flipH="1" flipV="1">
                <a:off x="3001" y="1555"/>
                <a:ext cx="1149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2" name="Line 11252"/>
              <p:cNvSpPr>
                <a:spLocks noChangeShapeType="1"/>
              </p:cNvSpPr>
              <p:nvPr/>
            </p:nvSpPr>
            <p:spPr bwMode="auto">
              <a:xfrm>
                <a:off x="4186" y="2020"/>
                <a:ext cx="639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3" name="Line 11253"/>
              <p:cNvSpPr>
                <a:spLocks noChangeShapeType="1"/>
              </p:cNvSpPr>
              <p:nvPr/>
            </p:nvSpPr>
            <p:spPr bwMode="auto">
              <a:xfrm flipH="1" flipV="1">
                <a:off x="3001" y="1554"/>
                <a:ext cx="1010" cy="3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4" name="Line 11254"/>
              <p:cNvSpPr>
                <a:spLocks noChangeShapeType="1"/>
              </p:cNvSpPr>
              <p:nvPr/>
            </p:nvSpPr>
            <p:spPr bwMode="auto">
              <a:xfrm>
                <a:off x="4046" y="1950"/>
                <a:ext cx="781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5" name="Line 11255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1121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6" name="Line 11256"/>
              <p:cNvSpPr>
                <a:spLocks noChangeShapeType="1"/>
              </p:cNvSpPr>
              <p:nvPr/>
            </p:nvSpPr>
            <p:spPr bwMode="auto">
              <a:xfrm>
                <a:off x="4160" y="1905"/>
                <a:ext cx="671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7" name="Line 11257"/>
              <p:cNvSpPr>
                <a:spLocks noChangeShapeType="1"/>
              </p:cNvSpPr>
              <p:nvPr/>
            </p:nvSpPr>
            <p:spPr bwMode="auto">
              <a:xfrm flipV="1">
                <a:off x="1873" y="916"/>
                <a:ext cx="369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8" name="Line 11258"/>
              <p:cNvSpPr>
                <a:spLocks noChangeShapeType="1"/>
              </p:cNvSpPr>
              <p:nvPr/>
            </p:nvSpPr>
            <p:spPr bwMode="auto">
              <a:xfrm>
                <a:off x="1865" y="1399"/>
                <a:ext cx="118" cy="5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9" name="Line 11259"/>
              <p:cNvSpPr>
                <a:spLocks noChangeShapeType="1"/>
              </p:cNvSpPr>
              <p:nvPr/>
            </p:nvSpPr>
            <p:spPr bwMode="auto">
              <a:xfrm flipH="1" flipV="1">
                <a:off x="2418" y="880"/>
                <a:ext cx="1337" cy="7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0" name="Line 11260"/>
              <p:cNvSpPr>
                <a:spLocks noChangeShapeType="1"/>
              </p:cNvSpPr>
              <p:nvPr/>
            </p:nvSpPr>
            <p:spPr bwMode="auto">
              <a:xfrm>
                <a:off x="3789" y="1603"/>
                <a:ext cx="1046" cy="6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1" name="Line 11261"/>
              <p:cNvSpPr>
                <a:spLocks noChangeShapeType="1"/>
              </p:cNvSpPr>
              <p:nvPr/>
            </p:nvSpPr>
            <p:spPr bwMode="auto">
              <a:xfrm flipV="1">
                <a:off x="2222" y="941"/>
                <a:ext cx="80" cy="6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2" name="Line 11262"/>
              <p:cNvSpPr>
                <a:spLocks noChangeShapeType="1"/>
              </p:cNvSpPr>
              <p:nvPr/>
            </p:nvSpPr>
            <p:spPr bwMode="auto">
              <a:xfrm>
                <a:off x="2222" y="1646"/>
                <a:ext cx="77" cy="6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3" name="Line 11263"/>
              <p:cNvSpPr>
                <a:spLocks noChangeShapeType="1"/>
              </p:cNvSpPr>
              <p:nvPr/>
            </p:nvSpPr>
            <p:spPr bwMode="auto">
              <a:xfrm flipV="1">
                <a:off x="2084" y="934"/>
                <a:ext cx="189" cy="4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4" name="Line 11264"/>
              <p:cNvSpPr>
                <a:spLocks noChangeShapeType="1"/>
              </p:cNvSpPr>
              <p:nvPr/>
            </p:nvSpPr>
            <p:spPr bwMode="auto">
              <a:xfrm flipH="1">
                <a:off x="2020" y="1455"/>
                <a:ext cx="55" cy="5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5" name="Line 11265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24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6" name="Line 11266"/>
              <p:cNvSpPr>
                <a:spLocks noChangeShapeType="1"/>
              </p:cNvSpPr>
              <p:nvPr/>
            </p:nvSpPr>
            <p:spPr bwMode="auto">
              <a:xfrm>
                <a:off x="3267" y="2216"/>
                <a:ext cx="1549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7" name="Line 11267"/>
              <p:cNvSpPr>
                <a:spLocks noChangeShapeType="1"/>
              </p:cNvSpPr>
              <p:nvPr/>
            </p:nvSpPr>
            <p:spPr bwMode="auto">
              <a:xfrm flipV="1">
                <a:off x="1417" y="1943"/>
                <a:ext cx="109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8" name="Line 11268"/>
              <p:cNvSpPr>
                <a:spLocks noChangeShapeType="1"/>
              </p:cNvSpPr>
              <p:nvPr/>
            </p:nvSpPr>
            <p:spPr bwMode="auto">
              <a:xfrm flipV="1">
                <a:off x="1425" y="2094"/>
                <a:ext cx="466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9" name="Line 11269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54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0" name="Line 11270"/>
              <p:cNvSpPr>
                <a:spLocks noChangeShapeType="1"/>
              </p:cNvSpPr>
              <p:nvPr/>
            </p:nvSpPr>
            <p:spPr bwMode="auto">
              <a:xfrm>
                <a:off x="3294" y="1982"/>
                <a:ext cx="1524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1" name="Line 11271"/>
              <p:cNvSpPr>
                <a:spLocks noChangeShapeType="1"/>
              </p:cNvSpPr>
              <p:nvPr/>
            </p:nvSpPr>
            <p:spPr bwMode="auto">
              <a:xfrm flipV="1">
                <a:off x="1146" y="1916"/>
                <a:ext cx="353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2" name="Line 11272"/>
              <p:cNvSpPr>
                <a:spLocks noChangeShapeType="1"/>
              </p:cNvSpPr>
              <p:nvPr/>
            </p:nvSpPr>
            <p:spPr bwMode="auto">
              <a:xfrm flipV="1">
                <a:off x="1150" y="2101"/>
                <a:ext cx="74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3" name="Line 11273"/>
              <p:cNvSpPr>
                <a:spLocks noChangeShapeType="1"/>
              </p:cNvSpPr>
              <p:nvPr/>
            </p:nvSpPr>
            <p:spPr bwMode="auto">
              <a:xfrm flipH="1" flipV="1">
                <a:off x="1699" y="1890"/>
                <a:ext cx="2322" cy="9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4" name="Line 11274"/>
              <p:cNvSpPr>
                <a:spLocks noChangeShapeType="1"/>
              </p:cNvSpPr>
              <p:nvPr/>
            </p:nvSpPr>
            <p:spPr bwMode="auto">
              <a:xfrm>
                <a:off x="4058" y="2850"/>
                <a:ext cx="2505" cy="7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5" name="Line 11275"/>
              <p:cNvSpPr>
                <a:spLocks noChangeShapeType="1"/>
              </p:cNvSpPr>
              <p:nvPr/>
            </p:nvSpPr>
            <p:spPr bwMode="auto">
              <a:xfrm flipH="1">
                <a:off x="1708" y="1781"/>
                <a:ext cx="2207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6" name="Line 11276"/>
              <p:cNvSpPr>
                <a:spLocks noChangeShapeType="1"/>
              </p:cNvSpPr>
              <p:nvPr/>
            </p:nvSpPr>
            <p:spPr bwMode="auto">
              <a:xfrm flipV="1">
                <a:off x="3954" y="1707"/>
                <a:ext cx="1899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7" name="Line 11277"/>
              <p:cNvSpPr>
                <a:spLocks noChangeShapeType="1"/>
              </p:cNvSpPr>
              <p:nvPr/>
            </p:nvSpPr>
            <p:spPr bwMode="auto">
              <a:xfrm flipH="1">
                <a:off x="1659" y="1528"/>
                <a:ext cx="158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8" name="Line 11278"/>
              <p:cNvSpPr>
                <a:spLocks noChangeShapeType="1"/>
              </p:cNvSpPr>
              <p:nvPr/>
            </p:nvSpPr>
            <p:spPr bwMode="auto">
              <a:xfrm>
                <a:off x="1847" y="1518"/>
                <a:ext cx="707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9" name="Line 11279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318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0" name="Line 11280"/>
              <p:cNvSpPr>
                <a:spLocks noChangeShapeType="1"/>
              </p:cNvSpPr>
              <p:nvPr/>
            </p:nvSpPr>
            <p:spPr bwMode="auto">
              <a:xfrm>
                <a:off x="3062" y="2108"/>
                <a:ext cx="1755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1" name="Line 11281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537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2" name="Line 11282"/>
              <p:cNvSpPr>
                <a:spLocks noChangeShapeType="1"/>
              </p:cNvSpPr>
              <p:nvPr/>
            </p:nvSpPr>
            <p:spPr bwMode="auto">
              <a:xfrm>
                <a:off x="3281" y="2207"/>
                <a:ext cx="1535" cy="1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3" name="Line 11283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1455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4" name="Line 11284"/>
              <p:cNvSpPr>
                <a:spLocks noChangeShapeType="1"/>
              </p:cNvSpPr>
              <p:nvPr/>
            </p:nvSpPr>
            <p:spPr bwMode="auto">
              <a:xfrm>
                <a:off x="3199" y="2091"/>
                <a:ext cx="1618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5" name="Line 11285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299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6" name="Line 11286"/>
              <p:cNvSpPr>
                <a:spLocks noChangeShapeType="1"/>
              </p:cNvSpPr>
              <p:nvPr/>
            </p:nvSpPr>
            <p:spPr bwMode="auto">
              <a:xfrm>
                <a:off x="3043" y="2101"/>
                <a:ext cx="1774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7" name="Line 11287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258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8" name="Line 11288"/>
              <p:cNvSpPr>
                <a:spLocks noChangeShapeType="1"/>
              </p:cNvSpPr>
              <p:nvPr/>
            </p:nvSpPr>
            <p:spPr bwMode="auto">
              <a:xfrm>
                <a:off x="3001" y="2156"/>
                <a:ext cx="1815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9" name="Line 11289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403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0" name="Line 11290"/>
              <p:cNvSpPr>
                <a:spLocks noChangeShapeType="1"/>
              </p:cNvSpPr>
              <p:nvPr/>
            </p:nvSpPr>
            <p:spPr bwMode="auto">
              <a:xfrm>
                <a:off x="3148" y="2171"/>
                <a:ext cx="1668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1" name="Line 11291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465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2" name="Line 11292"/>
              <p:cNvSpPr>
                <a:spLocks noChangeShapeType="1"/>
              </p:cNvSpPr>
              <p:nvPr/>
            </p:nvSpPr>
            <p:spPr bwMode="auto">
              <a:xfrm>
                <a:off x="3209" y="2123"/>
                <a:ext cx="1608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3" name="Line 11293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275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4" name="Line 11294"/>
              <p:cNvSpPr>
                <a:spLocks noChangeShapeType="1"/>
              </p:cNvSpPr>
              <p:nvPr/>
            </p:nvSpPr>
            <p:spPr bwMode="auto">
              <a:xfrm>
                <a:off x="3018" y="2216"/>
                <a:ext cx="1798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5" name="Line 11295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440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6" name="Line 11296"/>
              <p:cNvSpPr>
                <a:spLocks noChangeShapeType="1"/>
              </p:cNvSpPr>
              <p:nvPr/>
            </p:nvSpPr>
            <p:spPr bwMode="auto">
              <a:xfrm>
                <a:off x="3181" y="2255"/>
                <a:ext cx="1635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7" name="Line 11297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460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8" name="Line 11298"/>
              <p:cNvSpPr>
                <a:spLocks noChangeShapeType="1"/>
              </p:cNvSpPr>
              <p:nvPr/>
            </p:nvSpPr>
            <p:spPr bwMode="auto">
              <a:xfrm>
                <a:off x="3206" y="2012"/>
                <a:ext cx="1612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9" name="Line 11299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43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0" name="Line 11300"/>
              <p:cNvSpPr>
                <a:spLocks noChangeShapeType="1"/>
              </p:cNvSpPr>
              <p:nvPr/>
            </p:nvSpPr>
            <p:spPr bwMode="auto">
              <a:xfrm>
                <a:off x="3175" y="2086"/>
                <a:ext cx="16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1" name="Line 11301"/>
              <p:cNvSpPr>
                <a:spLocks noChangeShapeType="1"/>
              </p:cNvSpPr>
              <p:nvPr/>
            </p:nvSpPr>
            <p:spPr bwMode="auto">
              <a:xfrm flipH="1" flipV="1">
                <a:off x="1701" y="1883"/>
                <a:ext cx="1306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2" name="Line 11302"/>
              <p:cNvSpPr>
                <a:spLocks noChangeShapeType="1"/>
              </p:cNvSpPr>
              <p:nvPr/>
            </p:nvSpPr>
            <p:spPr bwMode="auto">
              <a:xfrm>
                <a:off x="3045" y="2336"/>
                <a:ext cx="177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3" name="Line 11303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44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4" name="Line 11304"/>
              <p:cNvSpPr>
                <a:spLocks noChangeShapeType="1"/>
              </p:cNvSpPr>
              <p:nvPr/>
            </p:nvSpPr>
            <p:spPr bwMode="auto">
              <a:xfrm>
                <a:off x="3190" y="2106"/>
                <a:ext cx="1627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5" name="Line 11305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04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6" name="Line 11306"/>
              <p:cNvSpPr>
                <a:spLocks noChangeShapeType="1"/>
              </p:cNvSpPr>
              <p:nvPr/>
            </p:nvSpPr>
            <p:spPr bwMode="auto">
              <a:xfrm>
                <a:off x="3247" y="2214"/>
                <a:ext cx="1569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7" name="Line 11307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1359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8" name="Line 11308"/>
              <p:cNvSpPr>
                <a:spLocks noChangeShapeType="1"/>
              </p:cNvSpPr>
              <p:nvPr/>
            </p:nvSpPr>
            <p:spPr bwMode="auto">
              <a:xfrm>
                <a:off x="3103" y="2080"/>
                <a:ext cx="1714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9" name="Line 11309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383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0" name="Line 11310"/>
              <p:cNvSpPr>
                <a:spLocks noChangeShapeType="1"/>
              </p:cNvSpPr>
              <p:nvPr/>
            </p:nvSpPr>
            <p:spPr bwMode="auto">
              <a:xfrm>
                <a:off x="3127" y="2103"/>
                <a:ext cx="1690" cy="2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1" name="Line 11311"/>
              <p:cNvSpPr>
                <a:spLocks noChangeShapeType="1"/>
              </p:cNvSpPr>
              <p:nvPr/>
            </p:nvSpPr>
            <p:spPr bwMode="auto">
              <a:xfrm flipH="1">
                <a:off x="1707" y="1713"/>
                <a:ext cx="886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2" name="Line 11312"/>
              <p:cNvSpPr>
                <a:spLocks noChangeShapeType="1"/>
              </p:cNvSpPr>
              <p:nvPr/>
            </p:nvSpPr>
            <p:spPr bwMode="auto">
              <a:xfrm flipV="1">
                <a:off x="2632" y="1693"/>
                <a:ext cx="1441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3" name="Line 1131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358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4" name="Line 11314"/>
              <p:cNvSpPr>
                <a:spLocks noChangeShapeType="1"/>
              </p:cNvSpPr>
              <p:nvPr/>
            </p:nvSpPr>
            <p:spPr bwMode="auto">
              <a:xfrm>
                <a:off x="3103" y="2073"/>
                <a:ext cx="1714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5" name="Line 11315"/>
              <p:cNvSpPr>
                <a:spLocks noChangeShapeType="1"/>
              </p:cNvSpPr>
              <p:nvPr/>
            </p:nvSpPr>
            <p:spPr bwMode="auto">
              <a:xfrm flipV="1">
                <a:off x="1165" y="1915"/>
                <a:ext cx="334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6" name="Line 11316"/>
              <p:cNvSpPr>
                <a:spLocks noChangeShapeType="1"/>
              </p:cNvSpPr>
              <p:nvPr/>
            </p:nvSpPr>
            <p:spPr bwMode="auto">
              <a:xfrm>
                <a:off x="1167" y="2180"/>
                <a:ext cx="1034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7" name="Line 11317"/>
              <p:cNvSpPr>
                <a:spLocks noChangeShapeType="1"/>
              </p:cNvSpPr>
              <p:nvPr/>
            </p:nvSpPr>
            <p:spPr bwMode="auto">
              <a:xfrm flipH="1" flipV="1">
                <a:off x="1695" y="1898"/>
                <a:ext cx="425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8" name="Line 11318"/>
              <p:cNvSpPr>
                <a:spLocks noChangeShapeType="1"/>
              </p:cNvSpPr>
              <p:nvPr/>
            </p:nvSpPr>
            <p:spPr bwMode="auto">
              <a:xfrm>
                <a:off x="2146" y="2133"/>
                <a:ext cx="112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9" name="Line 11319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451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0" name="Line 11320"/>
              <p:cNvSpPr>
                <a:spLocks noChangeShapeType="1"/>
              </p:cNvSpPr>
              <p:nvPr/>
            </p:nvSpPr>
            <p:spPr bwMode="auto">
              <a:xfrm>
                <a:off x="3196" y="2132"/>
                <a:ext cx="1621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1" name="Line 11321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1627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2" name="Line 11322"/>
              <p:cNvSpPr>
                <a:spLocks noChangeShapeType="1"/>
              </p:cNvSpPr>
              <p:nvPr/>
            </p:nvSpPr>
            <p:spPr bwMode="auto">
              <a:xfrm>
                <a:off x="3372" y="2041"/>
                <a:ext cx="1446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3" name="Line 11323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483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4" name="Line 11324"/>
              <p:cNvSpPr>
                <a:spLocks noChangeShapeType="1"/>
              </p:cNvSpPr>
              <p:nvPr/>
            </p:nvSpPr>
            <p:spPr bwMode="auto">
              <a:xfrm>
                <a:off x="3227" y="2149"/>
                <a:ext cx="1590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5" name="Line 11325"/>
              <p:cNvSpPr>
                <a:spLocks noChangeShapeType="1"/>
              </p:cNvSpPr>
              <p:nvPr/>
            </p:nvSpPr>
            <p:spPr bwMode="auto">
              <a:xfrm flipH="1" flipV="1">
                <a:off x="1702" y="1880"/>
                <a:ext cx="1397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6" name="Line 11326"/>
              <p:cNvSpPr>
                <a:spLocks noChangeShapeType="1"/>
              </p:cNvSpPr>
              <p:nvPr/>
            </p:nvSpPr>
            <p:spPr bwMode="auto">
              <a:xfrm>
                <a:off x="3137" y="2309"/>
                <a:ext cx="1679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7" name="Line 11327"/>
              <p:cNvSpPr>
                <a:spLocks noChangeShapeType="1"/>
              </p:cNvSpPr>
              <p:nvPr/>
            </p:nvSpPr>
            <p:spPr bwMode="auto">
              <a:xfrm flipH="1" flipV="1">
                <a:off x="1649" y="1948"/>
                <a:ext cx="178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8" name="Line 11328"/>
              <p:cNvSpPr>
                <a:spLocks noChangeShapeType="1"/>
              </p:cNvSpPr>
              <p:nvPr/>
            </p:nvSpPr>
            <p:spPr bwMode="auto">
              <a:xfrm flipV="1">
                <a:off x="1854" y="2036"/>
                <a:ext cx="851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9" name="Line 11329"/>
              <p:cNvSpPr>
                <a:spLocks noChangeShapeType="1"/>
              </p:cNvSpPr>
              <p:nvPr/>
            </p:nvSpPr>
            <p:spPr bwMode="auto">
              <a:xfrm flipH="1">
                <a:off x="1694" y="1629"/>
                <a:ext cx="316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0" name="Line 11330"/>
              <p:cNvSpPr>
                <a:spLocks noChangeShapeType="1"/>
              </p:cNvSpPr>
              <p:nvPr/>
            </p:nvSpPr>
            <p:spPr bwMode="auto">
              <a:xfrm>
                <a:off x="2046" y="1624"/>
                <a:ext cx="506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1" name="Line 11331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35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2" name="Line 11332"/>
              <p:cNvSpPr>
                <a:spLocks noChangeShapeType="1"/>
              </p:cNvSpPr>
              <p:nvPr/>
            </p:nvSpPr>
            <p:spPr bwMode="auto">
              <a:xfrm>
                <a:off x="3094" y="2089"/>
                <a:ext cx="1723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3" name="Line 11333"/>
              <p:cNvSpPr>
                <a:spLocks noChangeShapeType="1"/>
              </p:cNvSpPr>
              <p:nvPr/>
            </p:nvSpPr>
            <p:spPr bwMode="auto">
              <a:xfrm flipH="1" flipV="1">
                <a:off x="1661" y="1939"/>
                <a:ext cx="359" cy="4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4" name="Line 11334"/>
              <p:cNvSpPr>
                <a:spLocks noChangeShapeType="1"/>
              </p:cNvSpPr>
              <p:nvPr/>
            </p:nvSpPr>
            <p:spPr bwMode="auto">
              <a:xfrm flipV="1">
                <a:off x="2049" y="2062"/>
                <a:ext cx="66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5" name="Line 11335"/>
              <p:cNvSpPr>
                <a:spLocks noChangeShapeType="1"/>
              </p:cNvSpPr>
              <p:nvPr/>
            </p:nvSpPr>
            <p:spPr bwMode="auto">
              <a:xfrm flipH="1" flipV="1">
                <a:off x="2121" y="2106"/>
                <a:ext cx="32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6" name="Line 11336"/>
              <p:cNvSpPr>
                <a:spLocks noChangeShapeType="1"/>
              </p:cNvSpPr>
              <p:nvPr/>
            </p:nvSpPr>
            <p:spPr bwMode="auto">
              <a:xfrm flipV="1">
                <a:off x="2486" y="2055"/>
                <a:ext cx="22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7" name="Line 11337"/>
              <p:cNvSpPr>
                <a:spLocks noChangeShapeType="1"/>
              </p:cNvSpPr>
              <p:nvPr/>
            </p:nvSpPr>
            <p:spPr bwMode="auto">
              <a:xfrm flipH="1" flipV="1">
                <a:off x="2920" y="2059"/>
                <a:ext cx="679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8" name="Line 11338"/>
              <p:cNvSpPr>
                <a:spLocks noChangeShapeType="1"/>
              </p:cNvSpPr>
              <p:nvPr/>
            </p:nvSpPr>
            <p:spPr bwMode="auto">
              <a:xfrm flipV="1">
                <a:off x="3636" y="2345"/>
                <a:ext cx="1180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9" name="Line 11339"/>
              <p:cNvSpPr>
                <a:spLocks noChangeShapeType="1"/>
              </p:cNvSpPr>
              <p:nvPr/>
            </p:nvSpPr>
            <p:spPr bwMode="auto">
              <a:xfrm flipH="1" flipV="1">
                <a:off x="2929" y="2036"/>
                <a:ext cx="982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0" name="Line 11340"/>
              <p:cNvSpPr>
                <a:spLocks noChangeShapeType="1"/>
              </p:cNvSpPr>
              <p:nvPr/>
            </p:nvSpPr>
            <p:spPr bwMode="auto">
              <a:xfrm>
                <a:off x="3949" y="2310"/>
                <a:ext cx="86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1" name="Line 11341"/>
              <p:cNvSpPr>
                <a:spLocks noChangeShapeType="1"/>
              </p:cNvSpPr>
              <p:nvPr/>
            </p:nvSpPr>
            <p:spPr bwMode="auto">
              <a:xfrm flipH="1" flipV="1">
                <a:off x="2913" y="2071"/>
                <a:ext cx="534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2" name="Line 11342"/>
              <p:cNvSpPr>
                <a:spLocks noChangeShapeType="1"/>
              </p:cNvSpPr>
              <p:nvPr/>
            </p:nvSpPr>
            <p:spPr bwMode="auto">
              <a:xfrm flipV="1">
                <a:off x="3482" y="2346"/>
                <a:ext cx="1334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3" name="Line 11343"/>
              <p:cNvSpPr>
                <a:spLocks noChangeShapeType="1"/>
              </p:cNvSpPr>
              <p:nvPr/>
            </p:nvSpPr>
            <p:spPr bwMode="auto">
              <a:xfrm flipH="1" flipV="1">
                <a:off x="2913" y="2071"/>
                <a:ext cx="536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4" name="Line 11344"/>
              <p:cNvSpPr>
                <a:spLocks noChangeShapeType="1"/>
              </p:cNvSpPr>
              <p:nvPr/>
            </p:nvSpPr>
            <p:spPr bwMode="auto">
              <a:xfrm flipV="1">
                <a:off x="3485" y="2346"/>
                <a:ext cx="1331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5" name="Line 11345"/>
              <p:cNvSpPr>
                <a:spLocks noChangeShapeType="1"/>
              </p:cNvSpPr>
              <p:nvPr/>
            </p:nvSpPr>
            <p:spPr bwMode="auto">
              <a:xfrm flipV="1">
                <a:off x="2288" y="2020"/>
                <a:ext cx="414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6" name="Line 11346"/>
              <p:cNvSpPr>
                <a:spLocks noChangeShapeType="1"/>
              </p:cNvSpPr>
              <p:nvPr/>
            </p:nvSpPr>
            <p:spPr bwMode="auto">
              <a:xfrm>
                <a:off x="2272" y="2095"/>
                <a:ext cx="27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7" name="Line 11347"/>
              <p:cNvSpPr>
                <a:spLocks noChangeShapeType="1"/>
              </p:cNvSpPr>
              <p:nvPr/>
            </p:nvSpPr>
            <p:spPr bwMode="auto">
              <a:xfrm flipH="1" flipV="1">
                <a:off x="4278" y="1767"/>
                <a:ext cx="284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8" name="Line 11348"/>
              <p:cNvSpPr>
                <a:spLocks noChangeShapeType="1"/>
              </p:cNvSpPr>
              <p:nvPr/>
            </p:nvSpPr>
            <p:spPr bwMode="auto">
              <a:xfrm>
                <a:off x="4591" y="2034"/>
                <a:ext cx="254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9" name="Line 11349"/>
              <p:cNvSpPr>
                <a:spLocks noChangeShapeType="1"/>
              </p:cNvSpPr>
              <p:nvPr/>
            </p:nvSpPr>
            <p:spPr bwMode="auto">
              <a:xfrm flipH="1" flipV="1">
                <a:off x="4260" y="1783"/>
                <a:ext cx="127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0" name="Line 11350"/>
              <p:cNvSpPr>
                <a:spLocks noChangeShapeType="1"/>
              </p:cNvSpPr>
              <p:nvPr/>
            </p:nvSpPr>
            <p:spPr bwMode="auto">
              <a:xfrm>
                <a:off x="4415" y="1972"/>
                <a:ext cx="423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1" name="Line 11351"/>
              <p:cNvSpPr>
                <a:spLocks noChangeShapeType="1"/>
              </p:cNvSpPr>
              <p:nvPr/>
            </p:nvSpPr>
            <p:spPr bwMode="auto">
              <a:xfrm flipH="1" flipV="1">
                <a:off x="4274" y="1770"/>
                <a:ext cx="228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2" name="Line 11352"/>
              <p:cNvSpPr>
                <a:spLocks noChangeShapeType="1"/>
              </p:cNvSpPr>
              <p:nvPr/>
            </p:nvSpPr>
            <p:spPr bwMode="auto">
              <a:xfrm>
                <a:off x="4531" y="2003"/>
                <a:ext cx="312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3" name="Line 11353"/>
              <p:cNvSpPr>
                <a:spLocks noChangeShapeType="1"/>
              </p:cNvSpPr>
              <p:nvPr/>
            </p:nvSpPr>
            <p:spPr bwMode="auto">
              <a:xfrm flipH="1" flipV="1">
                <a:off x="4303" y="1711"/>
                <a:ext cx="318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4" name="Line 11354"/>
              <p:cNvSpPr>
                <a:spLocks noChangeShapeType="1"/>
              </p:cNvSpPr>
              <p:nvPr/>
            </p:nvSpPr>
            <p:spPr bwMode="auto">
              <a:xfrm>
                <a:off x="4648" y="1787"/>
                <a:ext cx="231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5" name="Line 11355"/>
              <p:cNvSpPr>
                <a:spLocks noChangeShapeType="1"/>
              </p:cNvSpPr>
              <p:nvPr/>
            </p:nvSpPr>
            <p:spPr bwMode="auto">
              <a:xfrm flipH="1" flipV="1">
                <a:off x="2426" y="2467"/>
                <a:ext cx="906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6" name="Line 11356"/>
              <p:cNvSpPr>
                <a:spLocks noChangeShapeType="1"/>
              </p:cNvSpPr>
              <p:nvPr/>
            </p:nvSpPr>
            <p:spPr bwMode="auto">
              <a:xfrm flipV="1">
                <a:off x="3370" y="2363"/>
                <a:ext cx="1448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7" name="Line 11357"/>
              <p:cNvSpPr>
                <a:spLocks noChangeShapeType="1"/>
              </p:cNvSpPr>
              <p:nvPr/>
            </p:nvSpPr>
            <p:spPr bwMode="auto">
              <a:xfrm flipH="1" flipV="1">
                <a:off x="2430" y="2446"/>
                <a:ext cx="1186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8" name="Line 11358"/>
              <p:cNvSpPr>
                <a:spLocks noChangeShapeType="1"/>
              </p:cNvSpPr>
              <p:nvPr/>
            </p:nvSpPr>
            <p:spPr bwMode="auto">
              <a:xfrm flipV="1">
                <a:off x="3654" y="2352"/>
                <a:ext cx="1163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9" name="Line 11359"/>
              <p:cNvSpPr>
                <a:spLocks noChangeShapeType="1"/>
              </p:cNvSpPr>
              <p:nvPr/>
            </p:nvSpPr>
            <p:spPr bwMode="auto">
              <a:xfrm flipH="1" flipV="1">
                <a:off x="2430" y="2451"/>
                <a:ext cx="1011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0" name="Line 11360"/>
              <p:cNvSpPr>
                <a:spLocks noChangeShapeType="1"/>
              </p:cNvSpPr>
              <p:nvPr/>
            </p:nvSpPr>
            <p:spPr bwMode="auto">
              <a:xfrm flipV="1">
                <a:off x="3479" y="2354"/>
                <a:ext cx="1338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1" name="Line 11361"/>
              <p:cNvSpPr>
                <a:spLocks noChangeShapeType="1"/>
              </p:cNvSpPr>
              <p:nvPr/>
            </p:nvSpPr>
            <p:spPr bwMode="auto">
              <a:xfrm flipH="1" flipV="1">
                <a:off x="2427" y="2461"/>
                <a:ext cx="929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2" name="Line 11362"/>
              <p:cNvSpPr>
                <a:spLocks noChangeShapeType="1"/>
              </p:cNvSpPr>
              <p:nvPr/>
            </p:nvSpPr>
            <p:spPr bwMode="auto">
              <a:xfrm flipV="1">
                <a:off x="3394" y="2360"/>
                <a:ext cx="142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3" name="Line 11363"/>
              <p:cNvSpPr>
                <a:spLocks noChangeShapeType="1"/>
              </p:cNvSpPr>
              <p:nvPr/>
            </p:nvSpPr>
            <p:spPr bwMode="auto">
              <a:xfrm flipH="1" flipV="1">
                <a:off x="2426" y="2466"/>
                <a:ext cx="1215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4" name="Line 11364"/>
              <p:cNvSpPr>
                <a:spLocks noChangeShapeType="1"/>
              </p:cNvSpPr>
              <p:nvPr/>
            </p:nvSpPr>
            <p:spPr bwMode="auto">
              <a:xfrm flipV="1">
                <a:off x="3679" y="2372"/>
                <a:ext cx="1143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5" name="Line 11365"/>
              <p:cNvSpPr>
                <a:spLocks noChangeShapeType="1"/>
              </p:cNvSpPr>
              <p:nvPr/>
            </p:nvSpPr>
            <p:spPr bwMode="auto">
              <a:xfrm flipH="1" flipV="1">
                <a:off x="2428" y="2459"/>
                <a:ext cx="1013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6" name="Line 11366"/>
              <p:cNvSpPr>
                <a:spLocks noChangeShapeType="1"/>
              </p:cNvSpPr>
              <p:nvPr/>
            </p:nvSpPr>
            <p:spPr bwMode="auto">
              <a:xfrm flipV="1">
                <a:off x="3479" y="2360"/>
                <a:ext cx="1339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7" name="Line 11367"/>
              <p:cNvSpPr>
                <a:spLocks noChangeShapeType="1"/>
              </p:cNvSpPr>
              <p:nvPr/>
            </p:nvSpPr>
            <p:spPr bwMode="auto">
              <a:xfrm flipH="1" flipV="1">
                <a:off x="2430" y="2443"/>
                <a:ext cx="92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8" name="Line 11368"/>
              <p:cNvSpPr>
                <a:spLocks noChangeShapeType="1"/>
              </p:cNvSpPr>
              <p:nvPr/>
            </p:nvSpPr>
            <p:spPr bwMode="auto">
              <a:xfrm flipV="1">
                <a:off x="3393" y="2347"/>
                <a:ext cx="1423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9" name="Line 11369"/>
              <p:cNvSpPr>
                <a:spLocks noChangeShapeType="1"/>
              </p:cNvSpPr>
              <p:nvPr/>
            </p:nvSpPr>
            <p:spPr bwMode="auto">
              <a:xfrm flipV="1">
                <a:off x="5551" y="1772"/>
                <a:ext cx="326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0" name="Line 11370"/>
              <p:cNvSpPr>
                <a:spLocks noChangeShapeType="1"/>
              </p:cNvSpPr>
              <p:nvPr/>
            </p:nvSpPr>
            <p:spPr bwMode="auto">
              <a:xfrm flipH="1">
                <a:off x="5036" y="2042"/>
                <a:ext cx="482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1" name="Line 11371"/>
              <p:cNvSpPr>
                <a:spLocks noChangeShapeType="1"/>
              </p:cNvSpPr>
              <p:nvPr/>
            </p:nvSpPr>
            <p:spPr bwMode="auto">
              <a:xfrm>
                <a:off x="3768" y="1931"/>
                <a:ext cx="1055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2" name="Line 11372"/>
              <p:cNvSpPr>
                <a:spLocks noChangeShapeType="1"/>
              </p:cNvSpPr>
              <p:nvPr/>
            </p:nvSpPr>
            <p:spPr bwMode="auto">
              <a:xfrm flipH="1" flipV="1">
                <a:off x="2779" y="1781"/>
                <a:ext cx="952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3" name="Line 11373"/>
              <p:cNvSpPr>
                <a:spLocks noChangeShapeType="1"/>
              </p:cNvSpPr>
              <p:nvPr/>
            </p:nvSpPr>
            <p:spPr bwMode="auto">
              <a:xfrm>
                <a:off x="4044" y="1744"/>
                <a:ext cx="792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4" name="Line 11374"/>
              <p:cNvSpPr>
                <a:spLocks noChangeShapeType="1"/>
              </p:cNvSpPr>
              <p:nvPr/>
            </p:nvSpPr>
            <p:spPr bwMode="auto">
              <a:xfrm flipH="1">
                <a:off x="2781" y="1733"/>
                <a:ext cx="1227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5" name="Line 11375"/>
              <p:cNvSpPr>
                <a:spLocks noChangeShapeType="1"/>
              </p:cNvSpPr>
              <p:nvPr/>
            </p:nvSpPr>
            <p:spPr bwMode="auto">
              <a:xfrm flipH="1" flipV="1">
                <a:off x="5024" y="2408"/>
                <a:ext cx="843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6" name="Line 11376"/>
              <p:cNvSpPr>
                <a:spLocks noChangeShapeType="1"/>
              </p:cNvSpPr>
              <p:nvPr/>
            </p:nvSpPr>
            <p:spPr bwMode="auto">
              <a:xfrm>
                <a:off x="5898" y="3078"/>
                <a:ext cx="683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7" name="Line 11377"/>
              <p:cNvSpPr>
                <a:spLocks noChangeShapeType="1"/>
              </p:cNvSpPr>
              <p:nvPr/>
            </p:nvSpPr>
            <p:spPr bwMode="auto">
              <a:xfrm>
                <a:off x="3816" y="1927"/>
                <a:ext cx="1007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8" name="Line 11378"/>
              <p:cNvSpPr>
                <a:spLocks noChangeShapeType="1"/>
              </p:cNvSpPr>
              <p:nvPr/>
            </p:nvSpPr>
            <p:spPr bwMode="auto">
              <a:xfrm flipH="1" flipV="1">
                <a:off x="2779" y="1779"/>
                <a:ext cx="99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9" name="Line 11379"/>
              <p:cNvSpPr>
                <a:spLocks noChangeShapeType="1"/>
              </p:cNvSpPr>
              <p:nvPr/>
            </p:nvSpPr>
            <p:spPr bwMode="auto">
              <a:xfrm>
                <a:off x="3700" y="2036"/>
                <a:ext cx="1120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0" name="Line 11380"/>
              <p:cNvSpPr>
                <a:spLocks noChangeShapeType="1"/>
              </p:cNvSpPr>
              <p:nvPr/>
            </p:nvSpPr>
            <p:spPr bwMode="auto">
              <a:xfrm flipH="1" flipV="1">
                <a:off x="2777" y="1793"/>
                <a:ext cx="88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1" name="Line 11381"/>
              <p:cNvSpPr>
                <a:spLocks noChangeShapeType="1"/>
              </p:cNvSpPr>
              <p:nvPr/>
            </p:nvSpPr>
            <p:spPr bwMode="auto">
              <a:xfrm>
                <a:off x="3598" y="2012"/>
                <a:ext cx="1222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2" name="Line 11382"/>
              <p:cNvSpPr>
                <a:spLocks noChangeShapeType="1"/>
              </p:cNvSpPr>
              <p:nvPr/>
            </p:nvSpPr>
            <p:spPr bwMode="auto">
              <a:xfrm flipH="1" flipV="1">
                <a:off x="2777" y="1793"/>
                <a:ext cx="783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3" name="Line 11383"/>
              <p:cNvSpPr>
                <a:spLocks noChangeShapeType="1"/>
              </p:cNvSpPr>
              <p:nvPr/>
            </p:nvSpPr>
            <p:spPr bwMode="auto">
              <a:xfrm>
                <a:off x="3383" y="1908"/>
                <a:ext cx="1438" cy="3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4" name="Line 11384"/>
              <p:cNvSpPr>
                <a:spLocks noChangeShapeType="1"/>
              </p:cNvSpPr>
              <p:nvPr/>
            </p:nvSpPr>
            <p:spPr bwMode="auto">
              <a:xfrm flipH="1" flipV="1">
                <a:off x="2778" y="1786"/>
                <a:ext cx="569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5" name="Line 11385"/>
              <p:cNvSpPr>
                <a:spLocks noChangeShapeType="1"/>
              </p:cNvSpPr>
              <p:nvPr/>
            </p:nvSpPr>
            <p:spPr bwMode="auto">
              <a:xfrm>
                <a:off x="1766" y="1975"/>
                <a:ext cx="1432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6" name="Line 11386"/>
              <p:cNvSpPr>
                <a:spLocks noChangeShapeType="1"/>
              </p:cNvSpPr>
              <p:nvPr/>
            </p:nvSpPr>
            <p:spPr bwMode="auto">
              <a:xfrm flipV="1">
                <a:off x="2673" y="2305"/>
                <a:ext cx="525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7" name="Line 11387"/>
              <p:cNvSpPr>
                <a:spLocks noChangeShapeType="1"/>
              </p:cNvSpPr>
              <p:nvPr/>
            </p:nvSpPr>
            <p:spPr bwMode="auto">
              <a:xfrm>
                <a:off x="2639" y="1732"/>
                <a:ext cx="583" cy="4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8" name="Line 11388"/>
              <p:cNvSpPr>
                <a:spLocks noChangeShapeType="1"/>
              </p:cNvSpPr>
              <p:nvPr/>
            </p:nvSpPr>
            <p:spPr bwMode="auto">
              <a:xfrm>
                <a:off x="2158" y="1965"/>
                <a:ext cx="1043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9" name="Line 11389"/>
              <p:cNvSpPr>
                <a:spLocks noChangeShapeType="1"/>
              </p:cNvSpPr>
              <p:nvPr/>
            </p:nvSpPr>
            <p:spPr bwMode="auto">
              <a:xfrm flipV="1">
                <a:off x="1794" y="2298"/>
                <a:ext cx="1403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0" name="Line 11390"/>
              <p:cNvSpPr>
                <a:spLocks noChangeShapeType="1"/>
              </p:cNvSpPr>
              <p:nvPr/>
            </p:nvSpPr>
            <p:spPr bwMode="auto">
              <a:xfrm flipV="1">
                <a:off x="2588" y="2296"/>
                <a:ext cx="609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1" name="Line 11391"/>
              <p:cNvSpPr>
                <a:spLocks noChangeShapeType="1"/>
              </p:cNvSpPr>
              <p:nvPr/>
            </p:nvSpPr>
            <p:spPr bwMode="auto">
              <a:xfrm>
                <a:off x="1940" y="1783"/>
                <a:ext cx="1263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2" name="Line 11392"/>
              <p:cNvSpPr>
                <a:spLocks noChangeShapeType="1"/>
              </p:cNvSpPr>
              <p:nvPr/>
            </p:nvSpPr>
            <p:spPr bwMode="auto">
              <a:xfrm flipV="1">
                <a:off x="2265" y="2319"/>
                <a:ext cx="937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3" name="Line 11393"/>
              <p:cNvSpPr>
                <a:spLocks noChangeShapeType="1"/>
              </p:cNvSpPr>
              <p:nvPr/>
            </p:nvSpPr>
            <p:spPr bwMode="auto">
              <a:xfrm>
                <a:off x="2130" y="2172"/>
                <a:ext cx="1067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4" name="Line 11394"/>
              <p:cNvSpPr>
                <a:spLocks noChangeShapeType="1"/>
              </p:cNvSpPr>
              <p:nvPr/>
            </p:nvSpPr>
            <p:spPr bwMode="auto">
              <a:xfrm>
                <a:off x="2112" y="2264"/>
                <a:ext cx="108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5" name="Line 11395"/>
              <p:cNvSpPr>
                <a:spLocks noChangeShapeType="1"/>
              </p:cNvSpPr>
              <p:nvPr/>
            </p:nvSpPr>
            <p:spPr bwMode="auto">
              <a:xfrm flipH="1">
                <a:off x="4113" y="1362"/>
                <a:ext cx="135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6" name="Line 11396"/>
              <p:cNvSpPr>
                <a:spLocks noChangeShapeType="1"/>
              </p:cNvSpPr>
              <p:nvPr/>
            </p:nvSpPr>
            <p:spPr bwMode="auto">
              <a:xfrm flipH="1">
                <a:off x="4110" y="1375"/>
                <a:ext cx="96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7" name="Line 11397"/>
              <p:cNvSpPr>
                <a:spLocks noChangeShapeType="1"/>
              </p:cNvSpPr>
              <p:nvPr/>
            </p:nvSpPr>
            <p:spPr bwMode="auto">
              <a:xfrm flipH="1">
                <a:off x="4121" y="1400"/>
                <a:ext cx="137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8" name="Line 11398"/>
              <p:cNvSpPr>
                <a:spLocks noChangeShapeType="1"/>
              </p:cNvSpPr>
              <p:nvPr/>
            </p:nvSpPr>
            <p:spPr bwMode="auto">
              <a:xfrm>
                <a:off x="3922" y="1185"/>
                <a:ext cx="64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9" name="Line 11399"/>
              <p:cNvSpPr>
                <a:spLocks noChangeShapeType="1"/>
              </p:cNvSpPr>
              <p:nvPr/>
            </p:nvSpPr>
            <p:spPr bwMode="auto">
              <a:xfrm flipV="1">
                <a:off x="4026" y="1406"/>
                <a:ext cx="1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0" name="Line 11400"/>
              <p:cNvSpPr>
                <a:spLocks noChangeShapeType="1"/>
              </p:cNvSpPr>
              <p:nvPr/>
            </p:nvSpPr>
            <p:spPr bwMode="auto">
              <a:xfrm flipH="1">
                <a:off x="4111" y="1263"/>
                <a:ext cx="249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1" name="Line 11401"/>
              <p:cNvSpPr>
                <a:spLocks noChangeShapeType="1"/>
              </p:cNvSpPr>
              <p:nvPr/>
            </p:nvSpPr>
            <p:spPr bwMode="auto">
              <a:xfrm flipH="1">
                <a:off x="4125" y="1352"/>
                <a:ext cx="287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2" name="Line 11402"/>
              <p:cNvSpPr>
                <a:spLocks noChangeShapeType="1"/>
              </p:cNvSpPr>
              <p:nvPr/>
            </p:nvSpPr>
            <p:spPr bwMode="auto">
              <a:xfrm flipH="1">
                <a:off x="4114" y="1352"/>
                <a:ext cx="15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3" name="Line 11403"/>
              <p:cNvSpPr>
                <a:spLocks noChangeShapeType="1"/>
              </p:cNvSpPr>
              <p:nvPr/>
            </p:nvSpPr>
            <p:spPr bwMode="auto">
              <a:xfrm flipH="1">
                <a:off x="4052" y="1369"/>
                <a:ext cx="13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4" name="Line 11404"/>
              <p:cNvSpPr>
                <a:spLocks noChangeShapeType="1"/>
              </p:cNvSpPr>
              <p:nvPr/>
            </p:nvSpPr>
            <p:spPr bwMode="auto">
              <a:xfrm flipH="1">
                <a:off x="4062" y="1187"/>
                <a:ext cx="96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5" name="Line 11405"/>
              <p:cNvSpPr>
                <a:spLocks noChangeShapeType="1"/>
              </p:cNvSpPr>
              <p:nvPr/>
            </p:nvSpPr>
            <p:spPr bwMode="auto">
              <a:xfrm flipH="1">
                <a:off x="4099" y="1328"/>
                <a:ext cx="111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6" name="Line 11406"/>
              <p:cNvSpPr>
                <a:spLocks noChangeShapeType="1"/>
              </p:cNvSpPr>
              <p:nvPr/>
            </p:nvSpPr>
            <p:spPr bwMode="auto">
              <a:xfrm flipH="1">
                <a:off x="4129" y="1342"/>
                <a:ext cx="51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7" name="Line 11407"/>
              <p:cNvSpPr>
                <a:spLocks noChangeShapeType="1"/>
              </p:cNvSpPr>
              <p:nvPr/>
            </p:nvSpPr>
            <p:spPr bwMode="auto">
              <a:xfrm flipH="1">
                <a:off x="4123" y="1313"/>
                <a:ext cx="354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8" name="Line 11408"/>
              <p:cNvSpPr>
                <a:spLocks noChangeShapeType="1"/>
              </p:cNvSpPr>
              <p:nvPr/>
            </p:nvSpPr>
            <p:spPr bwMode="auto">
              <a:xfrm flipH="1">
                <a:off x="4127" y="1321"/>
                <a:ext cx="44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9" name="Line 11409"/>
              <p:cNvSpPr>
                <a:spLocks noChangeShapeType="1"/>
              </p:cNvSpPr>
              <p:nvPr/>
            </p:nvSpPr>
            <p:spPr bwMode="auto">
              <a:xfrm flipH="1">
                <a:off x="4090" y="1398"/>
                <a:ext cx="2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0" name="Line 11410"/>
              <p:cNvSpPr>
                <a:spLocks noChangeShapeType="1"/>
              </p:cNvSpPr>
              <p:nvPr/>
            </p:nvSpPr>
            <p:spPr bwMode="auto">
              <a:xfrm flipH="1">
                <a:off x="4134" y="1456"/>
                <a:ext cx="726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1" name="Line 11411"/>
              <p:cNvSpPr>
                <a:spLocks noChangeShapeType="1"/>
              </p:cNvSpPr>
              <p:nvPr/>
            </p:nvSpPr>
            <p:spPr bwMode="auto">
              <a:xfrm>
                <a:off x="3889" y="1207"/>
                <a:ext cx="85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2" name="Line 11412"/>
              <p:cNvSpPr>
                <a:spLocks noChangeShapeType="1"/>
              </p:cNvSpPr>
              <p:nvPr/>
            </p:nvSpPr>
            <p:spPr bwMode="auto">
              <a:xfrm flipH="1">
                <a:off x="4126" y="1291"/>
                <a:ext cx="485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3" name="Line 11413"/>
              <p:cNvSpPr>
                <a:spLocks noChangeShapeType="1"/>
              </p:cNvSpPr>
              <p:nvPr/>
            </p:nvSpPr>
            <p:spPr bwMode="auto">
              <a:xfrm flipH="1">
                <a:off x="4119" y="1361"/>
                <a:ext cx="186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8" name="Group 11615"/>
            <p:cNvGrpSpPr>
              <a:grpSpLocks/>
            </p:cNvGrpSpPr>
            <p:nvPr/>
          </p:nvGrpSpPr>
          <p:grpSpPr bwMode="auto">
            <a:xfrm>
              <a:off x="1743" y="1035"/>
              <a:ext cx="3063" cy="2042"/>
              <a:chOff x="1743" y="1035"/>
              <a:chExt cx="3063" cy="2042"/>
            </a:xfrm>
          </p:grpSpPr>
          <p:sp>
            <p:nvSpPr>
              <p:cNvPr id="14914" name="Line 11415"/>
              <p:cNvSpPr>
                <a:spLocks noChangeShapeType="1"/>
              </p:cNvSpPr>
              <p:nvPr/>
            </p:nvSpPr>
            <p:spPr bwMode="auto">
              <a:xfrm flipH="1">
                <a:off x="4128" y="1263"/>
                <a:ext cx="656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5" name="Line 11416"/>
              <p:cNvSpPr>
                <a:spLocks noChangeShapeType="1"/>
              </p:cNvSpPr>
              <p:nvPr/>
            </p:nvSpPr>
            <p:spPr bwMode="auto">
              <a:xfrm flipH="1" flipV="1">
                <a:off x="4133" y="1540"/>
                <a:ext cx="567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6" name="Line 11417"/>
              <p:cNvSpPr>
                <a:spLocks noChangeShapeType="1"/>
              </p:cNvSpPr>
              <p:nvPr/>
            </p:nvSpPr>
            <p:spPr bwMode="auto">
              <a:xfrm flipH="1">
                <a:off x="4110" y="1372"/>
                <a:ext cx="99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7" name="Line 11418"/>
              <p:cNvSpPr>
                <a:spLocks noChangeShapeType="1"/>
              </p:cNvSpPr>
              <p:nvPr/>
            </p:nvSpPr>
            <p:spPr bwMode="auto">
              <a:xfrm flipH="1">
                <a:off x="4090" y="1310"/>
                <a:ext cx="9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8" name="Line 11419"/>
              <p:cNvSpPr>
                <a:spLocks noChangeShapeType="1"/>
              </p:cNvSpPr>
              <p:nvPr/>
            </p:nvSpPr>
            <p:spPr bwMode="auto">
              <a:xfrm flipH="1">
                <a:off x="4123" y="1252"/>
                <a:ext cx="491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9" name="Line 11420"/>
              <p:cNvSpPr>
                <a:spLocks noChangeShapeType="1"/>
              </p:cNvSpPr>
              <p:nvPr/>
            </p:nvSpPr>
            <p:spPr bwMode="auto">
              <a:xfrm flipH="1">
                <a:off x="4113" y="1414"/>
                <a:ext cx="58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0" name="Line 11421"/>
              <p:cNvSpPr>
                <a:spLocks noChangeShapeType="1"/>
              </p:cNvSpPr>
              <p:nvPr/>
            </p:nvSpPr>
            <p:spPr bwMode="auto">
              <a:xfrm flipH="1">
                <a:off x="4122" y="1322"/>
                <a:ext cx="317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1" name="Line 11422"/>
              <p:cNvSpPr>
                <a:spLocks noChangeShapeType="1"/>
              </p:cNvSpPr>
              <p:nvPr/>
            </p:nvSpPr>
            <p:spPr bwMode="auto">
              <a:xfrm flipH="1">
                <a:off x="4113" y="1257"/>
                <a:ext cx="287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2" name="Line 11423"/>
              <p:cNvSpPr>
                <a:spLocks noChangeShapeType="1"/>
              </p:cNvSpPr>
              <p:nvPr/>
            </p:nvSpPr>
            <p:spPr bwMode="auto">
              <a:xfrm flipH="1">
                <a:off x="4074" y="1351"/>
                <a:ext cx="38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3" name="Line 11424"/>
              <p:cNvSpPr>
                <a:spLocks noChangeShapeType="1"/>
              </p:cNvSpPr>
              <p:nvPr/>
            </p:nvSpPr>
            <p:spPr bwMode="auto">
              <a:xfrm flipH="1">
                <a:off x="4128" y="1277"/>
                <a:ext cx="640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4" name="Line 11425"/>
              <p:cNvSpPr>
                <a:spLocks noChangeShapeType="1"/>
              </p:cNvSpPr>
              <p:nvPr/>
            </p:nvSpPr>
            <p:spPr bwMode="auto">
              <a:xfrm flipH="1">
                <a:off x="4118" y="1357"/>
                <a:ext cx="183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5" name="Line 11426"/>
              <p:cNvSpPr>
                <a:spLocks noChangeShapeType="1"/>
              </p:cNvSpPr>
              <p:nvPr/>
            </p:nvSpPr>
            <p:spPr bwMode="auto">
              <a:xfrm>
                <a:off x="3814" y="1506"/>
                <a:ext cx="87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6" name="Line 11427"/>
              <p:cNvSpPr>
                <a:spLocks noChangeShapeType="1"/>
              </p:cNvSpPr>
              <p:nvPr/>
            </p:nvSpPr>
            <p:spPr bwMode="auto">
              <a:xfrm flipH="1">
                <a:off x="4134" y="1495"/>
                <a:ext cx="672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7" name="Line 11428"/>
              <p:cNvSpPr>
                <a:spLocks noChangeShapeType="1"/>
              </p:cNvSpPr>
              <p:nvPr/>
            </p:nvSpPr>
            <p:spPr bwMode="auto">
              <a:xfrm flipH="1">
                <a:off x="4065" y="1383"/>
                <a:ext cx="1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8" name="Line 11429"/>
              <p:cNvSpPr>
                <a:spLocks noChangeShapeType="1"/>
              </p:cNvSpPr>
              <p:nvPr/>
            </p:nvSpPr>
            <p:spPr bwMode="auto">
              <a:xfrm flipH="1">
                <a:off x="4111" y="1275"/>
                <a:ext cx="237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9" name="Line 11430"/>
              <p:cNvSpPr>
                <a:spLocks noChangeShapeType="1"/>
              </p:cNvSpPr>
              <p:nvPr/>
            </p:nvSpPr>
            <p:spPr bwMode="auto">
              <a:xfrm flipV="1">
                <a:off x="3551" y="1526"/>
                <a:ext cx="350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0" name="Line 11431"/>
              <p:cNvSpPr>
                <a:spLocks noChangeShapeType="1"/>
              </p:cNvSpPr>
              <p:nvPr/>
            </p:nvSpPr>
            <p:spPr bwMode="auto">
              <a:xfrm flipH="1">
                <a:off x="4084" y="1192"/>
                <a:ext cx="161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1" name="Line 11432"/>
              <p:cNvSpPr>
                <a:spLocks noChangeShapeType="1"/>
              </p:cNvSpPr>
              <p:nvPr/>
            </p:nvSpPr>
            <p:spPr bwMode="auto">
              <a:xfrm flipH="1">
                <a:off x="4128" y="1324"/>
                <a:ext cx="533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2" name="Line 11433"/>
              <p:cNvSpPr>
                <a:spLocks noChangeShapeType="1"/>
              </p:cNvSpPr>
              <p:nvPr/>
            </p:nvSpPr>
            <p:spPr bwMode="auto">
              <a:xfrm flipH="1">
                <a:off x="4096" y="1282"/>
                <a:ext cx="140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3" name="Line 11434"/>
              <p:cNvSpPr>
                <a:spLocks noChangeShapeType="1"/>
              </p:cNvSpPr>
              <p:nvPr/>
            </p:nvSpPr>
            <p:spPr bwMode="auto">
              <a:xfrm flipH="1">
                <a:off x="4122" y="1250"/>
                <a:ext cx="455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4" name="Line 11435"/>
              <p:cNvSpPr>
                <a:spLocks noChangeShapeType="1"/>
              </p:cNvSpPr>
              <p:nvPr/>
            </p:nvSpPr>
            <p:spPr bwMode="auto">
              <a:xfrm flipH="1">
                <a:off x="4111" y="1311"/>
                <a:ext cx="194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5" name="Line 11436"/>
              <p:cNvSpPr>
                <a:spLocks noChangeShapeType="1"/>
              </p:cNvSpPr>
              <p:nvPr/>
            </p:nvSpPr>
            <p:spPr bwMode="auto">
              <a:xfrm flipH="1">
                <a:off x="4131" y="1409"/>
                <a:ext cx="491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6" name="Line 11437"/>
              <p:cNvSpPr>
                <a:spLocks noChangeShapeType="1"/>
              </p:cNvSpPr>
              <p:nvPr/>
            </p:nvSpPr>
            <p:spPr bwMode="auto">
              <a:xfrm flipH="1" flipV="1">
                <a:off x="4125" y="1566"/>
                <a:ext cx="172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7" name="Line 11438"/>
              <p:cNvSpPr>
                <a:spLocks noChangeShapeType="1"/>
              </p:cNvSpPr>
              <p:nvPr/>
            </p:nvSpPr>
            <p:spPr bwMode="auto">
              <a:xfrm flipH="1" flipV="1">
                <a:off x="4123" y="1570"/>
                <a:ext cx="264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8" name="Line 11439"/>
              <p:cNvSpPr>
                <a:spLocks noChangeShapeType="1"/>
              </p:cNvSpPr>
              <p:nvPr/>
            </p:nvSpPr>
            <p:spPr bwMode="auto">
              <a:xfrm flipH="1">
                <a:off x="4045" y="1186"/>
                <a:ext cx="57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9" name="Line 11440"/>
              <p:cNvSpPr>
                <a:spLocks noChangeShapeType="1"/>
              </p:cNvSpPr>
              <p:nvPr/>
            </p:nvSpPr>
            <p:spPr bwMode="auto">
              <a:xfrm flipH="1">
                <a:off x="4130" y="1404"/>
                <a:ext cx="379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0" name="Line 11441"/>
              <p:cNvSpPr>
                <a:spLocks noChangeShapeType="1"/>
              </p:cNvSpPr>
              <p:nvPr/>
            </p:nvSpPr>
            <p:spPr bwMode="auto">
              <a:xfrm flipH="1">
                <a:off x="4126" y="1315"/>
                <a:ext cx="414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1" name="Line 11442"/>
              <p:cNvSpPr>
                <a:spLocks noChangeShapeType="1"/>
              </p:cNvSpPr>
              <p:nvPr/>
            </p:nvSpPr>
            <p:spPr bwMode="auto">
              <a:xfrm flipV="1">
                <a:off x="3790" y="1601"/>
                <a:ext cx="142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2" name="Line 11443"/>
              <p:cNvSpPr>
                <a:spLocks noChangeShapeType="1"/>
              </p:cNvSpPr>
              <p:nvPr/>
            </p:nvSpPr>
            <p:spPr bwMode="auto">
              <a:xfrm flipV="1">
                <a:off x="2793" y="2523"/>
                <a:ext cx="59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3" name="Line 11444"/>
              <p:cNvSpPr>
                <a:spLocks noChangeShapeType="1"/>
              </p:cNvSpPr>
              <p:nvPr/>
            </p:nvSpPr>
            <p:spPr bwMode="auto">
              <a:xfrm flipV="1">
                <a:off x="2476" y="2495"/>
                <a:ext cx="319" cy="3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4" name="Line 11445"/>
              <p:cNvSpPr>
                <a:spLocks noChangeShapeType="1"/>
              </p:cNvSpPr>
              <p:nvPr/>
            </p:nvSpPr>
            <p:spPr bwMode="auto">
              <a:xfrm flipV="1">
                <a:off x="1907" y="2451"/>
                <a:ext cx="859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5" name="Line 11446"/>
              <p:cNvSpPr>
                <a:spLocks noChangeShapeType="1"/>
              </p:cNvSpPr>
              <p:nvPr/>
            </p:nvSpPr>
            <p:spPr bwMode="auto">
              <a:xfrm flipV="1">
                <a:off x="2759" y="2524"/>
                <a:ext cx="95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6" name="Line 11447"/>
              <p:cNvSpPr>
                <a:spLocks noChangeShapeType="1"/>
              </p:cNvSpPr>
              <p:nvPr/>
            </p:nvSpPr>
            <p:spPr bwMode="auto">
              <a:xfrm flipV="1">
                <a:off x="2059" y="2478"/>
                <a:ext cx="722" cy="5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7" name="Line 11448"/>
              <p:cNvSpPr>
                <a:spLocks noChangeShapeType="1"/>
              </p:cNvSpPr>
              <p:nvPr/>
            </p:nvSpPr>
            <p:spPr bwMode="auto">
              <a:xfrm flipV="1">
                <a:off x="2676" y="2512"/>
                <a:ext cx="14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8" name="Line 11449"/>
              <p:cNvSpPr>
                <a:spLocks noChangeShapeType="1"/>
              </p:cNvSpPr>
              <p:nvPr/>
            </p:nvSpPr>
            <p:spPr bwMode="auto">
              <a:xfrm>
                <a:off x="2021" y="2166"/>
                <a:ext cx="741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9" name="Line 11450"/>
              <p:cNvSpPr>
                <a:spLocks noChangeShapeType="1"/>
              </p:cNvSpPr>
              <p:nvPr/>
            </p:nvSpPr>
            <p:spPr bwMode="auto">
              <a:xfrm flipV="1">
                <a:off x="2617" y="2507"/>
                <a:ext cx="193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0" name="Line 11451"/>
              <p:cNvSpPr>
                <a:spLocks noChangeShapeType="1"/>
              </p:cNvSpPr>
              <p:nvPr/>
            </p:nvSpPr>
            <p:spPr bwMode="auto">
              <a:xfrm flipH="1" flipV="1">
                <a:off x="2886" y="2526"/>
                <a:ext cx="39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1" name="Line 11452"/>
              <p:cNvSpPr>
                <a:spLocks noChangeShapeType="1"/>
              </p:cNvSpPr>
              <p:nvPr/>
            </p:nvSpPr>
            <p:spPr bwMode="auto">
              <a:xfrm flipH="1" flipV="1">
                <a:off x="2940" y="2505"/>
                <a:ext cx="107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2" name="Line 11453"/>
              <p:cNvSpPr>
                <a:spLocks noChangeShapeType="1"/>
              </p:cNvSpPr>
              <p:nvPr/>
            </p:nvSpPr>
            <p:spPr bwMode="auto">
              <a:xfrm flipV="1">
                <a:off x="2096" y="2432"/>
                <a:ext cx="664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3" name="Line 11454"/>
              <p:cNvSpPr>
                <a:spLocks noChangeShapeType="1"/>
              </p:cNvSpPr>
              <p:nvPr/>
            </p:nvSpPr>
            <p:spPr bwMode="auto">
              <a:xfrm flipH="1" flipV="1">
                <a:off x="2984" y="2447"/>
                <a:ext cx="22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4" name="Line 11455"/>
              <p:cNvSpPr>
                <a:spLocks noChangeShapeType="1"/>
              </p:cNvSpPr>
              <p:nvPr/>
            </p:nvSpPr>
            <p:spPr bwMode="auto">
              <a:xfrm flipH="1" flipV="1">
                <a:off x="2913" y="2519"/>
                <a:ext cx="155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5" name="Line 11456"/>
              <p:cNvSpPr>
                <a:spLocks noChangeShapeType="1"/>
              </p:cNvSpPr>
              <p:nvPr/>
            </p:nvSpPr>
            <p:spPr bwMode="auto">
              <a:xfrm>
                <a:off x="2288" y="2234"/>
                <a:ext cx="475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6" name="Line 11457"/>
              <p:cNvSpPr>
                <a:spLocks noChangeShapeType="1"/>
              </p:cNvSpPr>
              <p:nvPr/>
            </p:nvSpPr>
            <p:spPr bwMode="auto">
              <a:xfrm flipV="1">
                <a:off x="2744" y="2522"/>
                <a:ext cx="102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7" name="Line 11458"/>
              <p:cNvSpPr>
                <a:spLocks noChangeShapeType="1"/>
              </p:cNvSpPr>
              <p:nvPr/>
            </p:nvSpPr>
            <p:spPr bwMode="auto">
              <a:xfrm flipV="1">
                <a:off x="2538" y="2420"/>
                <a:ext cx="221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8" name="Line 11459"/>
              <p:cNvSpPr>
                <a:spLocks noChangeShapeType="1"/>
              </p:cNvSpPr>
              <p:nvPr/>
            </p:nvSpPr>
            <p:spPr bwMode="auto">
              <a:xfrm flipV="1">
                <a:off x="2007" y="2474"/>
                <a:ext cx="770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9" name="Line 11460"/>
              <p:cNvSpPr>
                <a:spLocks noChangeShapeType="1"/>
              </p:cNvSpPr>
              <p:nvPr/>
            </p:nvSpPr>
            <p:spPr bwMode="auto">
              <a:xfrm flipV="1">
                <a:off x="2713" y="2478"/>
                <a:ext cx="68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0" name="Line 11461"/>
              <p:cNvSpPr>
                <a:spLocks noChangeShapeType="1"/>
              </p:cNvSpPr>
              <p:nvPr/>
            </p:nvSpPr>
            <p:spPr bwMode="auto">
              <a:xfrm flipH="1" flipV="1">
                <a:off x="2927" y="2513"/>
                <a:ext cx="14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1" name="Line 11462"/>
              <p:cNvSpPr>
                <a:spLocks noChangeShapeType="1"/>
              </p:cNvSpPr>
              <p:nvPr/>
            </p:nvSpPr>
            <p:spPr bwMode="auto">
              <a:xfrm flipH="1" flipV="1">
                <a:off x="2949" y="2499"/>
                <a:ext cx="330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2" name="Line 11463"/>
              <p:cNvSpPr>
                <a:spLocks noChangeShapeType="1"/>
              </p:cNvSpPr>
              <p:nvPr/>
            </p:nvSpPr>
            <p:spPr bwMode="auto">
              <a:xfrm flipV="1">
                <a:off x="2711" y="2516"/>
                <a:ext cx="119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3" name="Line 11464"/>
              <p:cNvSpPr>
                <a:spLocks noChangeShapeType="1"/>
              </p:cNvSpPr>
              <p:nvPr/>
            </p:nvSpPr>
            <p:spPr bwMode="auto">
              <a:xfrm flipV="1">
                <a:off x="2500" y="2504"/>
                <a:ext cx="306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4" name="Line 11465"/>
              <p:cNvSpPr>
                <a:spLocks noChangeShapeType="1"/>
              </p:cNvSpPr>
              <p:nvPr/>
            </p:nvSpPr>
            <p:spPr bwMode="auto">
              <a:xfrm flipV="1">
                <a:off x="2550" y="2504"/>
                <a:ext cx="256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5" name="Line 11466"/>
              <p:cNvSpPr>
                <a:spLocks noChangeShapeType="1"/>
              </p:cNvSpPr>
              <p:nvPr/>
            </p:nvSpPr>
            <p:spPr bwMode="auto">
              <a:xfrm flipV="1">
                <a:off x="2371" y="2485"/>
                <a:ext cx="415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6" name="Line 11467"/>
              <p:cNvSpPr>
                <a:spLocks noChangeShapeType="1"/>
              </p:cNvSpPr>
              <p:nvPr/>
            </p:nvSpPr>
            <p:spPr bwMode="auto">
              <a:xfrm flipV="1">
                <a:off x="2561" y="2499"/>
                <a:ext cx="239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7" name="Line 11468"/>
              <p:cNvSpPr>
                <a:spLocks noChangeShapeType="1"/>
              </p:cNvSpPr>
              <p:nvPr/>
            </p:nvSpPr>
            <p:spPr bwMode="auto">
              <a:xfrm flipV="1">
                <a:off x="2541" y="2510"/>
                <a:ext cx="275" cy="4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8" name="Line 11469"/>
              <p:cNvSpPr>
                <a:spLocks noChangeShapeType="1"/>
              </p:cNvSpPr>
              <p:nvPr/>
            </p:nvSpPr>
            <p:spPr bwMode="auto">
              <a:xfrm flipV="1">
                <a:off x="2076" y="2416"/>
                <a:ext cx="683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9" name="Line 11470"/>
              <p:cNvSpPr>
                <a:spLocks noChangeShapeType="1"/>
              </p:cNvSpPr>
              <p:nvPr/>
            </p:nvSpPr>
            <p:spPr bwMode="auto">
              <a:xfrm flipV="1">
                <a:off x="2622" y="2508"/>
                <a:ext cx="190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0" name="Line 11471"/>
              <p:cNvSpPr>
                <a:spLocks noChangeShapeType="1"/>
              </p:cNvSpPr>
              <p:nvPr/>
            </p:nvSpPr>
            <p:spPr bwMode="auto">
              <a:xfrm flipH="1" flipV="1">
                <a:off x="2894" y="2524"/>
                <a:ext cx="75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1" name="Line 11472"/>
              <p:cNvSpPr>
                <a:spLocks noChangeShapeType="1"/>
              </p:cNvSpPr>
              <p:nvPr/>
            </p:nvSpPr>
            <p:spPr bwMode="auto">
              <a:xfrm flipV="1">
                <a:off x="2840" y="2526"/>
                <a:ext cx="26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2" name="Line 11473"/>
              <p:cNvSpPr>
                <a:spLocks noChangeShapeType="1"/>
              </p:cNvSpPr>
              <p:nvPr/>
            </p:nvSpPr>
            <p:spPr bwMode="auto">
              <a:xfrm flipV="1">
                <a:off x="2860" y="2526"/>
                <a:ext cx="10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3" name="Line 11474"/>
              <p:cNvSpPr>
                <a:spLocks noChangeShapeType="1"/>
              </p:cNvSpPr>
              <p:nvPr/>
            </p:nvSpPr>
            <p:spPr bwMode="auto">
              <a:xfrm flipV="1">
                <a:off x="2210" y="2475"/>
                <a:ext cx="568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4" name="Line 11475"/>
              <p:cNvSpPr>
                <a:spLocks noChangeShapeType="1"/>
              </p:cNvSpPr>
              <p:nvPr/>
            </p:nvSpPr>
            <p:spPr bwMode="auto">
              <a:xfrm flipV="1">
                <a:off x="2026" y="2462"/>
                <a:ext cx="745" cy="3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5" name="Line 11476"/>
              <p:cNvSpPr>
                <a:spLocks noChangeShapeType="1"/>
              </p:cNvSpPr>
              <p:nvPr/>
            </p:nvSpPr>
            <p:spPr bwMode="auto">
              <a:xfrm flipH="1" flipV="1">
                <a:off x="2891" y="2524"/>
                <a:ext cx="48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6" name="Line 11477"/>
              <p:cNvSpPr>
                <a:spLocks noChangeShapeType="1"/>
              </p:cNvSpPr>
              <p:nvPr/>
            </p:nvSpPr>
            <p:spPr bwMode="auto">
              <a:xfrm flipV="1">
                <a:off x="2236" y="2469"/>
                <a:ext cx="539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7" name="Line 11478"/>
              <p:cNvSpPr>
                <a:spLocks noChangeShapeType="1"/>
              </p:cNvSpPr>
              <p:nvPr/>
            </p:nvSpPr>
            <p:spPr bwMode="auto">
              <a:xfrm flipV="1">
                <a:off x="2733" y="2521"/>
                <a:ext cx="106" cy="3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8" name="Line 11479"/>
              <p:cNvSpPr>
                <a:spLocks noChangeShapeType="1"/>
              </p:cNvSpPr>
              <p:nvPr/>
            </p:nvSpPr>
            <p:spPr bwMode="auto">
              <a:xfrm flipV="1">
                <a:off x="2006" y="2451"/>
                <a:ext cx="760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9" name="Line 11480"/>
              <p:cNvSpPr>
                <a:spLocks noChangeShapeType="1"/>
              </p:cNvSpPr>
              <p:nvPr/>
            </p:nvSpPr>
            <p:spPr bwMode="auto">
              <a:xfrm flipV="1">
                <a:off x="2387" y="2483"/>
                <a:ext cx="397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0" name="Line 11481"/>
              <p:cNvSpPr>
                <a:spLocks noChangeShapeType="1"/>
              </p:cNvSpPr>
              <p:nvPr/>
            </p:nvSpPr>
            <p:spPr bwMode="auto">
              <a:xfrm flipH="1" flipV="1">
                <a:off x="2930" y="2512"/>
                <a:ext cx="65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1" name="Line 11482"/>
              <p:cNvSpPr>
                <a:spLocks noChangeShapeType="1"/>
              </p:cNvSpPr>
              <p:nvPr/>
            </p:nvSpPr>
            <p:spPr bwMode="auto">
              <a:xfrm flipH="1" flipV="1">
                <a:off x="2896" y="2523"/>
                <a:ext cx="57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2" name="Line 11483"/>
              <p:cNvSpPr>
                <a:spLocks noChangeShapeType="1"/>
              </p:cNvSpPr>
              <p:nvPr/>
            </p:nvSpPr>
            <p:spPr bwMode="auto">
              <a:xfrm flipV="1">
                <a:off x="2351" y="2490"/>
                <a:ext cx="439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3" name="Line 11484"/>
              <p:cNvSpPr>
                <a:spLocks noChangeShapeType="1"/>
              </p:cNvSpPr>
              <p:nvPr/>
            </p:nvSpPr>
            <p:spPr bwMode="auto">
              <a:xfrm flipH="1" flipV="1">
                <a:off x="2886" y="2526"/>
                <a:ext cx="29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4" name="Line 11485"/>
              <p:cNvSpPr>
                <a:spLocks noChangeShapeType="1"/>
              </p:cNvSpPr>
              <p:nvPr/>
            </p:nvSpPr>
            <p:spPr bwMode="auto">
              <a:xfrm flipV="1">
                <a:off x="2417" y="2490"/>
                <a:ext cx="373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5" name="Line 11486"/>
              <p:cNvSpPr>
                <a:spLocks noChangeShapeType="1"/>
              </p:cNvSpPr>
              <p:nvPr/>
            </p:nvSpPr>
            <p:spPr bwMode="auto">
              <a:xfrm flipH="1">
                <a:off x="2988" y="2371"/>
                <a:ext cx="6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6" name="Line 11487"/>
              <p:cNvSpPr>
                <a:spLocks noChangeShapeType="1"/>
              </p:cNvSpPr>
              <p:nvPr/>
            </p:nvSpPr>
            <p:spPr bwMode="auto">
              <a:xfrm flipV="1">
                <a:off x="2657" y="2516"/>
                <a:ext cx="171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7" name="Line 11488"/>
              <p:cNvSpPr>
                <a:spLocks noChangeShapeType="1"/>
              </p:cNvSpPr>
              <p:nvPr/>
            </p:nvSpPr>
            <p:spPr bwMode="auto">
              <a:xfrm flipV="1">
                <a:off x="2316" y="2486"/>
                <a:ext cx="471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8" name="Line 11489"/>
              <p:cNvSpPr>
                <a:spLocks noChangeShapeType="1"/>
              </p:cNvSpPr>
              <p:nvPr/>
            </p:nvSpPr>
            <p:spPr bwMode="auto">
              <a:xfrm flipH="1" flipV="1">
                <a:off x="2915" y="2519"/>
                <a:ext cx="10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9" name="Line 11490"/>
              <p:cNvSpPr>
                <a:spLocks noChangeShapeType="1"/>
              </p:cNvSpPr>
              <p:nvPr/>
            </p:nvSpPr>
            <p:spPr bwMode="auto">
              <a:xfrm flipH="1" flipV="1">
                <a:off x="2891" y="2524"/>
                <a:ext cx="52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0" name="Line 11491"/>
              <p:cNvSpPr>
                <a:spLocks noChangeShapeType="1"/>
              </p:cNvSpPr>
              <p:nvPr/>
            </p:nvSpPr>
            <p:spPr bwMode="auto">
              <a:xfrm flipV="1">
                <a:off x="2725" y="2521"/>
                <a:ext cx="116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1" name="Line 11492"/>
              <p:cNvSpPr>
                <a:spLocks noChangeShapeType="1"/>
              </p:cNvSpPr>
              <p:nvPr/>
            </p:nvSpPr>
            <p:spPr bwMode="auto">
              <a:xfrm flipV="1">
                <a:off x="2772" y="2523"/>
                <a:ext cx="78" cy="3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2" name="Line 11493"/>
              <p:cNvSpPr>
                <a:spLocks noChangeShapeType="1"/>
              </p:cNvSpPr>
              <p:nvPr/>
            </p:nvSpPr>
            <p:spPr bwMode="auto">
              <a:xfrm flipH="1" flipV="1">
                <a:off x="2960" y="2488"/>
                <a:ext cx="238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3" name="Line 11494"/>
              <p:cNvSpPr>
                <a:spLocks noChangeShapeType="1"/>
              </p:cNvSpPr>
              <p:nvPr/>
            </p:nvSpPr>
            <p:spPr bwMode="auto">
              <a:xfrm flipV="1">
                <a:off x="1846" y="2450"/>
                <a:ext cx="920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4" name="Line 11495"/>
              <p:cNvSpPr>
                <a:spLocks noChangeShapeType="1"/>
              </p:cNvSpPr>
              <p:nvPr/>
            </p:nvSpPr>
            <p:spPr bwMode="auto">
              <a:xfrm flipH="1" flipV="1">
                <a:off x="2898" y="2523"/>
                <a:ext cx="7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5" name="Line 11496"/>
              <p:cNvSpPr>
                <a:spLocks noChangeShapeType="1"/>
              </p:cNvSpPr>
              <p:nvPr/>
            </p:nvSpPr>
            <p:spPr bwMode="auto">
              <a:xfrm flipV="1">
                <a:off x="2302" y="2492"/>
                <a:ext cx="490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6" name="Line 11497"/>
              <p:cNvSpPr>
                <a:spLocks noChangeShapeType="1"/>
              </p:cNvSpPr>
              <p:nvPr/>
            </p:nvSpPr>
            <p:spPr bwMode="auto">
              <a:xfrm flipH="1" flipV="1">
                <a:off x="2889" y="2524"/>
                <a:ext cx="45" cy="3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7" name="Line 11498"/>
              <p:cNvSpPr>
                <a:spLocks noChangeShapeType="1"/>
              </p:cNvSpPr>
              <p:nvPr/>
            </p:nvSpPr>
            <p:spPr bwMode="auto">
              <a:xfrm flipV="1">
                <a:off x="2963" y="2406"/>
                <a:ext cx="27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8" name="Line 11499"/>
              <p:cNvSpPr>
                <a:spLocks noChangeShapeType="1"/>
              </p:cNvSpPr>
              <p:nvPr/>
            </p:nvSpPr>
            <p:spPr bwMode="auto">
              <a:xfrm flipV="1">
                <a:off x="2516" y="2499"/>
                <a:ext cx="284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9" name="Line 11500"/>
              <p:cNvSpPr>
                <a:spLocks noChangeShapeType="1"/>
              </p:cNvSpPr>
              <p:nvPr/>
            </p:nvSpPr>
            <p:spPr bwMode="auto">
              <a:xfrm flipV="1">
                <a:off x="2413" y="2493"/>
                <a:ext cx="38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0" name="Line 11501"/>
              <p:cNvSpPr>
                <a:spLocks noChangeShapeType="1"/>
              </p:cNvSpPr>
              <p:nvPr/>
            </p:nvSpPr>
            <p:spPr bwMode="auto">
              <a:xfrm flipV="1">
                <a:off x="2675" y="2501"/>
                <a:ext cx="129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1" name="Line 11502"/>
              <p:cNvSpPr>
                <a:spLocks noChangeShapeType="1"/>
              </p:cNvSpPr>
              <p:nvPr/>
            </p:nvSpPr>
            <p:spPr bwMode="auto">
              <a:xfrm flipV="1">
                <a:off x="2779" y="2523"/>
                <a:ext cx="73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2" name="Line 11503"/>
              <p:cNvSpPr>
                <a:spLocks noChangeShapeType="1"/>
              </p:cNvSpPr>
              <p:nvPr/>
            </p:nvSpPr>
            <p:spPr bwMode="auto">
              <a:xfrm flipH="1" flipV="1">
                <a:off x="2915" y="2519"/>
                <a:ext cx="199" cy="5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3" name="Line 11504"/>
              <p:cNvSpPr>
                <a:spLocks noChangeShapeType="1"/>
              </p:cNvSpPr>
              <p:nvPr/>
            </p:nvSpPr>
            <p:spPr bwMode="auto">
              <a:xfrm flipV="1">
                <a:off x="2381" y="2485"/>
                <a:ext cx="405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4" name="Line 11505"/>
              <p:cNvSpPr>
                <a:spLocks noChangeShapeType="1"/>
              </p:cNvSpPr>
              <p:nvPr/>
            </p:nvSpPr>
            <p:spPr bwMode="auto">
              <a:xfrm flipV="1">
                <a:off x="2832" y="2526"/>
                <a:ext cx="33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5" name="Line 11506"/>
              <p:cNvSpPr>
                <a:spLocks noChangeShapeType="1"/>
              </p:cNvSpPr>
              <p:nvPr/>
            </p:nvSpPr>
            <p:spPr bwMode="auto">
              <a:xfrm flipV="1">
                <a:off x="2743" y="2521"/>
                <a:ext cx="98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6" name="Line 11507"/>
              <p:cNvSpPr>
                <a:spLocks noChangeShapeType="1"/>
              </p:cNvSpPr>
              <p:nvPr/>
            </p:nvSpPr>
            <p:spPr bwMode="auto">
              <a:xfrm flipV="1">
                <a:off x="2281" y="2443"/>
                <a:ext cx="482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7" name="Line 11508"/>
              <p:cNvSpPr>
                <a:spLocks noChangeShapeType="1"/>
              </p:cNvSpPr>
              <p:nvPr/>
            </p:nvSpPr>
            <p:spPr bwMode="auto">
              <a:xfrm flipV="1">
                <a:off x="2020" y="2440"/>
                <a:ext cx="742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8" name="Line 11509"/>
              <p:cNvSpPr>
                <a:spLocks noChangeShapeType="1"/>
              </p:cNvSpPr>
              <p:nvPr/>
            </p:nvSpPr>
            <p:spPr bwMode="auto">
              <a:xfrm flipV="1">
                <a:off x="2217" y="2446"/>
                <a:ext cx="547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9" name="Line 11510"/>
              <p:cNvSpPr>
                <a:spLocks noChangeShapeType="1"/>
              </p:cNvSpPr>
              <p:nvPr/>
            </p:nvSpPr>
            <p:spPr bwMode="auto">
              <a:xfrm flipV="1">
                <a:off x="1743" y="2451"/>
                <a:ext cx="1023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0" name="Line 11511"/>
              <p:cNvSpPr>
                <a:spLocks noChangeShapeType="1"/>
              </p:cNvSpPr>
              <p:nvPr/>
            </p:nvSpPr>
            <p:spPr bwMode="auto">
              <a:xfrm flipV="1">
                <a:off x="2450" y="2446"/>
                <a:ext cx="314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1" name="Line 11512"/>
              <p:cNvSpPr>
                <a:spLocks noChangeShapeType="1"/>
              </p:cNvSpPr>
              <p:nvPr/>
            </p:nvSpPr>
            <p:spPr bwMode="auto">
              <a:xfrm flipH="1" flipV="1">
                <a:off x="2916" y="2518"/>
                <a:ext cx="98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2" name="Line 11513"/>
              <p:cNvSpPr>
                <a:spLocks noChangeShapeType="1"/>
              </p:cNvSpPr>
              <p:nvPr/>
            </p:nvSpPr>
            <p:spPr bwMode="auto">
              <a:xfrm flipV="1">
                <a:off x="2720" y="2519"/>
                <a:ext cx="115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3" name="Line 11514"/>
              <p:cNvSpPr>
                <a:spLocks noChangeShapeType="1"/>
              </p:cNvSpPr>
              <p:nvPr/>
            </p:nvSpPr>
            <p:spPr bwMode="auto">
              <a:xfrm flipH="1" flipV="1">
                <a:off x="2922" y="2515"/>
                <a:ext cx="140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4" name="Line 11515"/>
              <p:cNvSpPr>
                <a:spLocks noChangeShapeType="1"/>
              </p:cNvSpPr>
              <p:nvPr/>
            </p:nvSpPr>
            <p:spPr bwMode="auto">
              <a:xfrm flipV="1">
                <a:off x="2525" y="2505"/>
                <a:ext cx="283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5" name="Line 11516"/>
              <p:cNvSpPr>
                <a:spLocks noChangeShapeType="1"/>
              </p:cNvSpPr>
              <p:nvPr/>
            </p:nvSpPr>
            <p:spPr bwMode="auto">
              <a:xfrm flipH="1">
                <a:off x="3459" y="1144"/>
                <a:ext cx="14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6" name="Line 11517"/>
              <p:cNvSpPr>
                <a:spLocks noChangeShapeType="1"/>
              </p:cNvSpPr>
              <p:nvPr/>
            </p:nvSpPr>
            <p:spPr bwMode="auto">
              <a:xfrm flipH="1">
                <a:off x="3496" y="1160"/>
                <a:ext cx="411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7" name="Line 11518"/>
              <p:cNvSpPr>
                <a:spLocks noChangeShapeType="1"/>
              </p:cNvSpPr>
              <p:nvPr/>
            </p:nvSpPr>
            <p:spPr bwMode="auto">
              <a:xfrm>
                <a:off x="3305" y="1327"/>
                <a:ext cx="32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8" name="Line 11519"/>
              <p:cNvSpPr>
                <a:spLocks noChangeShapeType="1"/>
              </p:cNvSpPr>
              <p:nvPr/>
            </p:nvSpPr>
            <p:spPr bwMode="auto">
              <a:xfrm flipH="1">
                <a:off x="3480" y="1067"/>
                <a:ext cx="324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9" name="Line 11520"/>
              <p:cNvSpPr>
                <a:spLocks noChangeShapeType="1"/>
              </p:cNvSpPr>
              <p:nvPr/>
            </p:nvSpPr>
            <p:spPr bwMode="auto">
              <a:xfrm flipH="1">
                <a:off x="3495" y="1116"/>
                <a:ext cx="458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0" name="Line 11521"/>
              <p:cNvSpPr>
                <a:spLocks noChangeShapeType="1"/>
              </p:cNvSpPr>
              <p:nvPr/>
            </p:nvSpPr>
            <p:spPr bwMode="auto">
              <a:xfrm flipV="1">
                <a:off x="2346" y="1551"/>
                <a:ext cx="438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1" name="Line 11522"/>
              <p:cNvSpPr>
                <a:spLocks noChangeShapeType="1"/>
              </p:cNvSpPr>
              <p:nvPr/>
            </p:nvSpPr>
            <p:spPr bwMode="auto">
              <a:xfrm flipH="1">
                <a:off x="3003" y="1344"/>
                <a:ext cx="380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2" name="Line 11523"/>
              <p:cNvSpPr>
                <a:spLocks noChangeShapeType="1"/>
              </p:cNvSpPr>
              <p:nvPr/>
            </p:nvSpPr>
            <p:spPr bwMode="auto">
              <a:xfrm flipH="1">
                <a:off x="3008" y="1425"/>
                <a:ext cx="67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3" name="Line 11524"/>
              <p:cNvSpPr>
                <a:spLocks noChangeShapeType="1"/>
              </p:cNvSpPr>
              <p:nvPr/>
            </p:nvSpPr>
            <p:spPr bwMode="auto">
              <a:xfrm>
                <a:off x="2505" y="1345"/>
                <a:ext cx="281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4" name="Line 11525"/>
              <p:cNvSpPr>
                <a:spLocks noChangeShapeType="1"/>
              </p:cNvSpPr>
              <p:nvPr/>
            </p:nvSpPr>
            <p:spPr bwMode="auto">
              <a:xfrm flipV="1">
                <a:off x="2191" y="1539"/>
                <a:ext cx="590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5" name="Line 11526"/>
              <p:cNvSpPr>
                <a:spLocks noChangeShapeType="1"/>
              </p:cNvSpPr>
              <p:nvPr/>
            </p:nvSpPr>
            <p:spPr bwMode="auto">
              <a:xfrm flipH="1">
                <a:off x="3010" y="1476"/>
                <a:ext cx="944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6" name="Line 11527"/>
              <p:cNvSpPr>
                <a:spLocks noChangeShapeType="1"/>
              </p:cNvSpPr>
              <p:nvPr/>
            </p:nvSpPr>
            <p:spPr bwMode="auto">
              <a:xfrm>
                <a:off x="2661" y="1330"/>
                <a:ext cx="141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7" name="Line 11528"/>
              <p:cNvSpPr>
                <a:spLocks noChangeShapeType="1"/>
              </p:cNvSpPr>
              <p:nvPr/>
            </p:nvSpPr>
            <p:spPr bwMode="auto">
              <a:xfrm flipH="1">
                <a:off x="3001" y="1157"/>
                <a:ext cx="840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8" name="Line 11529"/>
              <p:cNvSpPr>
                <a:spLocks noChangeShapeType="1"/>
              </p:cNvSpPr>
              <p:nvPr/>
            </p:nvSpPr>
            <p:spPr bwMode="auto">
              <a:xfrm flipH="1">
                <a:off x="3010" y="1463"/>
                <a:ext cx="584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9" name="Line 11530"/>
              <p:cNvSpPr>
                <a:spLocks noChangeShapeType="1"/>
              </p:cNvSpPr>
              <p:nvPr/>
            </p:nvSpPr>
            <p:spPr bwMode="auto">
              <a:xfrm flipH="1" flipV="1">
                <a:off x="3001" y="1552"/>
                <a:ext cx="455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0" name="Line 11531"/>
              <p:cNvSpPr>
                <a:spLocks noChangeShapeType="1"/>
              </p:cNvSpPr>
              <p:nvPr/>
            </p:nvSpPr>
            <p:spPr bwMode="auto">
              <a:xfrm flipH="1">
                <a:off x="3005" y="1337"/>
                <a:ext cx="51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1" name="Line 11532"/>
              <p:cNvSpPr>
                <a:spLocks noChangeShapeType="1"/>
              </p:cNvSpPr>
              <p:nvPr/>
            </p:nvSpPr>
            <p:spPr bwMode="auto">
              <a:xfrm flipH="1" flipV="1">
                <a:off x="3010" y="1514"/>
                <a:ext cx="411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2" name="Line 11533"/>
              <p:cNvSpPr>
                <a:spLocks noChangeShapeType="1"/>
              </p:cNvSpPr>
              <p:nvPr/>
            </p:nvSpPr>
            <p:spPr bwMode="auto">
              <a:xfrm>
                <a:off x="2336" y="1352"/>
                <a:ext cx="44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3" name="Line 11534"/>
              <p:cNvSpPr>
                <a:spLocks noChangeShapeType="1"/>
              </p:cNvSpPr>
              <p:nvPr/>
            </p:nvSpPr>
            <p:spPr bwMode="auto">
              <a:xfrm flipH="1" flipV="1">
                <a:off x="2982" y="1587"/>
                <a:ext cx="321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4" name="Line 11535"/>
              <p:cNvSpPr>
                <a:spLocks noChangeShapeType="1"/>
              </p:cNvSpPr>
              <p:nvPr/>
            </p:nvSpPr>
            <p:spPr bwMode="auto">
              <a:xfrm flipH="1" flipV="1">
                <a:off x="3010" y="1520"/>
                <a:ext cx="219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5" name="Line 11536"/>
              <p:cNvSpPr>
                <a:spLocks noChangeShapeType="1"/>
              </p:cNvSpPr>
              <p:nvPr/>
            </p:nvSpPr>
            <p:spPr bwMode="auto">
              <a:xfrm flipV="1">
                <a:off x="2577" y="1559"/>
                <a:ext cx="210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6" name="Line 11537"/>
              <p:cNvSpPr>
                <a:spLocks noChangeShapeType="1"/>
              </p:cNvSpPr>
              <p:nvPr/>
            </p:nvSpPr>
            <p:spPr bwMode="auto">
              <a:xfrm flipV="1">
                <a:off x="2721" y="1618"/>
                <a:ext cx="12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7" name="Line 11538"/>
              <p:cNvSpPr>
                <a:spLocks noChangeShapeType="1"/>
              </p:cNvSpPr>
              <p:nvPr/>
            </p:nvSpPr>
            <p:spPr bwMode="auto">
              <a:xfrm>
                <a:off x="2416" y="1245"/>
                <a:ext cx="376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8" name="Line 11539"/>
              <p:cNvSpPr>
                <a:spLocks noChangeShapeType="1"/>
              </p:cNvSpPr>
              <p:nvPr/>
            </p:nvSpPr>
            <p:spPr bwMode="auto">
              <a:xfrm flipH="1">
                <a:off x="3000" y="1268"/>
                <a:ext cx="497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9" name="Line 11540"/>
              <p:cNvSpPr>
                <a:spLocks noChangeShapeType="1"/>
              </p:cNvSpPr>
              <p:nvPr/>
            </p:nvSpPr>
            <p:spPr bwMode="auto">
              <a:xfrm flipH="1" flipV="1">
                <a:off x="3008" y="1521"/>
                <a:ext cx="715" cy="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0" name="Line 11541"/>
              <p:cNvSpPr>
                <a:spLocks noChangeShapeType="1"/>
              </p:cNvSpPr>
              <p:nvPr/>
            </p:nvSpPr>
            <p:spPr bwMode="auto">
              <a:xfrm flipH="1">
                <a:off x="3005" y="1387"/>
                <a:ext cx="339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1" name="Line 11542"/>
              <p:cNvSpPr>
                <a:spLocks noChangeShapeType="1"/>
              </p:cNvSpPr>
              <p:nvPr/>
            </p:nvSpPr>
            <p:spPr bwMode="auto">
              <a:xfrm flipV="1">
                <a:off x="2853" y="1627"/>
                <a:ext cx="30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2" name="Line 11543"/>
              <p:cNvSpPr>
                <a:spLocks noChangeShapeType="1"/>
              </p:cNvSpPr>
              <p:nvPr/>
            </p:nvSpPr>
            <p:spPr bwMode="auto">
              <a:xfrm flipV="1">
                <a:off x="2564" y="1543"/>
                <a:ext cx="21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3" name="Line 11544"/>
              <p:cNvSpPr>
                <a:spLocks noChangeShapeType="1"/>
              </p:cNvSpPr>
              <p:nvPr/>
            </p:nvSpPr>
            <p:spPr bwMode="auto">
              <a:xfrm flipH="1" flipV="1">
                <a:off x="2962" y="1605"/>
                <a:ext cx="252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4" name="Line 11545"/>
              <p:cNvSpPr>
                <a:spLocks noChangeShapeType="1"/>
              </p:cNvSpPr>
              <p:nvPr/>
            </p:nvSpPr>
            <p:spPr bwMode="auto">
              <a:xfrm flipH="1">
                <a:off x="2988" y="1297"/>
                <a:ext cx="20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5" name="Line 11546"/>
              <p:cNvSpPr>
                <a:spLocks noChangeShapeType="1"/>
              </p:cNvSpPr>
              <p:nvPr/>
            </p:nvSpPr>
            <p:spPr bwMode="auto">
              <a:xfrm flipH="1">
                <a:off x="2993" y="1289"/>
                <a:ext cx="279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6" name="Line 11547"/>
              <p:cNvSpPr>
                <a:spLocks noChangeShapeType="1"/>
              </p:cNvSpPr>
              <p:nvPr/>
            </p:nvSpPr>
            <p:spPr bwMode="auto">
              <a:xfrm flipH="1">
                <a:off x="2976" y="1128"/>
                <a:ext cx="304" cy="3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7" name="Line 11548"/>
              <p:cNvSpPr>
                <a:spLocks noChangeShapeType="1"/>
              </p:cNvSpPr>
              <p:nvPr/>
            </p:nvSpPr>
            <p:spPr bwMode="auto">
              <a:xfrm>
                <a:off x="2596" y="1285"/>
                <a:ext cx="205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8" name="Line 11549"/>
              <p:cNvSpPr>
                <a:spLocks noChangeShapeType="1"/>
              </p:cNvSpPr>
              <p:nvPr/>
            </p:nvSpPr>
            <p:spPr bwMode="auto">
              <a:xfrm>
                <a:off x="2166" y="1359"/>
                <a:ext cx="613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9" name="Line 11550"/>
              <p:cNvSpPr>
                <a:spLocks noChangeShapeType="1"/>
              </p:cNvSpPr>
              <p:nvPr/>
            </p:nvSpPr>
            <p:spPr bwMode="auto">
              <a:xfrm flipH="1" flipV="1">
                <a:off x="2995" y="1570"/>
                <a:ext cx="551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0" name="Line 11551"/>
              <p:cNvSpPr>
                <a:spLocks noChangeShapeType="1"/>
              </p:cNvSpPr>
              <p:nvPr/>
            </p:nvSpPr>
            <p:spPr bwMode="auto">
              <a:xfrm flipH="1">
                <a:off x="3008" y="1434"/>
                <a:ext cx="634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1" name="Line 11552"/>
              <p:cNvSpPr>
                <a:spLocks noChangeShapeType="1"/>
              </p:cNvSpPr>
              <p:nvPr/>
            </p:nvSpPr>
            <p:spPr bwMode="auto">
              <a:xfrm flipH="1" flipV="1">
                <a:off x="2980" y="1589"/>
                <a:ext cx="255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2" name="Line 11553"/>
              <p:cNvSpPr>
                <a:spLocks noChangeShapeType="1"/>
              </p:cNvSpPr>
              <p:nvPr/>
            </p:nvSpPr>
            <p:spPr bwMode="auto">
              <a:xfrm flipH="1">
                <a:off x="3006" y="1291"/>
                <a:ext cx="791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3" name="Line 11554"/>
              <p:cNvSpPr>
                <a:spLocks noChangeShapeType="1"/>
              </p:cNvSpPr>
              <p:nvPr/>
            </p:nvSpPr>
            <p:spPr bwMode="auto">
              <a:xfrm flipH="1" flipV="1">
                <a:off x="2902" y="1627"/>
                <a:ext cx="25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4" name="Line 11555"/>
              <p:cNvSpPr>
                <a:spLocks noChangeShapeType="1"/>
              </p:cNvSpPr>
              <p:nvPr/>
            </p:nvSpPr>
            <p:spPr bwMode="auto">
              <a:xfrm flipV="1">
                <a:off x="2333" y="1517"/>
                <a:ext cx="44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5" name="Line 11556"/>
              <p:cNvSpPr>
                <a:spLocks noChangeShapeType="1"/>
              </p:cNvSpPr>
              <p:nvPr/>
            </p:nvSpPr>
            <p:spPr bwMode="auto">
              <a:xfrm>
                <a:off x="2817" y="1344"/>
                <a:ext cx="2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6" name="Line 11557"/>
              <p:cNvSpPr>
                <a:spLocks noChangeShapeType="1"/>
              </p:cNvSpPr>
              <p:nvPr/>
            </p:nvSpPr>
            <p:spPr bwMode="auto">
              <a:xfrm flipH="1">
                <a:off x="3003" y="1276"/>
                <a:ext cx="572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7" name="Line 11558"/>
              <p:cNvSpPr>
                <a:spLocks noChangeShapeType="1"/>
              </p:cNvSpPr>
              <p:nvPr/>
            </p:nvSpPr>
            <p:spPr bwMode="auto">
              <a:xfrm flipH="1">
                <a:off x="2986" y="1257"/>
                <a:ext cx="251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8" name="Line 11559"/>
              <p:cNvSpPr>
                <a:spLocks noChangeShapeType="1"/>
              </p:cNvSpPr>
              <p:nvPr/>
            </p:nvSpPr>
            <p:spPr bwMode="auto">
              <a:xfrm flipV="1">
                <a:off x="2432" y="1562"/>
                <a:ext cx="355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9" name="Line 11560"/>
              <p:cNvSpPr>
                <a:spLocks noChangeShapeType="1"/>
              </p:cNvSpPr>
              <p:nvPr/>
            </p:nvSpPr>
            <p:spPr bwMode="auto">
              <a:xfrm flipH="1" flipV="1">
                <a:off x="2952" y="1612"/>
                <a:ext cx="258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0" name="Line 11561"/>
              <p:cNvSpPr>
                <a:spLocks noChangeShapeType="1"/>
              </p:cNvSpPr>
              <p:nvPr/>
            </p:nvSpPr>
            <p:spPr bwMode="auto">
              <a:xfrm>
                <a:off x="2707" y="1254"/>
                <a:ext cx="118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1" name="Line 11562"/>
              <p:cNvSpPr>
                <a:spLocks noChangeShapeType="1"/>
              </p:cNvSpPr>
              <p:nvPr/>
            </p:nvSpPr>
            <p:spPr bwMode="auto">
              <a:xfrm flipH="1">
                <a:off x="2993" y="1133"/>
                <a:ext cx="53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2" name="Line 11563"/>
              <p:cNvSpPr>
                <a:spLocks noChangeShapeType="1"/>
              </p:cNvSpPr>
              <p:nvPr/>
            </p:nvSpPr>
            <p:spPr bwMode="auto">
              <a:xfrm flipH="1">
                <a:off x="2974" y="1123"/>
                <a:ext cx="299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3" name="Line 11564"/>
              <p:cNvSpPr>
                <a:spLocks noChangeShapeType="1"/>
              </p:cNvSpPr>
              <p:nvPr/>
            </p:nvSpPr>
            <p:spPr bwMode="auto">
              <a:xfrm flipH="1">
                <a:off x="2893" y="1342"/>
                <a:ext cx="1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4" name="Line 11565"/>
              <p:cNvSpPr>
                <a:spLocks noChangeShapeType="1"/>
              </p:cNvSpPr>
              <p:nvPr/>
            </p:nvSpPr>
            <p:spPr bwMode="auto">
              <a:xfrm>
                <a:off x="2694" y="1216"/>
                <a:ext cx="134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5" name="Line 11566"/>
              <p:cNvSpPr>
                <a:spLocks noChangeShapeType="1"/>
              </p:cNvSpPr>
              <p:nvPr/>
            </p:nvSpPr>
            <p:spPr bwMode="auto">
              <a:xfrm flipV="1">
                <a:off x="1896" y="1519"/>
                <a:ext cx="881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6" name="Line 11567"/>
              <p:cNvSpPr>
                <a:spLocks noChangeShapeType="1"/>
              </p:cNvSpPr>
              <p:nvPr/>
            </p:nvSpPr>
            <p:spPr bwMode="auto">
              <a:xfrm>
                <a:off x="2718" y="1254"/>
                <a:ext cx="110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7" name="Line 11568"/>
              <p:cNvSpPr>
                <a:spLocks noChangeShapeType="1"/>
              </p:cNvSpPr>
              <p:nvPr/>
            </p:nvSpPr>
            <p:spPr bwMode="auto">
              <a:xfrm>
                <a:off x="2556" y="1390"/>
                <a:ext cx="228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8" name="Line 11569"/>
              <p:cNvSpPr>
                <a:spLocks noChangeShapeType="1"/>
              </p:cNvSpPr>
              <p:nvPr/>
            </p:nvSpPr>
            <p:spPr bwMode="auto">
              <a:xfrm flipH="1">
                <a:off x="3004" y="1311"/>
                <a:ext cx="506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9" name="Line 11570"/>
              <p:cNvSpPr>
                <a:spLocks noChangeShapeType="1"/>
              </p:cNvSpPr>
              <p:nvPr/>
            </p:nvSpPr>
            <p:spPr bwMode="auto">
              <a:xfrm>
                <a:off x="2775" y="1151"/>
                <a:ext cx="8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0" name="Line 11571"/>
              <p:cNvSpPr>
                <a:spLocks noChangeShapeType="1"/>
              </p:cNvSpPr>
              <p:nvPr/>
            </p:nvSpPr>
            <p:spPr bwMode="auto">
              <a:xfrm flipH="1">
                <a:off x="2962" y="1206"/>
                <a:ext cx="160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1" name="Line 11572"/>
              <p:cNvSpPr>
                <a:spLocks noChangeShapeType="1"/>
              </p:cNvSpPr>
              <p:nvPr/>
            </p:nvSpPr>
            <p:spPr bwMode="auto">
              <a:xfrm>
                <a:off x="2441" y="1119"/>
                <a:ext cx="365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2" name="Line 11573"/>
              <p:cNvSpPr>
                <a:spLocks noChangeShapeType="1"/>
              </p:cNvSpPr>
              <p:nvPr/>
            </p:nvSpPr>
            <p:spPr bwMode="auto">
              <a:xfrm>
                <a:off x="2721" y="1252"/>
                <a:ext cx="108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3" name="Line 11574"/>
              <p:cNvSpPr>
                <a:spLocks noChangeShapeType="1"/>
              </p:cNvSpPr>
              <p:nvPr/>
            </p:nvSpPr>
            <p:spPr bwMode="auto">
              <a:xfrm flipH="1">
                <a:off x="2954" y="1248"/>
                <a:ext cx="103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4" name="Line 11575"/>
              <p:cNvSpPr>
                <a:spLocks noChangeShapeType="1"/>
              </p:cNvSpPr>
              <p:nvPr/>
            </p:nvSpPr>
            <p:spPr bwMode="auto">
              <a:xfrm flipH="1">
                <a:off x="2907" y="1154"/>
                <a:ext cx="29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5" name="Line 11576"/>
              <p:cNvSpPr>
                <a:spLocks noChangeShapeType="1"/>
              </p:cNvSpPr>
              <p:nvPr/>
            </p:nvSpPr>
            <p:spPr bwMode="auto">
              <a:xfrm flipH="1">
                <a:off x="3010" y="1474"/>
                <a:ext cx="838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6" name="Line 11577"/>
              <p:cNvSpPr>
                <a:spLocks noChangeShapeType="1"/>
              </p:cNvSpPr>
              <p:nvPr/>
            </p:nvSpPr>
            <p:spPr bwMode="auto">
              <a:xfrm>
                <a:off x="2650" y="1500"/>
                <a:ext cx="127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7" name="Line 11578"/>
              <p:cNvSpPr>
                <a:spLocks noChangeShapeType="1"/>
              </p:cNvSpPr>
              <p:nvPr/>
            </p:nvSpPr>
            <p:spPr bwMode="auto">
              <a:xfrm flipH="1">
                <a:off x="3010" y="1480"/>
                <a:ext cx="81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8" name="Line 11579"/>
              <p:cNvSpPr>
                <a:spLocks noChangeShapeType="1"/>
              </p:cNvSpPr>
              <p:nvPr/>
            </p:nvSpPr>
            <p:spPr bwMode="auto">
              <a:xfrm flipH="1" flipV="1">
                <a:off x="2896" y="1629"/>
                <a:ext cx="6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9" name="Line 11580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507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0" name="Line 11581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587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1" name="Line 11582"/>
              <p:cNvSpPr>
                <a:spLocks noChangeShapeType="1"/>
              </p:cNvSpPr>
              <p:nvPr/>
            </p:nvSpPr>
            <p:spPr bwMode="auto">
              <a:xfrm flipH="1">
                <a:off x="2966" y="1103"/>
                <a:ext cx="254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2" name="Line 11583"/>
              <p:cNvSpPr>
                <a:spLocks noChangeShapeType="1"/>
              </p:cNvSpPr>
              <p:nvPr/>
            </p:nvSpPr>
            <p:spPr bwMode="auto">
              <a:xfrm flipH="1">
                <a:off x="2963" y="1163"/>
                <a:ext cx="198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3" name="Line 11584"/>
              <p:cNvSpPr>
                <a:spLocks noChangeShapeType="1"/>
              </p:cNvSpPr>
              <p:nvPr/>
            </p:nvSpPr>
            <p:spPr bwMode="auto">
              <a:xfrm flipH="1" flipV="1">
                <a:off x="2909" y="1627"/>
                <a:ext cx="63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4" name="Line 11585"/>
              <p:cNvSpPr>
                <a:spLocks noChangeShapeType="1"/>
              </p:cNvSpPr>
              <p:nvPr/>
            </p:nvSpPr>
            <p:spPr bwMode="auto">
              <a:xfrm flipH="1" flipV="1">
                <a:off x="2976" y="1594"/>
                <a:ext cx="219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5" name="Line 11586"/>
              <p:cNvSpPr>
                <a:spLocks noChangeShapeType="1"/>
              </p:cNvSpPr>
              <p:nvPr/>
            </p:nvSpPr>
            <p:spPr bwMode="auto">
              <a:xfrm>
                <a:off x="2014" y="1288"/>
                <a:ext cx="767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6" name="Line 11587"/>
              <p:cNvSpPr>
                <a:spLocks noChangeShapeType="1"/>
              </p:cNvSpPr>
              <p:nvPr/>
            </p:nvSpPr>
            <p:spPr bwMode="auto">
              <a:xfrm flipH="1">
                <a:off x="2990" y="1267"/>
                <a:ext cx="267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7" name="Line 11588"/>
              <p:cNvSpPr>
                <a:spLocks noChangeShapeType="1"/>
              </p:cNvSpPr>
              <p:nvPr/>
            </p:nvSpPr>
            <p:spPr bwMode="auto">
              <a:xfrm>
                <a:off x="2779" y="1275"/>
                <a:ext cx="64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8" name="Line 11589"/>
              <p:cNvSpPr>
                <a:spLocks noChangeShapeType="1"/>
              </p:cNvSpPr>
              <p:nvPr/>
            </p:nvSpPr>
            <p:spPr bwMode="auto">
              <a:xfrm>
                <a:off x="2648" y="1253"/>
                <a:ext cx="166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9" name="Line 11590"/>
              <p:cNvSpPr>
                <a:spLocks noChangeShapeType="1"/>
              </p:cNvSpPr>
              <p:nvPr/>
            </p:nvSpPr>
            <p:spPr bwMode="auto">
              <a:xfrm flipH="1">
                <a:off x="2905" y="1352"/>
                <a:ext cx="4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0" name="Line 11591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608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1" name="Line 11592"/>
              <p:cNvSpPr>
                <a:spLocks noChangeShapeType="1"/>
              </p:cNvSpPr>
              <p:nvPr/>
            </p:nvSpPr>
            <p:spPr bwMode="auto">
              <a:xfrm flipH="1">
                <a:off x="2996" y="1263"/>
                <a:ext cx="369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2" name="Line 11593"/>
              <p:cNvSpPr>
                <a:spLocks noChangeShapeType="1"/>
              </p:cNvSpPr>
              <p:nvPr/>
            </p:nvSpPr>
            <p:spPr bwMode="auto">
              <a:xfrm flipH="1" flipV="1">
                <a:off x="3005" y="1546"/>
                <a:ext cx="726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3" name="Line 11594"/>
              <p:cNvSpPr>
                <a:spLocks noChangeShapeType="1"/>
              </p:cNvSpPr>
              <p:nvPr/>
            </p:nvSpPr>
            <p:spPr bwMode="auto">
              <a:xfrm>
                <a:off x="2595" y="1162"/>
                <a:ext cx="222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4" name="Line 11595"/>
              <p:cNvSpPr>
                <a:spLocks noChangeShapeType="1"/>
              </p:cNvSpPr>
              <p:nvPr/>
            </p:nvSpPr>
            <p:spPr bwMode="auto">
              <a:xfrm flipH="1">
                <a:off x="3000" y="1377"/>
                <a:ext cx="220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5" name="Line 11596"/>
              <p:cNvSpPr>
                <a:spLocks noChangeShapeType="1"/>
              </p:cNvSpPr>
              <p:nvPr/>
            </p:nvSpPr>
            <p:spPr bwMode="auto">
              <a:xfrm flipH="1">
                <a:off x="2959" y="1129"/>
                <a:ext cx="199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6" name="Line 11597"/>
              <p:cNvSpPr>
                <a:spLocks noChangeShapeType="1"/>
              </p:cNvSpPr>
              <p:nvPr/>
            </p:nvSpPr>
            <p:spPr bwMode="auto">
              <a:xfrm flipV="1">
                <a:off x="2647" y="1623"/>
                <a:ext cx="209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7" name="Line 11598"/>
              <p:cNvSpPr>
                <a:spLocks noChangeShapeType="1"/>
              </p:cNvSpPr>
              <p:nvPr/>
            </p:nvSpPr>
            <p:spPr bwMode="auto">
              <a:xfrm>
                <a:off x="2420" y="1161"/>
                <a:ext cx="380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8" name="Line 11599"/>
              <p:cNvSpPr>
                <a:spLocks noChangeShapeType="1"/>
              </p:cNvSpPr>
              <p:nvPr/>
            </p:nvSpPr>
            <p:spPr bwMode="auto">
              <a:xfrm flipH="1">
                <a:off x="2927" y="1035"/>
                <a:ext cx="111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9" name="Line 11600"/>
              <p:cNvSpPr>
                <a:spLocks noChangeShapeType="1"/>
              </p:cNvSpPr>
              <p:nvPr/>
            </p:nvSpPr>
            <p:spPr bwMode="auto">
              <a:xfrm flipH="1" flipV="1">
                <a:off x="3007" y="1536"/>
                <a:ext cx="553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0" name="Line 11601"/>
              <p:cNvSpPr>
                <a:spLocks noChangeShapeType="1"/>
              </p:cNvSpPr>
              <p:nvPr/>
            </p:nvSpPr>
            <p:spPr bwMode="auto">
              <a:xfrm flipH="1" flipV="1">
                <a:off x="3010" y="1514"/>
                <a:ext cx="844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1" name="Line 11602"/>
              <p:cNvSpPr>
                <a:spLocks noChangeShapeType="1"/>
              </p:cNvSpPr>
              <p:nvPr/>
            </p:nvSpPr>
            <p:spPr bwMode="auto">
              <a:xfrm flipH="1">
                <a:off x="2931" y="1129"/>
                <a:ext cx="97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2" name="Line 11603"/>
              <p:cNvSpPr>
                <a:spLocks noChangeShapeType="1"/>
              </p:cNvSpPr>
              <p:nvPr/>
            </p:nvSpPr>
            <p:spPr bwMode="auto">
              <a:xfrm>
                <a:off x="2647" y="1081"/>
                <a:ext cx="189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3" name="Line 11604"/>
              <p:cNvSpPr>
                <a:spLocks noChangeShapeType="1"/>
              </p:cNvSpPr>
              <p:nvPr/>
            </p:nvSpPr>
            <p:spPr bwMode="auto">
              <a:xfrm flipH="1" flipV="1">
                <a:off x="3005" y="1546"/>
                <a:ext cx="398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4" name="Line 11605"/>
              <p:cNvSpPr>
                <a:spLocks noChangeShapeType="1"/>
              </p:cNvSpPr>
              <p:nvPr/>
            </p:nvSpPr>
            <p:spPr bwMode="auto">
              <a:xfrm>
                <a:off x="2969" y="1592"/>
                <a:ext cx="4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5" name="Line 11606"/>
              <p:cNvSpPr>
                <a:spLocks noChangeShapeType="1"/>
              </p:cNvSpPr>
              <p:nvPr/>
            </p:nvSpPr>
            <p:spPr bwMode="auto">
              <a:xfrm flipV="1">
                <a:off x="2293" y="1546"/>
                <a:ext cx="489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6" name="Line 11607"/>
              <p:cNvSpPr>
                <a:spLocks noChangeShapeType="1"/>
              </p:cNvSpPr>
              <p:nvPr/>
            </p:nvSpPr>
            <p:spPr bwMode="auto">
              <a:xfrm>
                <a:off x="2462" y="1405"/>
                <a:ext cx="319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7" name="Line 11608"/>
              <p:cNvSpPr>
                <a:spLocks noChangeShapeType="1"/>
              </p:cNvSpPr>
              <p:nvPr/>
            </p:nvSpPr>
            <p:spPr bwMode="auto">
              <a:xfrm flipH="1" flipV="1">
                <a:off x="3006" y="1538"/>
                <a:ext cx="727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8" name="Line 11609"/>
              <p:cNvSpPr>
                <a:spLocks noChangeShapeType="1"/>
              </p:cNvSpPr>
              <p:nvPr/>
            </p:nvSpPr>
            <p:spPr bwMode="auto">
              <a:xfrm>
                <a:off x="2818" y="1055"/>
                <a:ext cx="57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9" name="Line 11610"/>
              <p:cNvSpPr>
                <a:spLocks noChangeShapeType="1"/>
              </p:cNvSpPr>
              <p:nvPr/>
            </p:nvSpPr>
            <p:spPr bwMode="auto">
              <a:xfrm flipH="1">
                <a:off x="2972" y="1174"/>
                <a:ext cx="22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0" name="Line 11611"/>
              <p:cNvSpPr>
                <a:spLocks noChangeShapeType="1"/>
              </p:cNvSpPr>
              <p:nvPr/>
            </p:nvSpPr>
            <p:spPr bwMode="auto">
              <a:xfrm flipH="1" flipV="1">
                <a:off x="2993" y="1572"/>
                <a:ext cx="449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1" name="Line 11612"/>
              <p:cNvSpPr>
                <a:spLocks noChangeShapeType="1"/>
              </p:cNvSpPr>
              <p:nvPr/>
            </p:nvSpPr>
            <p:spPr bwMode="auto">
              <a:xfrm>
                <a:off x="2647" y="1151"/>
                <a:ext cx="18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2" name="Line 11613"/>
              <p:cNvSpPr>
                <a:spLocks noChangeShapeType="1"/>
              </p:cNvSpPr>
              <p:nvPr/>
            </p:nvSpPr>
            <p:spPr bwMode="auto">
              <a:xfrm flipH="1">
                <a:off x="3007" y="1456"/>
                <a:ext cx="198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3" name="Line 11614"/>
              <p:cNvSpPr>
                <a:spLocks noChangeShapeType="1"/>
              </p:cNvSpPr>
              <p:nvPr/>
            </p:nvSpPr>
            <p:spPr bwMode="auto">
              <a:xfrm flipV="1">
                <a:off x="2585" y="1582"/>
                <a:ext cx="215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9" name="Group 11816"/>
            <p:cNvGrpSpPr>
              <a:grpSpLocks/>
            </p:cNvGrpSpPr>
            <p:nvPr/>
          </p:nvGrpSpPr>
          <p:grpSpPr bwMode="auto">
            <a:xfrm>
              <a:off x="1912" y="1005"/>
              <a:ext cx="1989" cy="1118"/>
              <a:chOff x="1912" y="1005"/>
              <a:chExt cx="1989" cy="1118"/>
            </a:xfrm>
          </p:grpSpPr>
          <p:sp>
            <p:nvSpPr>
              <p:cNvPr id="14714" name="Line 11616"/>
              <p:cNvSpPr>
                <a:spLocks noChangeShapeType="1"/>
              </p:cNvSpPr>
              <p:nvPr/>
            </p:nvSpPr>
            <p:spPr bwMode="auto">
              <a:xfrm flipV="1">
                <a:off x="2434" y="1586"/>
                <a:ext cx="370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5" name="Line 11617"/>
              <p:cNvSpPr>
                <a:spLocks noChangeShapeType="1"/>
              </p:cNvSpPr>
              <p:nvPr/>
            </p:nvSpPr>
            <p:spPr bwMode="auto">
              <a:xfrm flipV="1">
                <a:off x="2115" y="1528"/>
                <a:ext cx="663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6" name="Line 11618"/>
              <p:cNvSpPr>
                <a:spLocks noChangeShapeType="1"/>
              </p:cNvSpPr>
              <p:nvPr/>
            </p:nvSpPr>
            <p:spPr bwMode="auto">
              <a:xfrm flipH="1">
                <a:off x="3007" y="1375"/>
                <a:ext cx="520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7" name="Line 11619"/>
              <p:cNvSpPr>
                <a:spLocks noChangeShapeType="1"/>
              </p:cNvSpPr>
              <p:nvPr/>
            </p:nvSpPr>
            <p:spPr bwMode="auto">
              <a:xfrm flipH="1">
                <a:off x="3010" y="1503"/>
                <a:ext cx="853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8" name="Line 11620"/>
              <p:cNvSpPr>
                <a:spLocks noChangeShapeType="1"/>
              </p:cNvSpPr>
              <p:nvPr/>
            </p:nvSpPr>
            <p:spPr bwMode="auto">
              <a:xfrm flipH="1">
                <a:off x="3005" y="1432"/>
                <a:ext cx="162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9" name="Line 11621"/>
              <p:cNvSpPr>
                <a:spLocks noChangeShapeType="1"/>
              </p:cNvSpPr>
              <p:nvPr/>
            </p:nvSpPr>
            <p:spPr bwMode="auto">
              <a:xfrm flipH="1">
                <a:off x="3008" y="1483"/>
                <a:ext cx="210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0" name="Line 11622"/>
              <p:cNvSpPr>
                <a:spLocks noChangeShapeType="1"/>
              </p:cNvSpPr>
              <p:nvPr/>
            </p:nvSpPr>
            <p:spPr bwMode="auto">
              <a:xfrm>
                <a:off x="2667" y="1353"/>
                <a:ext cx="131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1" name="Line 11623"/>
              <p:cNvSpPr>
                <a:spLocks noChangeShapeType="1"/>
              </p:cNvSpPr>
              <p:nvPr/>
            </p:nvSpPr>
            <p:spPr bwMode="auto">
              <a:xfrm flipH="1">
                <a:off x="3001" y="1449"/>
                <a:ext cx="58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2" name="Line 11624"/>
              <p:cNvSpPr>
                <a:spLocks noChangeShapeType="1"/>
              </p:cNvSpPr>
              <p:nvPr/>
            </p:nvSpPr>
            <p:spPr bwMode="auto">
              <a:xfrm flipH="1">
                <a:off x="2929" y="1123"/>
                <a:ext cx="89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3" name="Line 11625"/>
              <p:cNvSpPr>
                <a:spLocks noChangeShapeType="1"/>
              </p:cNvSpPr>
              <p:nvPr/>
            </p:nvSpPr>
            <p:spPr bwMode="auto">
              <a:xfrm>
                <a:off x="2496" y="1386"/>
                <a:ext cx="287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4" name="Line 11626"/>
              <p:cNvSpPr>
                <a:spLocks noChangeShapeType="1"/>
              </p:cNvSpPr>
              <p:nvPr/>
            </p:nvSpPr>
            <p:spPr bwMode="auto">
              <a:xfrm flipV="1">
                <a:off x="2492" y="1595"/>
                <a:ext cx="320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5" name="Line 11627"/>
              <p:cNvSpPr>
                <a:spLocks noChangeShapeType="1"/>
              </p:cNvSpPr>
              <p:nvPr/>
            </p:nvSpPr>
            <p:spPr bwMode="auto">
              <a:xfrm flipH="1">
                <a:off x="3010" y="1511"/>
                <a:ext cx="644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6" name="Line 11628"/>
              <p:cNvSpPr>
                <a:spLocks noChangeShapeType="1"/>
              </p:cNvSpPr>
              <p:nvPr/>
            </p:nvSpPr>
            <p:spPr bwMode="auto">
              <a:xfrm flipH="1">
                <a:off x="2968" y="1005"/>
                <a:ext cx="348" cy="4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7" name="Line 11629"/>
              <p:cNvSpPr>
                <a:spLocks noChangeShapeType="1"/>
              </p:cNvSpPr>
              <p:nvPr/>
            </p:nvSpPr>
            <p:spPr bwMode="auto">
              <a:xfrm flipH="1" flipV="1">
                <a:off x="3010" y="1517"/>
                <a:ext cx="459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8" name="Line 11630"/>
              <p:cNvSpPr>
                <a:spLocks noChangeShapeType="1"/>
              </p:cNvSpPr>
              <p:nvPr/>
            </p:nvSpPr>
            <p:spPr bwMode="auto">
              <a:xfrm flipH="1" flipV="1">
                <a:off x="3007" y="1532"/>
                <a:ext cx="187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9" name="Line 11631"/>
              <p:cNvSpPr>
                <a:spLocks noChangeShapeType="1"/>
              </p:cNvSpPr>
              <p:nvPr/>
            </p:nvSpPr>
            <p:spPr bwMode="auto">
              <a:xfrm flipH="1">
                <a:off x="2962" y="1138"/>
                <a:ext cx="20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0" name="Line 11632"/>
              <p:cNvSpPr>
                <a:spLocks noChangeShapeType="1"/>
              </p:cNvSpPr>
              <p:nvPr/>
            </p:nvSpPr>
            <p:spPr bwMode="auto">
              <a:xfrm flipH="1" flipV="1">
                <a:off x="3006" y="1540"/>
                <a:ext cx="673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1" name="Line 11633"/>
              <p:cNvSpPr>
                <a:spLocks noChangeShapeType="1"/>
              </p:cNvSpPr>
              <p:nvPr/>
            </p:nvSpPr>
            <p:spPr bwMode="auto">
              <a:xfrm flipH="1">
                <a:off x="3010" y="1465"/>
                <a:ext cx="62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2" name="Line 11634"/>
              <p:cNvSpPr>
                <a:spLocks noChangeShapeType="1"/>
              </p:cNvSpPr>
              <p:nvPr/>
            </p:nvSpPr>
            <p:spPr bwMode="auto">
              <a:xfrm flipH="1" flipV="1">
                <a:off x="3001" y="1554"/>
                <a:ext cx="412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3" name="Line 11635"/>
              <p:cNvSpPr>
                <a:spLocks noChangeShapeType="1"/>
              </p:cNvSpPr>
              <p:nvPr/>
            </p:nvSpPr>
            <p:spPr bwMode="auto">
              <a:xfrm flipH="1" flipV="1">
                <a:off x="3008" y="1524"/>
                <a:ext cx="712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4" name="Line 11636"/>
              <p:cNvSpPr>
                <a:spLocks noChangeShapeType="1"/>
              </p:cNvSpPr>
              <p:nvPr/>
            </p:nvSpPr>
            <p:spPr bwMode="auto">
              <a:xfrm flipH="1">
                <a:off x="3008" y="1440"/>
                <a:ext cx="48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5" name="Line 11637"/>
              <p:cNvSpPr>
                <a:spLocks noChangeShapeType="1"/>
              </p:cNvSpPr>
              <p:nvPr/>
            </p:nvSpPr>
            <p:spPr bwMode="auto">
              <a:xfrm>
                <a:off x="2444" y="1404"/>
                <a:ext cx="337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6" name="Line 11638"/>
              <p:cNvSpPr>
                <a:spLocks noChangeShapeType="1"/>
              </p:cNvSpPr>
              <p:nvPr/>
            </p:nvSpPr>
            <p:spPr bwMode="auto">
              <a:xfrm flipH="1">
                <a:off x="3000" y="1268"/>
                <a:ext cx="479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7" name="Line 11639"/>
              <p:cNvSpPr>
                <a:spLocks noChangeShapeType="1"/>
              </p:cNvSpPr>
              <p:nvPr/>
            </p:nvSpPr>
            <p:spPr bwMode="auto">
              <a:xfrm flipH="1">
                <a:off x="3007" y="1441"/>
                <a:ext cx="281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8" name="Line 11640"/>
              <p:cNvSpPr>
                <a:spLocks noChangeShapeType="1"/>
              </p:cNvSpPr>
              <p:nvPr/>
            </p:nvSpPr>
            <p:spPr bwMode="auto">
              <a:xfrm flipH="1">
                <a:off x="3007" y="1384"/>
                <a:ext cx="656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9" name="Line 11641"/>
              <p:cNvSpPr>
                <a:spLocks noChangeShapeType="1"/>
              </p:cNvSpPr>
              <p:nvPr/>
            </p:nvSpPr>
            <p:spPr bwMode="auto">
              <a:xfrm flipH="1" flipV="1">
                <a:off x="3008" y="1531"/>
                <a:ext cx="632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0" name="Line 11642"/>
              <p:cNvSpPr>
                <a:spLocks noChangeShapeType="1"/>
              </p:cNvSpPr>
              <p:nvPr/>
            </p:nvSpPr>
            <p:spPr bwMode="auto">
              <a:xfrm flipH="1" flipV="1">
                <a:off x="2904" y="1627"/>
                <a:ext cx="35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1" name="Line 11643"/>
              <p:cNvSpPr>
                <a:spLocks noChangeShapeType="1"/>
              </p:cNvSpPr>
              <p:nvPr/>
            </p:nvSpPr>
            <p:spPr bwMode="auto">
              <a:xfrm flipH="1" flipV="1">
                <a:off x="3010" y="1516"/>
                <a:ext cx="294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2" name="Line 11644"/>
              <p:cNvSpPr>
                <a:spLocks noChangeShapeType="1"/>
              </p:cNvSpPr>
              <p:nvPr/>
            </p:nvSpPr>
            <p:spPr bwMode="auto">
              <a:xfrm flipH="1">
                <a:off x="2998" y="1337"/>
                <a:ext cx="258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3" name="Line 11645"/>
              <p:cNvSpPr>
                <a:spLocks noChangeShapeType="1"/>
              </p:cNvSpPr>
              <p:nvPr/>
            </p:nvSpPr>
            <p:spPr bwMode="auto">
              <a:xfrm flipH="1">
                <a:off x="3007" y="1383"/>
                <a:ext cx="609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4" name="Line 11646"/>
              <p:cNvSpPr>
                <a:spLocks noChangeShapeType="1"/>
              </p:cNvSpPr>
              <p:nvPr/>
            </p:nvSpPr>
            <p:spPr bwMode="auto">
              <a:xfrm flipH="1" flipV="1">
                <a:off x="2986" y="1581"/>
                <a:ext cx="339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5" name="Line 11647"/>
              <p:cNvSpPr>
                <a:spLocks noChangeShapeType="1"/>
              </p:cNvSpPr>
              <p:nvPr/>
            </p:nvSpPr>
            <p:spPr bwMode="auto">
              <a:xfrm flipH="1">
                <a:off x="2904" y="1252"/>
                <a:ext cx="13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6" name="Line 11648"/>
              <p:cNvSpPr>
                <a:spLocks noChangeShapeType="1"/>
              </p:cNvSpPr>
              <p:nvPr/>
            </p:nvSpPr>
            <p:spPr bwMode="auto">
              <a:xfrm flipH="1">
                <a:off x="3010" y="1460"/>
                <a:ext cx="640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7" name="Line 11649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284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8" name="Line 11650"/>
              <p:cNvSpPr>
                <a:spLocks noChangeShapeType="1"/>
              </p:cNvSpPr>
              <p:nvPr/>
            </p:nvSpPr>
            <p:spPr bwMode="auto">
              <a:xfrm>
                <a:off x="2759" y="1486"/>
                <a:ext cx="20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9" name="Line 11651"/>
              <p:cNvSpPr>
                <a:spLocks noChangeShapeType="1"/>
              </p:cNvSpPr>
              <p:nvPr/>
            </p:nvSpPr>
            <p:spPr bwMode="auto">
              <a:xfrm flipH="1">
                <a:off x="3004" y="1269"/>
                <a:ext cx="641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0" name="Line 11652"/>
              <p:cNvSpPr>
                <a:spLocks noChangeShapeType="1"/>
              </p:cNvSpPr>
              <p:nvPr/>
            </p:nvSpPr>
            <p:spPr bwMode="auto">
              <a:xfrm flipH="1">
                <a:off x="2922" y="1109"/>
                <a:ext cx="75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1" name="Line 11653"/>
              <p:cNvSpPr>
                <a:spLocks noChangeShapeType="1"/>
              </p:cNvSpPr>
              <p:nvPr/>
            </p:nvSpPr>
            <p:spPr bwMode="auto">
              <a:xfrm>
                <a:off x="2774" y="1373"/>
                <a:ext cx="43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2" name="Line 11654"/>
              <p:cNvSpPr>
                <a:spLocks noChangeShapeType="1"/>
              </p:cNvSpPr>
              <p:nvPr/>
            </p:nvSpPr>
            <p:spPr bwMode="auto">
              <a:xfrm>
                <a:off x="2401" y="1108"/>
                <a:ext cx="403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3" name="Line 11655"/>
              <p:cNvSpPr>
                <a:spLocks noChangeShapeType="1"/>
              </p:cNvSpPr>
              <p:nvPr/>
            </p:nvSpPr>
            <p:spPr bwMode="auto">
              <a:xfrm flipH="1">
                <a:off x="2944" y="1070"/>
                <a:ext cx="162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4" name="Line 11656"/>
              <p:cNvSpPr>
                <a:spLocks noChangeShapeType="1"/>
              </p:cNvSpPr>
              <p:nvPr/>
            </p:nvSpPr>
            <p:spPr bwMode="auto">
              <a:xfrm flipH="1" flipV="1">
                <a:off x="2958" y="1609"/>
                <a:ext cx="126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5" name="Line 11657"/>
              <p:cNvSpPr>
                <a:spLocks noChangeShapeType="1"/>
              </p:cNvSpPr>
              <p:nvPr/>
            </p:nvSpPr>
            <p:spPr bwMode="auto">
              <a:xfrm flipH="1">
                <a:off x="2989" y="1223"/>
                <a:ext cx="33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6" name="Line 11658"/>
              <p:cNvSpPr>
                <a:spLocks noChangeShapeType="1"/>
              </p:cNvSpPr>
              <p:nvPr/>
            </p:nvSpPr>
            <p:spPr bwMode="auto">
              <a:xfrm flipH="1">
                <a:off x="3004" y="1403"/>
                <a:ext cx="247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7" name="Line 11659"/>
              <p:cNvSpPr>
                <a:spLocks noChangeShapeType="1"/>
              </p:cNvSpPr>
              <p:nvPr/>
            </p:nvSpPr>
            <p:spPr bwMode="auto">
              <a:xfrm>
                <a:off x="2481" y="1388"/>
                <a:ext cx="301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8" name="Line 11660"/>
              <p:cNvSpPr>
                <a:spLocks noChangeShapeType="1"/>
              </p:cNvSpPr>
              <p:nvPr/>
            </p:nvSpPr>
            <p:spPr bwMode="auto">
              <a:xfrm flipH="1">
                <a:off x="3008" y="1392"/>
                <a:ext cx="87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9" name="Line 11661"/>
              <p:cNvSpPr>
                <a:spLocks noChangeShapeType="1"/>
              </p:cNvSpPr>
              <p:nvPr/>
            </p:nvSpPr>
            <p:spPr bwMode="auto">
              <a:xfrm flipV="1">
                <a:off x="2916" y="1414"/>
                <a:ext cx="39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0" name="Line 11662"/>
              <p:cNvSpPr>
                <a:spLocks noChangeShapeType="1"/>
              </p:cNvSpPr>
              <p:nvPr/>
            </p:nvSpPr>
            <p:spPr bwMode="auto">
              <a:xfrm>
                <a:off x="2881" y="1351"/>
                <a:ext cx="3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1" name="Line 11663"/>
              <p:cNvSpPr>
                <a:spLocks noChangeShapeType="1"/>
              </p:cNvSpPr>
              <p:nvPr/>
            </p:nvSpPr>
            <p:spPr bwMode="auto">
              <a:xfrm flipV="1">
                <a:off x="2741" y="1620"/>
                <a:ext cx="111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2" name="Line 11664"/>
              <p:cNvSpPr>
                <a:spLocks noChangeShapeType="1"/>
              </p:cNvSpPr>
              <p:nvPr/>
            </p:nvSpPr>
            <p:spPr bwMode="auto">
              <a:xfrm flipH="1">
                <a:off x="2900" y="1025"/>
                <a:ext cx="24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3" name="Line 11665"/>
              <p:cNvSpPr>
                <a:spLocks noChangeShapeType="1"/>
              </p:cNvSpPr>
              <p:nvPr/>
            </p:nvSpPr>
            <p:spPr bwMode="auto">
              <a:xfrm>
                <a:off x="2794" y="1320"/>
                <a:ext cx="46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4" name="Line 11666"/>
              <p:cNvSpPr>
                <a:spLocks noChangeShapeType="1"/>
              </p:cNvSpPr>
              <p:nvPr/>
            </p:nvSpPr>
            <p:spPr bwMode="auto">
              <a:xfrm flipV="1">
                <a:off x="2181" y="1524"/>
                <a:ext cx="59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5" name="Line 11667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329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6" name="Line 11668"/>
              <p:cNvSpPr>
                <a:spLocks noChangeShapeType="1"/>
              </p:cNvSpPr>
              <p:nvPr/>
            </p:nvSpPr>
            <p:spPr bwMode="auto">
              <a:xfrm>
                <a:off x="2612" y="1362"/>
                <a:ext cx="179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7" name="Line 11669"/>
              <p:cNvSpPr>
                <a:spLocks noChangeShapeType="1"/>
              </p:cNvSpPr>
              <p:nvPr/>
            </p:nvSpPr>
            <p:spPr bwMode="auto">
              <a:xfrm flipH="1" flipV="1">
                <a:off x="3006" y="1540"/>
                <a:ext cx="700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8" name="Line 11670"/>
              <p:cNvSpPr>
                <a:spLocks noChangeShapeType="1"/>
              </p:cNvSpPr>
              <p:nvPr/>
            </p:nvSpPr>
            <p:spPr bwMode="auto">
              <a:xfrm>
                <a:off x="2764" y="1240"/>
                <a:ext cx="80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9" name="Line 11671"/>
              <p:cNvSpPr>
                <a:spLocks noChangeShapeType="1"/>
              </p:cNvSpPr>
              <p:nvPr/>
            </p:nvSpPr>
            <p:spPr bwMode="auto">
              <a:xfrm>
                <a:off x="2844" y="1107"/>
                <a:ext cx="35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0" name="Line 11672"/>
              <p:cNvSpPr>
                <a:spLocks noChangeShapeType="1"/>
              </p:cNvSpPr>
              <p:nvPr/>
            </p:nvSpPr>
            <p:spPr bwMode="auto">
              <a:xfrm>
                <a:off x="2324" y="1436"/>
                <a:ext cx="45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1" name="Line 11673"/>
              <p:cNvSpPr>
                <a:spLocks noChangeShapeType="1"/>
              </p:cNvSpPr>
              <p:nvPr/>
            </p:nvSpPr>
            <p:spPr bwMode="auto">
              <a:xfrm flipV="1">
                <a:off x="2533" y="1547"/>
                <a:ext cx="250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2" name="Line 11674"/>
              <p:cNvSpPr>
                <a:spLocks noChangeShapeType="1"/>
              </p:cNvSpPr>
              <p:nvPr/>
            </p:nvSpPr>
            <p:spPr bwMode="auto">
              <a:xfrm flipH="1">
                <a:off x="2990" y="1092"/>
                <a:ext cx="549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3" name="Line 11675"/>
              <p:cNvSpPr>
                <a:spLocks noChangeShapeType="1"/>
              </p:cNvSpPr>
              <p:nvPr/>
            </p:nvSpPr>
            <p:spPr bwMode="auto">
              <a:xfrm>
                <a:off x="2296" y="1305"/>
                <a:ext cx="488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4" name="Line 11676"/>
              <p:cNvSpPr>
                <a:spLocks noChangeShapeType="1"/>
              </p:cNvSpPr>
              <p:nvPr/>
            </p:nvSpPr>
            <p:spPr bwMode="auto">
              <a:xfrm flipH="1" flipV="1">
                <a:off x="2957" y="1609"/>
                <a:ext cx="267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5" name="Line 11677"/>
              <p:cNvSpPr>
                <a:spLocks noChangeShapeType="1"/>
              </p:cNvSpPr>
              <p:nvPr/>
            </p:nvSpPr>
            <p:spPr bwMode="auto">
              <a:xfrm>
                <a:off x="2596" y="1174"/>
                <a:ext cx="220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6" name="Line 11678"/>
              <p:cNvSpPr>
                <a:spLocks noChangeShapeType="1"/>
              </p:cNvSpPr>
              <p:nvPr/>
            </p:nvSpPr>
            <p:spPr bwMode="auto">
              <a:xfrm flipH="1" flipV="1">
                <a:off x="2976" y="1593"/>
                <a:ext cx="317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7" name="Line 11679"/>
              <p:cNvSpPr>
                <a:spLocks noChangeShapeType="1"/>
              </p:cNvSpPr>
              <p:nvPr/>
            </p:nvSpPr>
            <p:spPr bwMode="auto">
              <a:xfrm flipH="1">
                <a:off x="2983" y="1250"/>
                <a:ext cx="230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8" name="Line 11680"/>
              <p:cNvSpPr>
                <a:spLocks noChangeShapeType="1"/>
              </p:cNvSpPr>
              <p:nvPr/>
            </p:nvSpPr>
            <p:spPr bwMode="auto">
              <a:xfrm>
                <a:off x="2279" y="1365"/>
                <a:ext cx="502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9" name="Line 11681"/>
              <p:cNvSpPr>
                <a:spLocks noChangeShapeType="1"/>
              </p:cNvSpPr>
              <p:nvPr/>
            </p:nvSpPr>
            <p:spPr bwMode="auto">
              <a:xfrm flipV="1">
                <a:off x="2336" y="1514"/>
                <a:ext cx="441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0" name="Line 11682"/>
              <p:cNvSpPr>
                <a:spLocks noChangeShapeType="1"/>
              </p:cNvSpPr>
              <p:nvPr/>
            </p:nvSpPr>
            <p:spPr bwMode="auto">
              <a:xfrm flipV="1">
                <a:off x="2256" y="1536"/>
                <a:ext cx="523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1" name="Line 11683"/>
              <p:cNvSpPr>
                <a:spLocks noChangeShapeType="1"/>
              </p:cNvSpPr>
              <p:nvPr/>
            </p:nvSpPr>
            <p:spPr bwMode="auto">
              <a:xfrm>
                <a:off x="2462" y="1433"/>
                <a:ext cx="31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2" name="Line 11684"/>
              <p:cNvSpPr>
                <a:spLocks noChangeShapeType="1"/>
              </p:cNvSpPr>
              <p:nvPr/>
            </p:nvSpPr>
            <p:spPr bwMode="auto">
              <a:xfrm flipH="1">
                <a:off x="2894" y="1216"/>
                <a:ext cx="3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3" name="Line 11685"/>
              <p:cNvSpPr>
                <a:spLocks noChangeShapeType="1"/>
              </p:cNvSpPr>
              <p:nvPr/>
            </p:nvSpPr>
            <p:spPr bwMode="auto">
              <a:xfrm flipH="1" flipV="1">
                <a:off x="2962" y="1605"/>
                <a:ext cx="258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4" name="Line 11686"/>
              <p:cNvSpPr>
                <a:spLocks noChangeShapeType="1"/>
              </p:cNvSpPr>
              <p:nvPr/>
            </p:nvSpPr>
            <p:spPr bwMode="auto">
              <a:xfrm flipV="1">
                <a:off x="2169" y="1542"/>
                <a:ext cx="612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5" name="Line 11687"/>
              <p:cNvSpPr>
                <a:spLocks noChangeShapeType="1"/>
              </p:cNvSpPr>
              <p:nvPr/>
            </p:nvSpPr>
            <p:spPr bwMode="auto">
              <a:xfrm flipH="1" flipV="1">
                <a:off x="3001" y="1555"/>
                <a:ext cx="693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6" name="Line 11688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51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7" name="Line 11689"/>
              <p:cNvSpPr>
                <a:spLocks noChangeShapeType="1"/>
              </p:cNvSpPr>
              <p:nvPr/>
            </p:nvSpPr>
            <p:spPr bwMode="auto">
              <a:xfrm flipH="1">
                <a:off x="2990" y="1283"/>
                <a:ext cx="250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8" name="Line 11690"/>
              <p:cNvSpPr>
                <a:spLocks noChangeShapeType="1"/>
              </p:cNvSpPr>
              <p:nvPr/>
            </p:nvSpPr>
            <p:spPr bwMode="auto">
              <a:xfrm>
                <a:off x="2382" y="1418"/>
                <a:ext cx="397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9" name="Line 11691"/>
              <p:cNvSpPr>
                <a:spLocks noChangeShapeType="1"/>
              </p:cNvSpPr>
              <p:nvPr/>
            </p:nvSpPr>
            <p:spPr bwMode="auto">
              <a:xfrm flipH="1">
                <a:off x="2997" y="1299"/>
                <a:ext cx="31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0" name="Line 11692"/>
              <p:cNvSpPr>
                <a:spLocks noChangeShapeType="1"/>
              </p:cNvSpPr>
              <p:nvPr/>
            </p:nvSpPr>
            <p:spPr bwMode="auto">
              <a:xfrm flipV="1">
                <a:off x="2303" y="1549"/>
                <a:ext cx="480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1" name="Line 11693"/>
              <p:cNvSpPr>
                <a:spLocks noChangeShapeType="1"/>
              </p:cNvSpPr>
              <p:nvPr/>
            </p:nvSpPr>
            <p:spPr bwMode="auto">
              <a:xfrm>
                <a:off x="2366" y="1198"/>
                <a:ext cx="42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2" name="Line 11694"/>
              <p:cNvSpPr>
                <a:spLocks noChangeShapeType="1"/>
              </p:cNvSpPr>
              <p:nvPr/>
            </p:nvSpPr>
            <p:spPr bwMode="auto">
              <a:xfrm>
                <a:off x="2383" y="1452"/>
                <a:ext cx="395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3" name="Line 11695"/>
              <p:cNvSpPr>
                <a:spLocks noChangeShapeType="1"/>
              </p:cNvSpPr>
              <p:nvPr/>
            </p:nvSpPr>
            <p:spPr bwMode="auto">
              <a:xfrm>
                <a:off x="1912" y="1436"/>
                <a:ext cx="865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4" name="Line 11696"/>
              <p:cNvSpPr>
                <a:spLocks noChangeShapeType="1"/>
              </p:cNvSpPr>
              <p:nvPr/>
            </p:nvSpPr>
            <p:spPr bwMode="auto">
              <a:xfrm flipH="1">
                <a:off x="2993" y="1032"/>
                <a:ext cx="735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5" name="Line 11697"/>
              <p:cNvSpPr>
                <a:spLocks noChangeShapeType="1"/>
              </p:cNvSpPr>
              <p:nvPr/>
            </p:nvSpPr>
            <p:spPr bwMode="auto">
              <a:xfrm flipH="1" flipV="1">
                <a:off x="2989" y="1578"/>
                <a:ext cx="429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6" name="Line 11698"/>
              <p:cNvSpPr>
                <a:spLocks noChangeShapeType="1"/>
              </p:cNvSpPr>
              <p:nvPr/>
            </p:nvSpPr>
            <p:spPr bwMode="auto">
              <a:xfrm flipH="1" flipV="1">
                <a:off x="2985" y="1582"/>
                <a:ext cx="369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7" name="Line 11699"/>
              <p:cNvSpPr>
                <a:spLocks noChangeShapeType="1"/>
              </p:cNvSpPr>
              <p:nvPr/>
            </p:nvSpPr>
            <p:spPr bwMode="auto">
              <a:xfrm flipH="1">
                <a:off x="2914" y="1324"/>
                <a:ext cx="14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8" name="Line 11700"/>
              <p:cNvSpPr>
                <a:spLocks noChangeShapeType="1"/>
              </p:cNvSpPr>
              <p:nvPr/>
            </p:nvSpPr>
            <p:spPr bwMode="auto">
              <a:xfrm flipH="1">
                <a:off x="2997" y="1282"/>
                <a:ext cx="343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9" name="Line 11701"/>
              <p:cNvSpPr>
                <a:spLocks noChangeShapeType="1"/>
              </p:cNvSpPr>
              <p:nvPr/>
            </p:nvSpPr>
            <p:spPr bwMode="auto">
              <a:xfrm flipH="1" flipV="1">
                <a:off x="2931" y="1622"/>
                <a:ext cx="35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0" name="Line 11702"/>
              <p:cNvSpPr>
                <a:spLocks noChangeShapeType="1"/>
              </p:cNvSpPr>
              <p:nvPr/>
            </p:nvSpPr>
            <p:spPr bwMode="auto">
              <a:xfrm flipV="1">
                <a:off x="2343" y="1556"/>
                <a:ext cx="442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1" name="Line 11703"/>
              <p:cNvSpPr>
                <a:spLocks noChangeShapeType="1"/>
              </p:cNvSpPr>
              <p:nvPr/>
            </p:nvSpPr>
            <p:spPr bwMode="auto">
              <a:xfrm flipH="1">
                <a:off x="2970" y="1137"/>
                <a:ext cx="254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2" name="Line 11704"/>
              <p:cNvSpPr>
                <a:spLocks noChangeShapeType="1"/>
              </p:cNvSpPr>
              <p:nvPr/>
            </p:nvSpPr>
            <p:spPr bwMode="auto">
              <a:xfrm flipV="1">
                <a:off x="2996" y="1488"/>
                <a:ext cx="1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3" name="Line 11705"/>
              <p:cNvSpPr>
                <a:spLocks noChangeShapeType="1"/>
              </p:cNvSpPr>
              <p:nvPr/>
            </p:nvSpPr>
            <p:spPr bwMode="auto">
              <a:xfrm flipH="1">
                <a:off x="2998" y="1221"/>
                <a:ext cx="52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4" name="Line 11706"/>
              <p:cNvSpPr>
                <a:spLocks noChangeShapeType="1"/>
              </p:cNvSpPr>
              <p:nvPr/>
            </p:nvSpPr>
            <p:spPr bwMode="auto">
              <a:xfrm>
                <a:off x="2190" y="1377"/>
                <a:ext cx="589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5" name="Line 11707"/>
              <p:cNvSpPr>
                <a:spLocks noChangeShapeType="1"/>
              </p:cNvSpPr>
              <p:nvPr/>
            </p:nvSpPr>
            <p:spPr bwMode="auto">
              <a:xfrm>
                <a:off x="2764" y="1035"/>
                <a:ext cx="98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6" name="Line 11708"/>
              <p:cNvSpPr>
                <a:spLocks noChangeShapeType="1"/>
              </p:cNvSpPr>
              <p:nvPr/>
            </p:nvSpPr>
            <p:spPr bwMode="auto">
              <a:xfrm flipH="1" flipV="1">
                <a:off x="2927" y="1623"/>
                <a:ext cx="65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7" name="Line 11709"/>
              <p:cNvSpPr>
                <a:spLocks noChangeShapeType="1"/>
              </p:cNvSpPr>
              <p:nvPr/>
            </p:nvSpPr>
            <p:spPr bwMode="auto">
              <a:xfrm flipH="1">
                <a:off x="2991" y="1153"/>
                <a:ext cx="462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8" name="Line 11710"/>
              <p:cNvSpPr>
                <a:spLocks noChangeShapeType="1"/>
              </p:cNvSpPr>
              <p:nvPr/>
            </p:nvSpPr>
            <p:spPr bwMode="auto">
              <a:xfrm flipH="1" flipV="1">
                <a:off x="2991" y="1573"/>
                <a:ext cx="37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9" name="Line 11711"/>
              <p:cNvSpPr>
                <a:spLocks noChangeShapeType="1"/>
              </p:cNvSpPr>
              <p:nvPr/>
            </p:nvSpPr>
            <p:spPr bwMode="auto">
              <a:xfrm>
                <a:off x="2499" y="1336"/>
                <a:ext cx="288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0" name="Line 11712"/>
              <p:cNvSpPr>
                <a:spLocks noChangeShapeType="1"/>
              </p:cNvSpPr>
              <p:nvPr/>
            </p:nvSpPr>
            <p:spPr bwMode="auto">
              <a:xfrm flipH="1">
                <a:off x="2992" y="1177"/>
                <a:ext cx="443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1" name="Line 11713"/>
              <p:cNvSpPr>
                <a:spLocks noChangeShapeType="1"/>
              </p:cNvSpPr>
              <p:nvPr/>
            </p:nvSpPr>
            <p:spPr bwMode="auto">
              <a:xfrm flipH="1">
                <a:off x="2938" y="1151"/>
                <a:ext cx="10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2" name="Line 11714"/>
              <p:cNvSpPr>
                <a:spLocks noChangeShapeType="1"/>
              </p:cNvSpPr>
              <p:nvPr/>
            </p:nvSpPr>
            <p:spPr bwMode="auto">
              <a:xfrm>
                <a:off x="2791" y="1228"/>
                <a:ext cx="63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3" name="Line 11715"/>
              <p:cNvSpPr>
                <a:spLocks noChangeShapeType="1"/>
              </p:cNvSpPr>
              <p:nvPr/>
            </p:nvSpPr>
            <p:spPr bwMode="auto">
              <a:xfrm flipH="1">
                <a:off x="2901" y="1118"/>
                <a:ext cx="20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4" name="Line 11716"/>
              <p:cNvSpPr>
                <a:spLocks noChangeShapeType="1"/>
              </p:cNvSpPr>
              <p:nvPr/>
            </p:nvSpPr>
            <p:spPr bwMode="auto">
              <a:xfrm>
                <a:off x="2611" y="1412"/>
                <a:ext cx="173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5" name="Line 11717"/>
              <p:cNvSpPr>
                <a:spLocks noChangeShapeType="1"/>
              </p:cNvSpPr>
              <p:nvPr/>
            </p:nvSpPr>
            <p:spPr bwMode="auto">
              <a:xfrm flipH="1">
                <a:off x="3007" y="1362"/>
                <a:ext cx="594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6" name="Line 11718"/>
              <p:cNvSpPr>
                <a:spLocks noChangeShapeType="1"/>
              </p:cNvSpPr>
              <p:nvPr/>
            </p:nvSpPr>
            <p:spPr bwMode="auto">
              <a:xfrm flipH="1">
                <a:off x="3000" y="1152"/>
                <a:ext cx="740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7" name="Line 11719"/>
              <p:cNvSpPr>
                <a:spLocks noChangeShapeType="1"/>
              </p:cNvSpPr>
              <p:nvPr/>
            </p:nvSpPr>
            <p:spPr bwMode="auto">
              <a:xfrm>
                <a:off x="2827" y="1157"/>
                <a:ext cx="4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8" name="Line 11720"/>
              <p:cNvSpPr>
                <a:spLocks noChangeShapeType="1"/>
              </p:cNvSpPr>
              <p:nvPr/>
            </p:nvSpPr>
            <p:spPr bwMode="auto">
              <a:xfrm>
                <a:off x="2594" y="1086"/>
                <a:ext cx="233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9" name="Line 11721"/>
              <p:cNvSpPr>
                <a:spLocks noChangeShapeType="1"/>
              </p:cNvSpPr>
              <p:nvPr/>
            </p:nvSpPr>
            <p:spPr bwMode="auto">
              <a:xfrm flipH="1">
                <a:off x="3007" y="1365"/>
                <a:ext cx="73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0" name="Line 11722"/>
              <p:cNvSpPr>
                <a:spLocks noChangeShapeType="1"/>
              </p:cNvSpPr>
              <p:nvPr/>
            </p:nvSpPr>
            <p:spPr bwMode="auto">
              <a:xfrm flipV="1">
                <a:off x="2847" y="1627"/>
                <a:ext cx="34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1" name="Line 11723"/>
              <p:cNvSpPr>
                <a:spLocks noChangeShapeType="1"/>
              </p:cNvSpPr>
              <p:nvPr/>
            </p:nvSpPr>
            <p:spPr bwMode="auto">
              <a:xfrm flipH="1" flipV="1">
                <a:off x="2972" y="1597"/>
                <a:ext cx="245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2" name="Line 11724"/>
              <p:cNvSpPr>
                <a:spLocks noChangeShapeType="1"/>
              </p:cNvSpPr>
              <p:nvPr/>
            </p:nvSpPr>
            <p:spPr bwMode="auto">
              <a:xfrm flipV="1">
                <a:off x="2662" y="1602"/>
                <a:ext cx="158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3" name="Line 11725"/>
              <p:cNvSpPr>
                <a:spLocks noChangeShapeType="1"/>
              </p:cNvSpPr>
              <p:nvPr/>
            </p:nvSpPr>
            <p:spPr bwMode="auto">
              <a:xfrm flipH="1" flipV="1">
                <a:off x="3010" y="1513"/>
                <a:ext cx="233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4" name="Line 11726"/>
              <p:cNvSpPr>
                <a:spLocks noChangeShapeType="1"/>
              </p:cNvSpPr>
              <p:nvPr/>
            </p:nvSpPr>
            <p:spPr bwMode="auto">
              <a:xfrm flipH="1">
                <a:off x="3007" y="1398"/>
                <a:ext cx="481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5" name="Line 11727"/>
              <p:cNvSpPr>
                <a:spLocks noChangeShapeType="1"/>
              </p:cNvSpPr>
              <p:nvPr/>
            </p:nvSpPr>
            <p:spPr bwMode="auto">
              <a:xfrm>
                <a:off x="2854" y="1184"/>
                <a:ext cx="25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6" name="Line 11728"/>
              <p:cNvSpPr>
                <a:spLocks noChangeShapeType="1"/>
              </p:cNvSpPr>
              <p:nvPr/>
            </p:nvSpPr>
            <p:spPr bwMode="auto">
              <a:xfrm flipV="1">
                <a:off x="2603" y="1534"/>
                <a:ext cx="176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7" name="Line 11729"/>
              <p:cNvSpPr>
                <a:spLocks noChangeShapeType="1"/>
              </p:cNvSpPr>
              <p:nvPr/>
            </p:nvSpPr>
            <p:spPr bwMode="auto">
              <a:xfrm flipH="1">
                <a:off x="3005" y="1315"/>
                <a:ext cx="605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8" name="Line 11730"/>
              <p:cNvSpPr>
                <a:spLocks noChangeShapeType="1"/>
              </p:cNvSpPr>
              <p:nvPr/>
            </p:nvSpPr>
            <p:spPr bwMode="auto">
              <a:xfrm>
                <a:off x="2339" y="1374"/>
                <a:ext cx="442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9" name="Line 11731"/>
              <p:cNvSpPr>
                <a:spLocks noChangeShapeType="1"/>
              </p:cNvSpPr>
              <p:nvPr/>
            </p:nvSpPr>
            <p:spPr bwMode="auto">
              <a:xfrm>
                <a:off x="2757" y="1248"/>
                <a:ext cx="83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0" name="Line 11732"/>
              <p:cNvSpPr>
                <a:spLocks noChangeShapeType="1"/>
              </p:cNvSpPr>
              <p:nvPr/>
            </p:nvSpPr>
            <p:spPr bwMode="auto">
              <a:xfrm flipV="1">
                <a:off x="2720" y="1614"/>
                <a:ext cx="117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1" name="Line 11733"/>
              <p:cNvSpPr>
                <a:spLocks noChangeShapeType="1"/>
              </p:cNvSpPr>
              <p:nvPr/>
            </p:nvSpPr>
            <p:spPr bwMode="auto">
              <a:xfrm flipH="1" flipV="1">
                <a:off x="2983" y="1586"/>
                <a:ext cx="432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2" name="Line 11734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695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3" name="Line 11735"/>
              <p:cNvSpPr>
                <a:spLocks noChangeShapeType="1"/>
              </p:cNvSpPr>
              <p:nvPr/>
            </p:nvSpPr>
            <p:spPr bwMode="auto">
              <a:xfrm>
                <a:off x="2621" y="1178"/>
                <a:ext cx="19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4" name="Line 11736"/>
              <p:cNvSpPr>
                <a:spLocks noChangeShapeType="1"/>
              </p:cNvSpPr>
              <p:nvPr/>
            </p:nvSpPr>
            <p:spPr bwMode="auto">
              <a:xfrm flipH="1">
                <a:off x="2922" y="1210"/>
                <a:ext cx="50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5" name="Line 11737"/>
              <p:cNvSpPr>
                <a:spLocks noChangeShapeType="1"/>
              </p:cNvSpPr>
              <p:nvPr/>
            </p:nvSpPr>
            <p:spPr bwMode="auto">
              <a:xfrm>
                <a:off x="2464" y="1437"/>
                <a:ext cx="314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6" name="Line 11738"/>
              <p:cNvSpPr>
                <a:spLocks noChangeShapeType="1"/>
              </p:cNvSpPr>
              <p:nvPr/>
            </p:nvSpPr>
            <p:spPr bwMode="auto">
              <a:xfrm flipV="1">
                <a:off x="2711" y="1623"/>
                <a:ext cx="14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7" name="Line 11739"/>
              <p:cNvSpPr>
                <a:spLocks noChangeShapeType="1"/>
              </p:cNvSpPr>
              <p:nvPr/>
            </p:nvSpPr>
            <p:spPr bwMode="auto">
              <a:xfrm flipH="1">
                <a:off x="2988" y="1214"/>
                <a:ext cx="326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8" name="Line 11740"/>
              <p:cNvSpPr>
                <a:spLocks noChangeShapeType="1"/>
              </p:cNvSpPr>
              <p:nvPr/>
            </p:nvSpPr>
            <p:spPr bwMode="auto">
              <a:xfrm flipV="1">
                <a:off x="2885" y="1629"/>
                <a:ext cx="7" cy="4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9" name="Line 11741"/>
              <p:cNvSpPr>
                <a:spLocks noChangeShapeType="1"/>
              </p:cNvSpPr>
              <p:nvPr/>
            </p:nvSpPr>
            <p:spPr bwMode="auto">
              <a:xfrm flipH="1" flipV="1">
                <a:off x="3007" y="1531"/>
                <a:ext cx="481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0" name="Line 11742"/>
              <p:cNvSpPr>
                <a:spLocks noChangeShapeType="1"/>
              </p:cNvSpPr>
              <p:nvPr/>
            </p:nvSpPr>
            <p:spPr bwMode="auto">
              <a:xfrm flipH="1">
                <a:off x="2967" y="1262"/>
                <a:ext cx="130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1" name="Line 11743"/>
              <p:cNvSpPr>
                <a:spLocks noChangeShapeType="1"/>
              </p:cNvSpPr>
              <p:nvPr/>
            </p:nvSpPr>
            <p:spPr bwMode="auto">
              <a:xfrm flipH="1">
                <a:off x="2991" y="1199"/>
                <a:ext cx="39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2" name="Line 11744"/>
              <p:cNvSpPr>
                <a:spLocks noChangeShapeType="1"/>
              </p:cNvSpPr>
              <p:nvPr/>
            </p:nvSpPr>
            <p:spPr bwMode="auto">
              <a:xfrm flipV="1">
                <a:off x="2329" y="1532"/>
                <a:ext cx="44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3" name="Line 11745"/>
              <p:cNvSpPr>
                <a:spLocks noChangeShapeType="1"/>
              </p:cNvSpPr>
              <p:nvPr/>
            </p:nvSpPr>
            <p:spPr bwMode="auto">
              <a:xfrm>
                <a:off x="2592" y="1018"/>
                <a:ext cx="240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4" name="Line 11746"/>
              <p:cNvSpPr>
                <a:spLocks noChangeShapeType="1"/>
              </p:cNvSpPr>
              <p:nvPr/>
            </p:nvSpPr>
            <p:spPr bwMode="auto">
              <a:xfrm>
                <a:off x="2299" y="1485"/>
                <a:ext cx="478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5" name="Line 11747"/>
              <p:cNvSpPr>
                <a:spLocks noChangeShapeType="1"/>
              </p:cNvSpPr>
              <p:nvPr/>
            </p:nvSpPr>
            <p:spPr bwMode="auto">
              <a:xfrm flipH="1" flipV="1">
                <a:off x="2990" y="1577"/>
                <a:ext cx="318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6" name="Line 11748"/>
              <p:cNvSpPr>
                <a:spLocks noChangeShapeType="1"/>
              </p:cNvSpPr>
              <p:nvPr/>
            </p:nvSpPr>
            <p:spPr bwMode="auto">
              <a:xfrm flipV="1">
                <a:off x="2875" y="1629"/>
                <a:ext cx="14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7" name="Line 11749"/>
              <p:cNvSpPr>
                <a:spLocks noChangeShapeType="1"/>
              </p:cNvSpPr>
              <p:nvPr/>
            </p:nvSpPr>
            <p:spPr bwMode="auto">
              <a:xfrm flipH="1">
                <a:off x="2989" y="1372"/>
                <a:ext cx="106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8" name="Line 11750"/>
              <p:cNvSpPr>
                <a:spLocks noChangeShapeType="1"/>
              </p:cNvSpPr>
              <p:nvPr/>
            </p:nvSpPr>
            <p:spPr bwMode="auto">
              <a:xfrm flipH="1">
                <a:off x="3005" y="1270"/>
                <a:ext cx="800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9" name="Line 11751"/>
              <p:cNvSpPr>
                <a:spLocks noChangeShapeType="1"/>
              </p:cNvSpPr>
              <p:nvPr/>
            </p:nvSpPr>
            <p:spPr bwMode="auto">
              <a:xfrm flipV="1">
                <a:off x="2259" y="1558"/>
                <a:ext cx="527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0" name="Line 11752"/>
              <p:cNvSpPr>
                <a:spLocks noChangeShapeType="1"/>
              </p:cNvSpPr>
              <p:nvPr/>
            </p:nvSpPr>
            <p:spPr bwMode="auto">
              <a:xfrm flipH="1">
                <a:off x="3000" y="1174"/>
                <a:ext cx="703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1" name="Line 11753"/>
              <p:cNvSpPr>
                <a:spLocks noChangeShapeType="1"/>
              </p:cNvSpPr>
              <p:nvPr/>
            </p:nvSpPr>
            <p:spPr bwMode="auto">
              <a:xfrm flipH="1">
                <a:off x="2917" y="1041"/>
                <a:ext cx="79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2" name="Line 11754"/>
              <p:cNvSpPr>
                <a:spLocks noChangeShapeType="1"/>
              </p:cNvSpPr>
              <p:nvPr/>
            </p:nvSpPr>
            <p:spPr bwMode="auto">
              <a:xfrm flipH="1">
                <a:off x="2935" y="1248"/>
                <a:ext cx="60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3" name="Line 11755"/>
              <p:cNvSpPr>
                <a:spLocks noChangeShapeType="1"/>
              </p:cNvSpPr>
              <p:nvPr/>
            </p:nvSpPr>
            <p:spPr bwMode="auto">
              <a:xfrm>
                <a:off x="2104" y="1473"/>
                <a:ext cx="673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4" name="Line 11756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644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5" name="Line 11757"/>
              <p:cNvSpPr>
                <a:spLocks noChangeShapeType="1"/>
              </p:cNvSpPr>
              <p:nvPr/>
            </p:nvSpPr>
            <p:spPr bwMode="auto">
              <a:xfrm flipV="1">
                <a:off x="2847" y="1627"/>
                <a:ext cx="36" cy="4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6" name="Line 11758"/>
              <p:cNvSpPr>
                <a:spLocks noChangeShapeType="1"/>
              </p:cNvSpPr>
              <p:nvPr/>
            </p:nvSpPr>
            <p:spPr bwMode="auto">
              <a:xfrm flipH="1">
                <a:off x="2984" y="1164"/>
                <a:ext cx="355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7" name="Line 11759"/>
              <p:cNvSpPr>
                <a:spLocks noChangeShapeType="1"/>
              </p:cNvSpPr>
              <p:nvPr/>
            </p:nvSpPr>
            <p:spPr bwMode="auto">
              <a:xfrm>
                <a:off x="2458" y="1351"/>
                <a:ext cx="326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8" name="Line 11760"/>
              <p:cNvSpPr>
                <a:spLocks noChangeShapeType="1"/>
              </p:cNvSpPr>
              <p:nvPr/>
            </p:nvSpPr>
            <p:spPr bwMode="auto">
              <a:xfrm flipH="1">
                <a:off x="3008" y="1478"/>
                <a:ext cx="251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9" name="Line 11761"/>
              <p:cNvSpPr>
                <a:spLocks noChangeShapeType="1"/>
              </p:cNvSpPr>
              <p:nvPr/>
            </p:nvSpPr>
            <p:spPr bwMode="auto">
              <a:xfrm flipH="1">
                <a:off x="2929" y="1156"/>
                <a:ext cx="82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0" name="Line 11762"/>
              <p:cNvSpPr>
                <a:spLocks noChangeShapeType="1"/>
              </p:cNvSpPr>
              <p:nvPr/>
            </p:nvSpPr>
            <p:spPr bwMode="auto">
              <a:xfrm flipH="1">
                <a:off x="3003" y="1342"/>
                <a:ext cx="364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1" name="Line 11763"/>
              <p:cNvSpPr>
                <a:spLocks noChangeShapeType="1"/>
              </p:cNvSpPr>
              <p:nvPr/>
            </p:nvSpPr>
            <p:spPr bwMode="auto">
              <a:xfrm flipH="1" flipV="1">
                <a:off x="2899" y="1629"/>
                <a:ext cx="10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2" name="Line 11764"/>
              <p:cNvSpPr>
                <a:spLocks noChangeShapeType="1"/>
              </p:cNvSpPr>
              <p:nvPr/>
            </p:nvSpPr>
            <p:spPr bwMode="auto">
              <a:xfrm flipH="1" flipV="1">
                <a:off x="2985" y="1582"/>
                <a:ext cx="29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3" name="Line 11765"/>
              <p:cNvSpPr>
                <a:spLocks noChangeShapeType="1"/>
              </p:cNvSpPr>
              <p:nvPr/>
            </p:nvSpPr>
            <p:spPr bwMode="auto">
              <a:xfrm flipH="1">
                <a:off x="2960" y="1213"/>
                <a:ext cx="14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4" name="Line 11766"/>
              <p:cNvSpPr>
                <a:spLocks noChangeShapeType="1"/>
              </p:cNvSpPr>
              <p:nvPr/>
            </p:nvSpPr>
            <p:spPr bwMode="auto">
              <a:xfrm flipH="1">
                <a:off x="2999" y="1199"/>
                <a:ext cx="579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5" name="Line 11767"/>
              <p:cNvSpPr>
                <a:spLocks noChangeShapeType="1"/>
              </p:cNvSpPr>
              <p:nvPr/>
            </p:nvSpPr>
            <p:spPr bwMode="auto">
              <a:xfrm flipH="1">
                <a:off x="3008" y="1353"/>
                <a:ext cx="89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6" name="Line 11768"/>
              <p:cNvSpPr>
                <a:spLocks noChangeShapeType="1"/>
              </p:cNvSpPr>
              <p:nvPr/>
            </p:nvSpPr>
            <p:spPr bwMode="auto">
              <a:xfrm flipH="1" flipV="1">
                <a:off x="3006" y="1538"/>
                <a:ext cx="503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7" name="Line 11769"/>
              <p:cNvSpPr>
                <a:spLocks noChangeShapeType="1"/>
              </p:cNvSpPr>
              <p:nvPr/>
            </p:nvSpPr>
            <p:spPr bwMode="auto">
              <a:xfrm flipH="1">
                <a:off x="3010" y="1479"/>
                <a:ext cx="589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8" name="Line 11770"/>
              <p:cNvSpPr>
                <a:spLocks noChangeShapeType="1"/>
              </p:cNvSpPr>
              <p:nvPr/>
            </p:nvSpPr>
            <p:spPr bwMode="auto">
              <a:xfrm flipH="1">
                <a:off x="3004" y="1322"/>
                <a:ext cx="461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9" name="Line 11771"/>
              <p:cNvSpPr>
                <a:spLocks noChangeShapeType="1"/>
              </p:cNvSpPr>
              <p:nvPr/>
            </p:nvSpPr>
            <p:spPr bwMode="auto">
              <a:xfrm flipH="1" flipV="1">
                <a:off x="2946" y="1615"/>
                <a:ext cx="128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0" name="Line 11772"/>
              <p:cNvSpPr>
                <a:spLocks noChangeShapeType="1"/>
              </p:cNvSpPr>
              <p:nvPr/>
            </p:nvSpPr>
            <p:spPr bwMode="auto">
              <a:xfrm flipV="1">
                <a:off x="2696" y="1604"/>
                <a:ext cx="127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1" name="Line 11773"/>
              <p:cNvSpPr>
                <a:spLocks noChangeShapeType="1"/>
              </p:cNvSpPr>
              <p:nvPr/>
            </p:nvSpPr>
            <p:spPr bwMode="auto">
              <a:xfrm flipH="1">
                <a:off x="2986" y="1238"/>
                <a:ext cx="284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2" name="Line 11774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51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3" name="Line 11775"/>
              <p:cNvSpPr>
                <a:spLocks noChangeShapeType="1"/>
              </p:cNvSpPr>
              <p:nvPr/>
            </p:nvSpPr>
            <p:spPr bwMode="auto">
              <a:xfrm flipV="1">
                <a:off x="2540" y="1578"/>
                <a:ext cx="258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4" name="Line 11776"/>
              <p:cNvSpPr>
                <a:spLocks noChangeShapeType="1"/>
              </p:cNvSpPr>
              <p:nvPr/>
            </p:nvSpPr>
            <p:spPr bwMode="auto">
              <a:xfrm flipH="1" flipV="1">
                <a:off x="3010" y="1520"/>
                <a:ext cx="296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5" name="Line 11777"/>
              <p:cNvSpPr>
                <a:spLocks noChangeShapeType="1"/>
              </p:cNvSpPr>
              <p:nvPr/>
            </p:nvSpPr>
            <p:spPr bwMode="auto">
              <a:xfrm flipH="1" flipV="1">
                <a:off x="2923" y="1624"/>
                <a:ext cx="134" cy="4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6" name="Line 11778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45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7" name="Line 11779"/>
              <p:cNvSpPr>
                <a:spLocks noChangeShapeType="1"/>
              </p:cNvSpPr>
              <p:nvPr/>
            </p:nvSpPr>
            <p:spPr bwMode="auto">
              <a:xfrm>
                <a:off x="2616" y="1480"/>
                <a:ext cx="162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8" name="Line 11780"/>
              <p:cNvSpPr>
                <a:spLocks noChangeShapeType="1"/>
              </p:cNvSpPr>
              <p:nvPr/>
            </p:nvSpPr>
            <p:spPr bwMode="auto">
              <a:xfrm flipH="1">
                <a:off x="3006" y="1482"/>
                <a:ext cx="8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9" name="Line 11781"/>
              <p:cNvSpPr>
                <a:spLocks noChangeShapeType="1"/>
              </p:cNvSpPr>
              <p:nvPr/>
            </p:nvSpPr>
            <p:spPr bwMode="auto">
              <a:xfrm flipH="1">
                <a:off x="3006" y="1442"/>
                <a:ext cx="207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0" name="Line 11782"/>
              <p:cNvSpPr>
                <a:spLocks noChangeShapeType="1"/>
              </p:cNvSpPr>
              <p:nvPr/>
            </p:nvSpPr>
            <p:spPr bwMode="auto">
              <a:xfrm flipH="1">
                <a:off x="3008" y="1368"/>
                <a:ext cx="839" cy="1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1" name="Line 11783"/>
              <p:cNvSpPr>
                <a:spLocks noChangeShapeType="1"/>
              </p:cNvSpPr>
              <p:nvPr/>
            </p:nvSpPr>
            <p:spPr bwMode="auto">
              <a:xfrm>
                <a:off x="2576" y="1453"/>
                <a:ext cx="203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2" name="Line 11784"/>
              <p:cNvSpPr>
                <a:spLocks noChangeShapeType="1"/>
              </p:cNvSpPr>
              <p:nvPr/>
            </p:nvSpPr>
            <p:spPr bwMode="auto">
              <a:xfrm flipH="1" flipV="1">
                <a:off x="2949" y="1614"/>
                <a:ext cx="165" cy="3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3" name="Line 11785"/>
              <p:cNvSpPr>
                <a:spLocks noChangeShapeType="1"/>
              </p:cNvSpPr>
              <p:nvPr/>
            </p:nvSpPr>
            <p:spPr bwMode="auto">
              <a:xfrm flipH="1">
                <a:off x="3008" y="1421"/>
                <a:ext cx="474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4" name="Line 11786"/>
              <p:cNvSpPr>
                <a:spLocks noChangeShapeType="1"/>
              </p:cNvSpPr>
              <p:nvPr/>
            </p:nvSpPr>
            <p:spPr bwMode="auto">
              <a:xfrm>
                <a:off x="2401" y="1284"/>
                <a:ext cx="38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5" name="Line 11787"/>
              <p:cNvSpPr>
                <a:spLocks noChangeShapeType="1"/>
              </p:cNvSpPr>
              <p:nvPr/>
            </p:nvSpPr>
            <p:spPr bwMode="auto">
              <a:xfrm flipH="1" flipV="1">
                <a:off x="3008" y="1528"/>
                <a:ext cx="752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6" name="Line 11788"/>
              <p:cNvSpPr>
                <a:spLocks noChangeShapeType="1"/>
              </p:cNvSpPr>
              <p:nvPr/>
            </p:nvSpPr>
            <p:spPr bwMode="auto">
              <a:xfrm flipH="1" flipV="1">
                <a:off x="3010" y="1512"/>
                <a:ext cx="652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7" name="Line 11789"/>
              <p:cNvSpPr>
                <a:spLocks noChangeShapeType="1"/>
              </p:cNvSpPr>
              <p:nvPr/>
            </p:nvSpPr>
            <p:spPr bwMode="auto">
              <a:xfrm flipV="1">
                <a:off x="2210" y="1574"/>
                <a:ext cx="585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8" name="Line 11790"/>
              <p:cNvSpPr>
                <a:spLocks noChangeShapeType="1"/>
              </p:cNvSpPr>
              <p:nvPr/>
            </p:nvSpPr>
            <p:spPr bwMode="auto">
              <a:xfrm>
                <a:off x="2405" y="1096"/>
                <a:ext cx="400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9" name="Line 11791"/>
              <p:cNvSpPr>
                <a:spLocks noChangeShapeType="1"/>
              </p:cNvSpPr>
              <p:nvPr/>
            </p:nvSpPr>
            <p:spPr bwMode="auto">
              <a:xfrm flipH="1">
                <a:off x="3008" y="1383"/>
                <a:ext cx="706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0" name="Line 11792"/>
              <p:cNvSpPr>
                <a:spLocks noChangeShapeType="1"/>
              </p:cNvSpPr>
              <p:nvPr/>
            </p:nvSpPr>
            <p:spPr bwMode="auto">
              <a:xfrm flipH="1">
                <a:off x="3010" y="1503"/>
                <a:ext cx="513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1" name="Line 11793"/>
              <p:cNvSpPr>
                <a:spLocks noChangeShapeType="1"/>
              </p:cNvSpPr>
              <p:nvPr/>
            </p:nvSpPr>
            <p:spPr bwMode="auto">
              <a:xfrm>
                <a:off x="2527" y="1229"/>
                <a:ext cx="274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2" name="Line 11794"/>
              <p:cNvSpPr>
                <a:spLocks noChangeShapeType="1"/>
              </p:cNvSpPr>
              <p:nvPr/>
            </p:nvSpPr>
            <p:spPr bwMode="auto">
              <a:xfrm flipH="1">
                <a:off x="3005" y="1403"/>
                <a:ext cx="282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3" name="Line 11795"/>
              <p:cNvSpPr>
                <a:spLocks noChangeShapeType="1"/>
              </p:cNvSpPr>
              <p:nvPr/>
            </p:nvSpPr>
            <p:spPr bwMode="auto">
              <a:xfrm>
                <a:off x="2890" y="1198"/>
                <a:ext cx="2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4" name="Line 11796"/>
              <p:cNvSpPr>
                <a:spLocks noChangeShapeType="1"/>
              </p:cNvSpPr>
              <p:nvPr/>
            </p:nvSpPr>
            <p:spPr bwMode="auto">
              <a:xfrm>
                <a:off x="2766" y="1305"/>
                <a:ext cx="66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5" name="Line 11797"/>
              <p:cNvSpPr>
                <a:spLocks noChangeShapeType="1"/>
              </p:cNvSpPr>
              <p:nvPr/>
            </p:nvSpPr>
            <p:spPr bwMode="auto">
              <a:xfrm flipH="1" flipV="1">
                <a:off x="2970" y="1599"/>
                <a:ext cx="161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6" name="Line 11798"/>
              <p:cNvSpPr>
                <a:spLocks noChangeShapeType="1"/>
              </p:cNvSpPr>
              <p:nvPr/>
            </p:nvSpPr>
            <p:spPr bwMode="auto">
              <a:xfrm>
                <a:off x="2795" y="1574"/>
                <a:ext cx="0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7" name="Line 11799"/>
              <p:cNvSpPr>
                <a:spLocks noChangeShapeType="1"/>
              </p:cNvSpPr>
              <p:nvPr/>
            </p:nvSpPr>
            <p:spPr bwMode="auto">
              <a:xfrm>
                <a:off x="2395" y="1143"/>
                <a:ext cx="405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8" name="Line 11800"/>
              <p:cNvSpPr>
                <a:spLocks noChangeShapeType="1"/>
              </p:cNvSpPr>
              <p:nvPr/>
            </p:nvSpPr>
            <p:spPr bwMode="auto">
              <a:xfrm flipV="1">
                <a:off x="2896" y="1396"/>
                <a:ext cx="5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9" name="Line 11801"/>
              <p:cNvSpPr>
                <a:spLocks noChangeShapeType="1"/>
              </p:cNvSpPr>
              <p:nvPr/>
            </p:nvSpPr>
            <p:spPr bwMode="auto">
              <a:xfrm flipH="1">
                <a:off x="2973" y="1144"/>
                <a:ext cx="262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0" name="Line 11802"/>
              <p:cNvSpPr>
                <a:spLocks noChangeShapeType="1"/>
              </p:cNvSpPr>
              <p:nvPr/>
            </p:nvSpPr>
            <p:spPr bwMode="auto">
              <a:xfrm>
                <a:off x="2757" y="1448"/>
                <a:ext cx="32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1" name="Line 11803"/>
              <p:cNvSpPr>
                <a:spLocks noChangeShapeType="1"/>
              </p:cNvSpPr>
              <p:nvPr/>
            </p:nvSpPr>
            <p:spPr bwMode="auto">
              <a:xfrm flipH="1">
                <a:off x="3008" y="1457"/>
                <a:ext cx="546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2" name="Line 11804"/>
              <p:cNvSpPr>
                <a:spLocks noChangeShapeType="1"/>
              </p:cNvSpPr>
              <p:nvPr/>
            </p:nvSpPr>
            <p:spPr bwMode="auto">
              <a:xfrm flipH="1">
                <a:off x="3004" y="1289"/>
                <a:ext cx="577" cy="1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3" name="Line 11805"/>
              <p:cNvSpPr>
                <a:spLocks noChangeShapeType="1"/>
              </p:cNvSpPr>
              <p:nvPr/>
            </p:nvSpPr>
            <p:spPr bwMode="auto">
              <a:xfrm flipV="1">
                <a:off x="2138" y="1550"/>
                <a:ext cx="646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4" name="Line 11806"/>
              <p:cNvSpPr>
                <a:spLocks noChangeShapeType="1"/>
              </p:cNvSpPr>
              <p:nvPr/>
            </p:nvSpPr>
            <p:spPr bwMode="auto">
              <a:xfrm flipH="1">
                <a:off x="3000" y="1307"/>
                <a:ext cx="39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5" name="Line 11807"/>
              <p:cNvSpPr>
                <a:spLocks noChangeShapeType="1"/>
              </p:cNvSpPr>
              <p:nvPr/>
            </p:nvSpPr>
            <p:spPr bwMode="auto">
              <a:xfrm flipH="1" flipV="1">
                <a:off x="3003" y="1550"/>
                <a:ext cx="504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6" name="Line 11808"/>
              <p:cNvSpPr>
                <a:spLocks noChangeShapeType="1"/>
              </p:cNvSpPr>
              <p:nvPr/>
            </p:nvSpPr>
            <p:spPr bwMode="auto">
              <a:xfrm flipH="1">
                <a:off x="2931" y="1090"/>
                <a:ext cx="112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7" name="Line 11809"/>
              <p:cNvSpPr>
                <a:spLocks noChangeShapeType="1"/>
              </p:cNvSpPr>
              <p:nvPr/>
            </p:nvSpPr>
            <p:spPr bwMode="auto">
              <a:xfrm>
                <a:off x="2366" y="1215"/>
                <a:ext cx="42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8" name="Line 11810"/>
              <p:cNvSpPr>
                <a:spLocks noChangeShapeType="1"/>
              </p:cNvSpPr>
              <p:nvPr/>
            </p:nvSpPr>
            <p:spPr bwMode="auto">
              <a:xfrm>
                <a:off x="2232" y="1336"/>
                <a:ext cx="549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9" name="Line 11811"/>
              <p:cNvSpPr>
                <a:spLocks noChangeShapeType="1"/>
              </p:cNvSpPr>
              <p:nvPr/>
            </p:nvSpPr>
            <p:spPr bwMode="auto">
              <a:xfrm flipH="1" flipV="1">
                <a:off x="2959" y="1608"/>
                <a:ext cx="100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0" name="Line 11812"/>
              <p:cNvSpPr>
                <a:spLocks noChangeShapeType="1"/>
              </p:cNvSpPr>
              <p:nvPr/>
            </p:nvSpPr>
            <p:spPr bwMode="auto">
              <a:xfrm flipH="1">
                <a:off x="2938" y="1115"/>
                <a:ext cx="121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1" name="Line 11813"/>
              <p:cNvSpPr>
                <a:spLocks noChangeShapeType="1"/>
              </p:cNvSpPr>
              <p:nvPr/>
            </p:nvSpPr>
            <p:spPr bwMode="auto">
              <a:xfrm flipH="1">
                <a:off x="2995" y="1298"/>
                <a:ext cx="288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2" name="Line 11814"/>
              <p:cNvSpPr>
                <a:spLocks noChangeShapeType="1"/>
              </p:cNvSpPr>
              <p:nvPr/>
            </p:nvSpPr>
            <p:spPr bwMode="auto">
              <a:xfrm>
                <a:off x="2861" y="1053"/>
                <a:ext cx="24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3" name="Line 11815"/>
              <p:cNvSpPr>
                <a:spLocks noChangeShapeType="1"/>
              </p:cNvSpPr>
              <p:nvPr/>
            </p:nvSpPr>
            <p:spPr bwMode="auto">
              <a:xfrm flipH="1">
                <a:off x="2980" y="1060"/>
                <a:ext cx="410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0" name="Group 12017"/>
            <p:cNvGrpSpPr>
              <a:grpSpLocks/>
            </p:cNvGrpSpPr>
            <p:nvPr/>
          </p:nvGrpSpPr>
          <p:grpSpPr bwMode="auto">
            <a:xfrm>
              <a:off x="159" y="361"/>
              <a:ext cx="3505" cy="2010"/>
              <a:chOff x="159" y="361"/>
              <a:chExt cx="3505" cy="2010"/>
            </a:xfrm>
          </p:grpSpPr>
          <p:sp>
            <p:nvSpPr>
              <p:cNvPr id="14514" name="Line 11817"/>
              <p:cNvSpPr>
                <a:spLocks noChangeShapeType="1"/>
              </p:cNvSpPr>
              <p:nvPr/>
            </p:nvSpPr>
            <p:spPr bwMode="auto">
              <a:xfrm>
                <a:off x="2596" y="1356"/>
                <a:ext cx="195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5" name="Line 11818"/>
              <p:cNvSpPr>
                <a:spLocks noChangeShapeType="1"/>
              </p:cNvSpPr>
              <p:nvPr/>
            </p:nvSpPr>
            <p:spPr bwMode="auto">
              <a:xfrm flipH="1" flipV="1">
                <a:off x="3004" y="1549"/>
                <a:ext cx="576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6" name="Line 11819"/>
              <p:cNvSpPr>
                <a:spLocks noChangeShapeType="1"/>
              </p:cNvSpPr>
              <p:nvPr/>
            </p:nvSpPr>
            <p:spPr bwMode="auto">
              <a:xfrm>
                <a:off x="2647" y="1314"/>
                <a:ext cx="155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7" name="Line 11820"/>
              <p:cNvSpPr>
                <a:spLocks noChangeShapeType="1"/>
              </p:cNvSpPr>
              <p:nvPr/>
            </p:nvSpPr>
            <p:spPr bwMode="auto">
              <a:xfrm flipH="1" flipV="1">
                <a:off x="2898" y="1629"/>
                <a:ext cx="11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8" name="Line 11821"/>
              <p:cNvSpPr>
                <a:spLocks noChangeShapeType="1"/>
              </p:cNvSpPr>
              <p:nvPr/>
            </p:nvSpPr>
            <p:spPr bwMode="auto">
              <a:xfrm flipV="1">
                <a:off x="2691" y="1531"/>
                <a:ext cx="87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9" name="Line 11822"/>
              <p:cNvSpPr>
                <a:spLocks noChangeShapeType="1"/>
              </p:cNvSpPr>
              <p:nvPr/>
            </p:nvSpPr>
            <p:spPr bwMode="auto">
              <a:xfrm flipH="1">
                <a:off x="2986" y="1184"/>
                <a:ext cx="353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0" name="Line 11823"/>
              <p:cNvSpPr>
                <a:spLocks noChangeShapeType="1"/>
              </p:cNvSpPr>
              <p:nvPr/>
            </p:nvSpPr>
            <p:spPr bwMode="auto">
              <a:xfrm>
                <a:off x="2419" y="1426"/>
                <a:ext cx="360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1" name="Line 11824"/>
              <p:cNvSpPr>
                <a:spLocks noChangeShapeType="1"/>
              </p:cNvSpPr>
              <p:nvPr/>
            </p:nvSpPr>
            <p:spPr bwMode="auto">
              <a:xfrm flipH="1" flipV="1">
                <a:off x="3003" y="1551"/>
                <a:ext cx="659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2" name="Line 11825"/>
              <p:cNvSpPr>
                <a:spLocks noChangeShapeType="1"/>
              </p:cNvSpPr>
              <p:nvPr/>
            </p:nvSpPr>
            <p:spPr bwMode="auto">
              <a:xfrm flipV="1">
                <a:off x="1896" y="827"/>
                <a:ext cx="303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3" name="Line 11826"/>
              <p:cNvSpPr>
                <a:spLocks noChangeShapeType="1"/>
              </p:cNvSpPr>
              <p:nvPr/>
            </p:nvSpPr>
            <p:spPr bwMode="auto">
              <a:xfrm flipH="1" flipV="1">
                <a:off x="2408" y="897"/>
                <a:ext cx="42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4" name="Line 11827"/>
              <p:cNvSpPr>
                <a:spLocks noChangeShapeType="1"/>
              </p:cNvSpPr>
              <p:nvPr/>
            </p:nvSpPr>
            <p:spPr bwMode="auto">
              <a:xfrm flipH="1">
                <a:off x="2426" y="644"/>
                <a:ext cx="433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5" name="Line 11828"/>
              <p:cNvSpPr>
                <a:spLocks noChangeShapeType="1"/>
              </p:cNvSpPr>
              <p:nvPr/>
            </p:nvSpPr>
            <p:spPr bwMode="auto">
              <a:xfrm>
                <a:off x="2295" y="659"/>
                <a:ext cx="7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6" name="Line 11829"/>
              <p:cNvSpPr>
                <a:spLocks noChangeShapeType="1"/>
              </p:cNvSpPr>
              <p:nvPr/>
            </p:nvSpPr>
            <p:spPr bwMode="auto">
              <a:xfrm>
                <a:off x="1659" y="809"/>
                <a:ext cx="540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7" name="Line 11830"/>
              <p:cNvSpPr>
                <a:spLocks noChangeShapeType="1"/>
              </p:cNvSpPr>
              <p:nvPr/>
            </p:nvSpPr>
            <p:spPr bwMode="auto">
              <a:xfrm>
                <a:off x="2117" y="590"/>
                <a:ext cx="124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8" name="Line 11831"/>
              <p:cNvSpPr>
                <a:spLocks noChangeShapeType="1"/>
              </p:cNvSpPr>
              <p:nvPr/>
            </p:nvSpPr>
            <p:spPr bwMode="auto">
              <a:xfrm>
                <a:off x="2259" y="709"/>
                <a:ext cx="6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9" name="Line 11832"/>
              <p:cNvSpPr>
                <a:spLocks noChangeShapeType="1"/>
              </p:cNvSpPr>
              <p:nvPr/>
            </p:nvSpPr>
            <p:spPr bwMode="auto">
              <a:xfrm flipH="1">
                <a:off x="2409" y="728"/>
                <a:ext cx="37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0" name="Line 11833"/>
              <p:cNvSpPr>
                <a:spLocks noChangeShapeType="1"/>
              </p:cNvSpPr>
              <p:nvPr/>
            </p:nvSpPr>
            <p:spPr bwMode="auto">
              <a:xfrm>
                <a:off x="2219" y="563"/>
                <a:ext cx="56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1" name="Line 11834"/>
              <p:cNvSpPr>
                <a:spLocks noChangeShapeType="1"/>
              </p:cNvSpPr>
              <p:nvPr/>
            </p:nvSpPr>
            <p:spPr bwMode="auto">
              <a:xfrm>
                <a:off x="2302" y="619"/>
                <a:ext cx="7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2" name="Line 11835"/>
              <p:cNvSpPr>
                <a:spLocks noChangeShapeType="1"/>
              </p:cNvSpPr>
              <p:nvPr/>
            </p:nvSpPr>
            <p:spPr bwMode="auto">
              <a:xfrm>
                <a:off x="1541" y="670"/>
                <a:ext cx="66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3" name="Line 11836"/>
              <p:cNvSpPr>
                <a:spLocks noChangeShapeType="1"/>
              </p:cNvSpPr>
              <p:nvPr/>
            </p:nvSpPr>
            <p:spPr bwMode="auto">
              <a:xfrm flipH="1">
                <a:off x="2430" y="696"/>
                <a:ext cx="520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4" name="Line 11837"/>
              <p:cNvSpPr>
                <a:spLocks noChangeShapeType="1"/>
              </p:cNvSpPr>
              <p:nvPr/>
            </p:nvSpPr>
            <p:spPr bwMode="auto">
              <a:xfrm flipH="1">
                <a:off x="2430" y="716"/>
                <a:ext cx="451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5" name="Line 11838"/>
              <p:cNvSpPr>
                <a:spLocks noChangeShapeType="1"/>
              </p:cNvSpPr>
              <p:nvPr/>
            </p:nvSpPr>
            <p:spPr bwMode="auto">
              <a:xfrm flipH="1">
                <a:off x="2431" y="792"/>
                <a:ext cx="111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6" name="Line 11839"/>
              <p:cNvSpPr>
                <a:spLocks noChangeShapeType="1"/>
              </p:cNvSpPr>
              <p:nvPr/>
            </p:nvSpPr>
            <p:spPr bwMode="auto">
              <a:xfrm flipH="1">
                <a:off x="2370" y="630"/>
                <a:ext cx="47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7" name="Line 11840"/>
              <p:cNvSpPr>
                <a:spLocks noChangeShapeType="1"/>
              </p:cNvSpPr>
              <p:nvPr/>
            </p:nvSpPr>
            <p:spPr bwMode="auto">
              <a:xfrm flipH="1">
                <a:off x="2356" y="585"/>
                <a:ext cx="48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8" name="Line 11841"/>
              <p:cNvSpPr>
                <a:spLocks noChangeShapeType="1"/>
              </p:cNvSpPr>
              <p:nvPr/>
            </p:nvSpPr>
            <p:spPr bwMode="auto">
              <a:xfrm flipH="1">
                <a:off x="2392" y="605"/>
                <a:ext cx="115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9" name="Line 11842"/>
              <p:cNvSpPr>
                <a:spLocks noChangeShapeType="1"/>
              </p:cNvSpPr>
              <p:nvPr/>
            </p:nvSpPr>
            <p:spPr bwMode="auto">
              <a:xfrm flipH="1">
                <a:off x="2428" y="650"/>
                <a:ext cx="557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0" name="Line 11843"/>
              <p:cNvSpPr>
                <a:spLocks noChangeShapeType="1"/>
              </p:cNvSpPr>
              <p:nvPr/>
            </p:nvSpPr>
            <p:spPr bwMode="auto">
              <a:xfrm flipH="1">
                <a:off x="2430" y="648"/>
                <a:ext cx="696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1" name="Line 11844"/>
              <p:cNvSpPr>
                <a:spLocks noChangeShapeType="1"/>
              </p:cNvSpPr>
              <p:nvPr/>
            </p:nvSpPr>
            <p:spPr bwMode="auto">
              <a:xfrm flipH="1">
                <a:off x="2419" y="530"/>
                <a:ext cx="48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2" name="Line 11845"/>
              <p:cNvSpPr>
                <a:spLocks noChangeShapeType="1"/>
              </p:cNvSpPr>
              <p:nvPr/>
            </p:nvSpPr>
            <p:spPr bwMode="auto">
              <a:xfrm>
                <a:off x="2296" y="650"/>
                <a:ext cx="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3" name="Line 11846"/>
              <p:cNvSpPr>
                <a:spLocks noChangeShapeType="1"/>
              </p:cNvSpPr>
              <p:nvPr/>
            </p:nvSpPr>
            <p:spPr bwMode="auto">
              <a:xfrm>
                <a:off x="2222" y="607"/>
                <a:ext cx="49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4" name="Line 11847"/>
              <p:cNvSpPr>
                <a:spLocks noChangeShapeType="1"/>
              </p:cNvSpPr>
              <p:nvPr/>
            </p:nvSpPr>
            <p:spPr bwMode="auto">
              <a:xfrm flipV="1">
                <a:off x="1950" y="836"/>
                <a:ext cx="251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5" name="Line 11848"/>
              <p:cNvSpPr>
                <a:spLocks noChangeShapeType="1"/>
              </p:cNvSpPr>
              <p:nvPr/>
            </p:nvSpPr>
            <p:spPr bwMode="auto">
              <a:xfrm>
                <a:off x="1793" y="743"/>
                <a:ext cx="408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6" name="Line 11849"/>
              <p:cNvSpPr>
                <a:spLocks noChangeShapeType="1"/>
              </p:cNvSpPr>
              <p:nvPr/>
            </p:nvSpPr>
            <p:spPr bwMode="auto">
              <a:xfrm flipH="1">
                <a:off x="2401" y="506"/>
                <a:ext cx="263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7" name="Line 11850"/>
              <p:cNvSpPr>
                <a:spLocks noChangeShapeType="1"/>
              </p:cNvSpPr>
              <p:nvPr/>
            </p:nvSpPr>
            <p:spPr bwMode="auto">
              <a:xfrm flipH="1">
                <a:off x="2410" y="531"/>
                <a:ext cx="322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8" name="Line 11851"/>
              <p:cNvSpPr>
                <a:spLocks noChangeShapeType="1"/>
              </p:cNvSpPr>
              <p:nvPr/>
            </p:nvSpPr>
            <p:spPr bwMode="auto">
              <a:xfrm>
                <a:off x="1778" y="571"/>
                <a:ext cx="433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9" name="Line 11852"/>
              <p:cNvSpPr>
                <a:spLocks noChangeShapeType="1"/>
              </p:cNvSpPr>
              <p:nvPr/>
            </p:nvSpPr>
            <p:spPr bwMode="auto">
              <a:xfrm>
                <a:off x="2283" y="619"/>
                <a:ext cx="14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0" name="Line 11853"/>
              <p:cNvSpPr>
                <a:spLocks noChangeShapeType="1"/>
              </p:cNvSpPr>
              <p:nvPr/>
            </p:nvSpPr>
            <p:spPr bwMode="auto">
              <a:xfrm>
                <a:off x="2201" y="665"/>
                <a:ext cx="4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1" name="Line 11854"/>
              <p:cNvSpPr>
                <a:spLocks noChangeShapeType="1"/>
              </p:cNvSpPr>
              <p:nvPr/>
            </p:nvSpPr>
            <p:spPr bwMode="auto">
              <a:xfrm flipH="1" flipV="1">
                <a:off x="2432" y="829"/>
                <a:ext cx="266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2" name="Line 11855"/>
              <p:cNvSpPr>
                <a:spLocks noChangeShapeType="1"/>
              </p:cNvSpPr>
              <p:nvPr/>
            </p:nvSpPr>
            <p:spPr bwMode="auto">
              <a:xfrm>
                <a:off x="2107" y="575"/>
                <a:ext cx="135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3" name="Line 11856"/>
              <p:cNvSpPr>
                <a:spLocks noChangeShapeType="1"/>
              </p:cNvSpPr>
              <p:nvPr/>
            </p:nvSpPr>
            <p:spPr bwMode="auto">
              <a:xfrm>
                <a:off x="1799" y="668"/>
                <a:ext cx="406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4" name="Line 11857"/>
              <p:cNvSpPr>
                <a:spLocks noChangeShapeType="1"/>
              </p:cNvSpPr>
              <p:nvPr/>
            </p:nvSpPr>
            <p:spPr bwMode="auto">
              <a:xfrm flipH="1">
                <a:off x="2349" y="462"/>
                <a:ext cx="75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5" name="Line 11858"/>
              <p:cNvSpPr>
                <a:spLocks noChangeShapeType="1"/>
              </p:cNvSpPr>
              <p:nvPr/>
            </p:nvSpPr>
            <p:spPr bwMode="auto">
              <a:xfrm flipH="1">
                <a:off x="2430" y="722"/>
                <a:ext cx="36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6" name="Line 11859"/>
              <p:cNvSpPr>
                <a:spLocks noChangeShapeType="1"/>
              </p:cNvSpPr>
              <p:nvPr/>
            </p:nvSpPr>
            <p:spPr bwMode="auto">
              <a:xfrm>
                <a:off x="1816" y="643"/>
                <a:ext cx="390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7" name="Line 11860"/>
              <p:cNvSpPr>
                <a:spLocks noChangeShapeType="1"/>
              </p:cNvSpPr>
              <p:nvPr/>
            </p:nvSpPr>
            <p:spPr bwMode="auto">
              <a:xfrm flipH="1">
                <a:off x="2426" y="652"/>
                <a:ext cx="444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8" name="Line 11861"/>
              <p:cNvSpPr>
                <a:spLocks noChangeShapeType="1"/>
              </p:cNvSpPr>
              <p:nvPr/>
            </p:nvSpPr>
            <p:spPr bwMode="auto">
              <a:xfrm flipH="1">
                <a:off x="2337" y="511"/>
                <a:ext cx="38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9" name="Line 11862"/>
              <p:cNvSpPr>
                <a:spLocks noChangeShapeType="1"/>
              </p:cNvSpPr>
              <p:nvPr/>
            </p:nvSpPr>
            <p:spPr bwMode="auto">
              <a:xfrm>
                <a:off x="2272" y="705"/>
                <a:ext cx="4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0" name="Line 11863"/>
              <p:cNvSpPr>
                <a:spLocks noChangeShapeType="1"/>
              </p:cNvSpPr>
              <p:nvPr/>
            </p:nvSpPr>
            <p:spPr bwMode="auto">
              <a:xfrm>
                <a:off x="2033" y="561"/>
                <a:ext cx="197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1" name="Line 11864"/>
              <p:cNvSpPr>
                <a:spLocks noChangeShapeType="1"/>
              </p:cNvSpPr>
              <p:nvPr/>
            </p:nvSpPr>
            <p:spPr bwMode="auto">
              <a:xfrm>
                <a:off x="1600" y="794"/>
                <a:ext cx="599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2" name="Line 11865"/>
              <p:cNvSpPr>
                <a:spLocks noChangeShapeType="1"/>
              </p:cNvSpPr>
              <p:nvPr/>
            </p:nvSpPr>
            <p:spPr bwMode="auto">
              <a:xfrm>
                <a:off x="1703" y="591"/>
                <a:ext cx="50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3" name="Line 11866"/>
              <p:cNvSpPr>
                <a:spLocks noChangeShapeType="1"/>
              </p:cNvSpPr>
              <p:nvPr/>
            </p:nvSpPr>
            <p:spPr bwMode="auto">
              <a:xfrm>
                <a:off x="1601" y="780"/>
                <a:ext cx="59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4" name="Line 11867"/>
              <p:cNvSpPr>
                <a:spLocks noChangeShapeType="1"/>
              </p:cNvSpPr>
              <p:nvPr/>
            </p:nvSpPr>
            <p:spPr bwMode="auto">
              <a:xfrm>
                <a:off x="2030" y="553"/>
                <a:ext cx="202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5" name="Line 11868"/>
              <p:cNvSpPr>
                <a:spLocks noChangeShapeType="1"/>
              </p:cNvSpPr>
              <p:nvPr/>
            </p:nvSpPr>
            <p:spPr bwMode="auto">
              <a:xfrm flipH="1">
                <a:off x="2321" y="598"/>
                <a:ext cx="6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6" name="Line 11869"/>
              <p:cNvSpPr>
                <a:spLocks noChangeShapeType="1"/>
              </p:cNvSpPr>
              <p:nvPr/>
            </p:nvSpPr>
            <p:spPr bwMode="auto">
              <a:xfrm>
                <a:off x="2001" y="607"/>
                <a:ext cx="219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7" name="Line 11870"/>
              <p:cNvSpPr>
                <a:spLocks noChangeShapeType="1"/>
              </p:cNvSpPr>
              <p:nvPr/>
            </p:nvSpPr>
            <p:spPr bwMode="auto">
              <a:xfrm>
                <a:off x="1720" y="721"/>
                <a:ext cx="482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8" name="Line 11871"/>
              <p:cNvSpPr>
                <a:spLocks noChangeShapeType="1"/>
              </p:cNvSpPr>
              <p:nvPr/>
            </p:nvSpPr>
            <p:spPr bwMode="auto">
              <a:xfrm>
                <a:off x="2152" y="762"/>
                <a:ext cx="5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9" name="Line 11872"/>
              <p:cNvSpPr>
                <a:spLocks noChangeShapeType="1"/>
              </p:cNvSpPr>
              <p:nvPr/>
            </p:nvSpPr>
            <p:spPr bwMode="auto">
              <a:xfrm>
                <a:off x="1534" y="758"/>
                <a:ext cx="665" cy="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0" name="Line 11873"/>
              <p:cNvSpPr>
                <a:spLocks noChangeShapeType="1"/>
              </p:cNvSpPr>
              <p:nvPr/>
            </p:nvSpPr>
            <p:spPr bwMode="auto">
              <a:xfrm>
                <a:off x="2221" y="571"/>
                <a:ext cx="54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1" name="Line 11874"/>
              <p:cNvSpPr>
                <a:spLocks noChangeShapeType="1"/>
              </p:cNvSpPr>
              <p:nvPr/>
            </p:nvSpPr>
            <p:spPr bwMode="auto">
              <a:xfrm>
                <a:off x="2206" y="581"/>
                <a:ext cx="62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2" name="Line 11875"/>
              <p:cNvSpPr>
                <a:spLocks noChangeShapeType="1"/>
              </p:cNvSpPr>
              <p:nvPr/>
            </p:nvSpPr>
            <p:spPr bwMode="auto">
              <a:xfrm flipH="1">
                <a:off x="2432" y="826"/>
                <a:ext cx="529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3" name="Line 11876"/>
              <p:cNvSpPr>
                <a:spLocks noChangeShapeType="1"/>
              </p:cNvSpPr>
              <p:nvPr/>
            </p:nvSpPr>
            <p:spPr bwMode="auto">
              <a:xfrm>
                <a:off x="1279" y="818"/>
                <a:ext cx="920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4" name="Line 11877"/>
              <p:cNvSpPr>
                <a:spLocks noChangeShapeType="1"/>
              </p:cNvSpPr>
              <p:nvPr/>
            </p:nvSpPr>
            <p:spPr bwMode="auto">
              <a:xfrm flipH="1">
                <a:off x="2387" y="469"/>
                <a:ext cx="204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5" name="Line 11878"/>
              <p:cNvSpPr>
                <a:spLocks noChangeShapeType="1"/>
              </p:cNvSpPr>
              <p:nvPr/>
            </p:nvSpPr>
            <p:spPr bwMode="auto">
              <a:xfrm>
                <a:off x="1749" y="644"/>
                <a:ext cx="456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6" name="Line 11879"/>
              <p:cNvSpPr>
                <a:spLocks noChangeShapeType="1"/>
              </p:cNvSpPr>
              <p:nvPr/>
            </p:nvSpPr>
            <p:spPr bwMode="auto">
              <a:xfrm flipH="1">
                <a:off x="2424" y="635"/>
                <a:ext cx="370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7" name="Line 11880"/>
              <p:cNvSpPr>
                <a:spLocks noChangeShapeType="1"/>
              </p:cNvSpPr>
              <p:nvPr/>
            </p:nvSpPr>
            <p:spPr bwMode="auto">
              <a:xfrm flipH="1">
                <a:off x="2432" y="781"/>
                <a:ext cx="404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8" name="Line 11881"/>
              <p:cNvSpPr>
                <a:spLocks noChangeShapeType="1"/>
              </p:cNvSpPr>
              <p:nvPr/>
            </p:nvSpPr>
            <p:spPr bwMode="auto">
              <a:xfrm flipH="1">
                <a:off x="2386" y="361"/>
                <a:ext cx="278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9" name="Line 11882"/>
              <p:cNvSpPr>
                <a:spLocks noChangeShapeType="1"/>
              </p:cNvSpPr>
              <p:nvPr/>
            </p:nvSpPr>
            <p:spPr bwMode="auto">
              <a:xfrm>
                <a:off x="1889" y="604"/>
                <a:ext cx="323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0" name="Line 11883"/>
              <p:cNvSpPr>
                <a:spLocks noChangeShapeType="1"/>
              </p:cNvSpPr>
              <p:nvPr/>
            </p:nvSpPr>
            <p:spPr bwMode="auto">
              <a:xfrm>
                <a:off x="2272" y="670"/>
                <a:ext cx="13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1" name="Line 11884"/>
              <p:cNvSpPr>
                <a:spLocks noChangeShapeType="1"/>
              </p:cNvSpPr>
              <p:nvPr/>
            </p:nvSpPr>
            <p:spPr bwMode="auto">
              <a:xfrm>
                <a:off x="2270" y="519"/>
                <a:ext cx="28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2" name="Line 11885"/>
              <p:cNvSpPr>
                <a:spLocks noChangeShapeType="1"/>
              </p:cNvSpPr>
              <p:nvPr/>
            </p:nvSpPr>
            <p:spPr bwMode="auto">
              <a:xfrm flipH="1">
                <a:off x="2339" y="532"/>
                <a:ext cx="35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3" name="Line 11886"/>
              <p:cNvSpPr>
                <a:spLocks noChangeShapeType="1"/>
              </p:cNvSpPr>
              <p:nvPr/>
            </p:nvSpPr>
            <p:spPr bwMode="auto">
              <a:xfrm>
                <a:off x="2188" y="563"/>
                <a:ext cx="77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4" name="Line 11887"/>
              <p:cNvSpPr>
                <a:spLocks noChangeShapeType="1"/>
              </p:cNvSpPr>
              <p:nvPr/>
            </p:nvSpPr>
            <p:spPr bwMode="auto">
              <a:xfrm flipH="1">
                <a:off x="2405" y="724"/>
                <a:ext cx="3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5" name="Line 11888"/>
              <p:cNvSpPr>
                <a:spLocks noChangeShapeType="1"/>
              </p:cNvSpPr>
              <p:nvPr/>
            </p:nvSpPr>
            <p:spPr bwMode="auto">
              <a:xfrm flipH="1">
                <a:off x="2324" y="430"/>
                <a:ext cx="18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6" name="Line 11889"/>
              <p:cNvSpPr>
                <a:spLocks noChangeShapeType="1"/>
              </p:cNvSpPr>
              <p:nvPr/>
            </p:nvSpPr>
            <p:spPr bwMode="auto">
              <a:xfrm>
                <a:off x="1830" y="598"/>
                <a:ext cx="381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7" name="Line 11890"/>
              <p:cNvSpPr>
                <a:spLocks noChangeShapeType="1"/>
              </p:cNvSpPr>
              <p:nvPr/>
            </p:nvSpPr>
            <p:spPr bwMode="auto">
              <a:xfrm>
                <a:off x="2230" y="631"/>
                <a:ext cx="40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8" name="Line 11891"/>
              <p:cNvSpPr>
                <a:spLocks noChangeShapeType="1"/>
              </p:cNvSpPr>
              <p:nvPr/>
            </p:nvSpPr>
            <p:spPr bwMode="auto">
              <a:xfrm>
                <a:off x="2184" y="370"/>
                <a:ext cx="99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9" name="Line 11892"/>
              <p:cNvSpPr>
                <a:spLocks noChangeShapeType="1"/>
              </p:cNvSpPr>
              <p:nvPr/>
            </p:nvSpPr>
            <p:spPr bwMode="auto">
              <a:xfrm>
                <a:off x="2298" y="659"/>
                <a:ext cx="6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0" name="Line 11893"/>
              <p:cNvSpPr>
                <a:spLocks noChangeShapeType="1"/>
              </p:cNvSpPr>
              <p:nvPr/>
            </p:nvSpPr>
            <p:spPr bwMode="auto">
              <a:xfrm>
                <a:off x="1725" y="581"/>
                <a:ext cx="48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1" name="Line 11894"/>
              <p:cNvSpPr>
                <a:spLocks noChangeShapeType="1"/>
              </p:cNvSpPr>
              <p:nvPr/>
            </p:nvSpPr>
            <p:spPr bwMode="auto">
              <a:xfrm flipH="1">
                <a:off x="2362" y="561"/>
                <a:ext cx="68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2" name="Line 11895"/>
              <p:cNvSpPr>
                <a:spLocks noChangeShapeType="1"/>
              </p:cNvSpPr>
              <p:nvPr/>
            </p:nvSpPr>
            <p:spPr bwMode="auto">
              <a:xfrm>
                <a:off x="1548" y="605"/>
                <a:ext cx="656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3" name="Line 11896"/>
              <p:cNvSpPr>
                <a:spLocks noChangeShapeType="1"/>
              </p:cNvSpPr>
              <p:nvPr/>
            </p:nvSpPr>
            <p:spPr bwMode="auto">
              <a:xfrm>
                <a:off x="1835" y="486"/>
                <a:ext cx="386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4" name="Line 11897"/>
              <p:cNvSpPr>
                <a:spLocks noChangeShapeType="1"/>
              </p:cNvSpPr>
              <p:nvPr/>
            </p:nvSpPr>
            <p:spPr bwMode="auto">
              <a:xfrm flipH="1">
                <a:off x="2408" y="554"/>
                <a:ext cx="256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5" name="Line 11898"/>
              <p:cNvSpPr>
                <a:spLocks noChangeShapeType="1"/>
              </p:cNvSpPr>
              <p:nvPr/>
            </p:nvSpPr>
            <p:spPr bwMode="auto">
              <a:xfrm flipH="1">
                <a:off x="3344" y="768"/>
                <a:ext cx="184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6" name="Line 11899"/>
              <p:cNvSpPr>
                <a:spLocks noChangeShapeType="1"/>
              </p:cNvSpPr>
              <p:nvPr/>
            </p:nvSpPr>
            <p:spPr bwMode="auto">
              <a:xfrm flipH="1">
                <a:off x="3274" y="515"/>
                <a:ext cx="89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7" name="Line 11900"/>
              <p:cNvSpPr>
                <a:spLocks noChangeShapeType="1"/>
              </p:cNvSpPr>
              <p:nvPr/>
            </p:nvSpPr>
            <p:spPr bwMode="auto">
              <a:xfrm flipH="1">
                <a:off x="3337" y="654"/>
                <a:ext cx="288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8" name="Line 11901"/>
              <p:cNvSpPr>
                <a:spLocks noChangeShapeType="1"/>
              </p:cNvSpPr>
              <p:nvPr/>
            </p:nvSpPr>
            <p:spPr bwMode="auto">
              <a:xfrm flipH="1">
                <a:off x="3350" y="787"/>
                <a:ext cx="311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9" name="Line 11902"/>
              <p:cNvSpPr>
                <a:spLocks noChangeShapeType="1"/>
              </p:cNvSpPr>
              <p:nvPr/>
            </p:nvSpPr>
            <p:spPr bwMode="auto">
              <a:xfrm>
                <a:off x="3013" y="592"/>
                <a:ext cx="15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0" name="Line 11903"/>
              <p:cNvSpPr>
                <a:spLocks noChangeShapeType="1"/>
              </p:cNvSpPr>
              <p:nvPr/>
            </p:nvSpPr>
            <p:spPr bwMode="auto">
              <a:xfrm flipH="1">
                <a:off x="3349" y="757"/>
                <a:ext cx="31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1" name="Line 11904"/>
              <p:cNvSpPr>
                <a:spLocks noChangeShapeType="1"/>
              </p:cNvSpPr>
              <p:nvPr/>
            </p:nvSpPr>
            <p:spPr bwMode="auto">
              <a:xfrm flipH="1">
                <a:off x="3339" y="645"/>
                <a:ext cx="323" cy="1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2" name="Line 11905"/>
              <p:cNvSpPr>
                <a:spLocks noChangeShapeType="1"/>
              </p:cNvSpPr>
              <p:nvPr/>
            </p:nvSpPr>
            <p:spPr bwMode="auto">
              <a:xfrm>
                <a:off x="577" y="1421"/>
                <a:ext cx="908" cy="3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3" name="Line 11906"/>
              <p:cNvSpPr>
                <a:spLocks noChangeShapeType="1"/>
              </p:cNvSpPr>
              <p:nvPr/>
            </p:nvSpPr>
            <p:spPr bwMode="auto">
              <a:xfrm flipH="1">
                <a:off x="1615" y="1436"/>
                <a:ext cx="61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4" name="Line 11907"/>
              <p:cNvSpPr>
                <a:spLocks noChangeShapeType="1"/>
              </p:cNvSpPr>
              <p:nvPr/>
            </p:nvSpPr>
            <p:spPr bwMode="auto">
              <a:xfrm>
                <a:off x="384" y="1782"/>
                <a:ext cx="1092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5" name="Line 11908"/>
              <p:cNvSpPr>
                <a:spLocks noChangeShapeType="1"/>
              </p:cNvSpPr>
              <p:nvPr/>
            </p:nvSpPr>
            <p:spPr bwMode="auto">
              <a:xfrm>
                <a:off x="1114" y="1741"/>
                <a:ext cx="36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6" name="Line 11909"/>
              <p:cNvSpPr>
                <a:spLocks noChangeShapeType="1"/>
              </p:cNvSpPr>
              <p:nvPr/>
            </p:nvSpPr>
            <p:spPr bwMode="auto">
              <a:xfrm>
                <a:off x="1013" y="1479"/>
                <a:ext cx="48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7" name="Line 11910"/>
              <p:cNvSpPr>
                <a:spLocks noChangeShapeType="1"/>
              </p:cNvSpPr>
              <p:nvPr/>
            </p:nvSpPr>
            <p:spPr bwMode="auto">
              <a:xfrm flipV="1">
                <a:off x="1453" y="1953"/>
                <a:ext cx="94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8" name="Line 11911"/>
              <p:cNvSpPr>
                <a:spLocks noChangeShapeType="1"/>
              </p:cNvSpPr>
              <p:nvPr/>
            </p:nvSpPr>
            <p:spPr bwMode="auto">
              <a:xfrm flipV="1">
                <a:off x="725" y="1875"/>
                <a:ext cx="754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9" name="Line 11912"/>
              <p:cNvSpPr>
                <a:spLocks noChangeShapeType="1"/>
              </p:cNvSpPr>
              <p:nvPr/>
            </p:nvSpPr>
            <p:spPr bwMode="auto">
              <a:xfrm flipH="1">
                <a:off x="1707" y="1830"/>
                <a:ext cx="186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0" name="Line 11913"/>
              <p:cNvSpPr>
                <a:spLocks noChangeShapeType="1"/>
              </p:cNvSpPr>
              <p:nvPr/>
            </p:nvSpPr>
            <p:spPr bwMode="auto">
              <a:xfrm>
                <a:off x="1012" y="1574"/>
                <a:ext cx="474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1" name="Line 11914"/>
              <p:cNvSpPr>
                <a:spLocks noChangeShapeType="1"/>
              </p:cNvSpPr>
              <p:nvPr/>
            </p:nvSpPr>
            <p:spPr bwMode="auto">
              <a:xfrm flipV="1">
                <a:off x="1091" y="1897"/>
                <a:ext cx="396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2" name="Line 11915"/>
              <p:cNvSpPr>
                <a:spLocks noChangeShapeType="1"/>
              </p:cNvSpPr>
              <p:nvPr/>
            </p:nvSpPr>
            <p:spPr bwMode="auto">
              <a:xfrm>
                <a:off x="1614" y="1911"/>
                <a:ext cx="15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3" name="Line 11916"/>
              <p:cNvSpPr>
                <a:spLocks noChangeShapeType="1"/>
              </p:cNvSpPr>
              <p:nvPr/>
            </p:nvSpPr>
            <p:spPr bwMode="auto">
              <a:xfrm flipV="1">
                <a:off x="867" y="1885"/>
                <a:ext cx="615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4" name="Line 11917"/>
              <p:cNvSpPr>
                <a:spLocks noChangeShapeType="1"/>
              </p:cNvSpPr>
              <p:nvPr/>
            </p:nvSpPr>
            <p:spPr bwMode="auto">
              <a:xfrm>
                <a:off x="447" y="1819"/>
                <a:ext cx="1029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5" name="Line 11918"/>
              <p:cNvSpPr>
                <a:spLocks noChangeShapeType="1"/>
              </p:cNvSpPr>
              <p:nvPr/>
            </p:nvSpPr>
            <p:spPr bwMode="auto">
              <a:xfrm>
                <a:off x="541" y="1558"/>
                <a:ext cx="938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6" name="Line 11919"/>
              <p:cNvSpPr>
                <a:spLocks noChangeShapeType="1"/>
              </p:cNvSpPr>
              <p:nvPr/>
            </p:nvSpPr>
            <p:spPr bwMode="auto">
              <a:xfrm>
                <a:off x="998" y="1464"/>
                <a:ext cx="496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7" name="Line 11920"/>
              <p:cNvSpPr>
                <a:spLocks noChangeShapeType="1"/>
              </p:cNvSpPr>
              <p:nvPr/>
            </p:nvSpPr>
            <p:spPr bwMode="auto">
              <a:xfrm>
                <a:off x="1066" y="1652"/>
                <a:ext cx="416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8" name="Line 11921"/>
              <p:cNvSpPr>
                <a:spLocks noChangeShapeType="1"/>
              </p:cNvSpPr>
              <p:nvPr/>
            </p:nvSpPr>
            <p:spPr bwMode="auto">
              <a:xfrm flipH="1">
                <a:off x="1595" y="1453"/>
                <a:ext cx="7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9" name="Line 11922"/>
              <p:cNvSpPr>
                <a:spLocks noChangeShapeType="1"/>
              </p:cNvSpPr>
              <p:nvPr/>
            </p:nvSpPr>
            <p:spPr bwMode="auto">
              <a:xfrm>
                <a:off x="1076" y="1549"/>
                <a:ext cx="415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0" name="Line 11923"/>
              <p:cNvSpPr>
                <a:spLocks noChangeShapeType="1"/>
              </p:cNvSpPr>
              <p:nvPr/>
            </p:nvSpPr>
            <p:spPr bwMode="auto">
              <a:xfrm flipV="1">
                <a:off x="856" y="1861"/>
                <a:ext cx="621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1" name="Line 11924"/>
              <p:cNvSpPr>
                <a:spLocks noChangeShapeType="1"/>
              </p:cNvSpPr>
              <p:nvPr/>
            </p:nvSpPr>
            <p:spPr bwMode="auto">
              <a:xfrm flipV="1">
                <a:off x="642" y="1870"/>
                <a:ext cx="836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2" name="Line 11925"/>
              <p:cNvSpPr>
                <a:spLocks noChangeShapeType="1"/>
              </p:cNvSpPr>
              <p:nvPr/>
            </p:nvSpPr>
            <p:spPr bwMode="auto">
              <a:xfrm flipV="1">
                <a:off x="769" y="1881"/>
                <a:ext cx="712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3" name="Line 11926"/>
              <p:cNvSpPr>
                <a:spLocks noChangeShapeType="1"/>
              </p:cNvSpPr>
              <p:nvPr/>
            </p:nvSpPr>
            <p:spPr bwMode="auto">
              <a:xfrm flipH="1">
                <a:off x="1701" y="1718"/>
                <a:ext cx="266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4" name="Line 11927"/>
              <p:cNvSpPr>
                <a:spLocks noChangeShapeType="1"/>
              </p:cNvSpPr>
              <p:nvPr/>
            </p:nvSpPr>
            <p:spPr bwMode="auto">
              <a:xfrm>
                <a:off x="858" y="1351"/>
                <a:ext cx="637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5" name="Line 11928"/>
              <p:cNvSpPr>
                <a:spLocks noChangeShapeType="1"/>
              </p:cNvSpPr>
              <p:nvPr/>
            </p:nvSpPr>
            <p:spPr bwMode="auto">
              <a:xfrm>
                <a:off x="1484" y="1106"/>
                <a:ext cx="91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6" name="Line 11929"/>
              <p:cNvSpPr>
                <a:spLocks noChangeShapeType="1"/>
              </p:cNvSpPr>
              <p:nvPr/>
            </p:nvSpPr>
            <p:spPr bwMode="auto">
              <a:xfrm>
                <a:off x="387" y="1831"/>
                <a:ext cx="1089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7" name="Line 11930"/>
              <p:cNvSpPr>
                <a:spLocks noChangeShapeType="1"/>
              </p:cNvSpPr>
              <p:nvPr/>
            </p:nvSpPr>
            <p:spPr bwMode="auto">
              <a:xfrm flipV="1">
                <a:off x="509" y="1863"/>
                <a:ext cx="96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8" name="Line 11931"/>
              <p:cNvSpPr>
                <a:spLocks noChangeShapeType="1"/>
              </p:cNvSpPr>
              <p:nvPr/>
            </p:nvSpPr>
            <p:spPr bwMode="auto">
              <a:xfrm flipH="1" flipV="1">
                <a:off x="1699" y="1890"/>
                <a:ext cx="94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9" name="Line 11932"/>
              <p:cNvSpPr>
                <a:spLocks noChangeShapeType="1"/>
              </p:cNvSpPr>
              <p:nvPr/>
            </p:nvSpPr>
            <p:spPr bwMode="auto">
              <a:xfrm>
                <a:off x="232" y="1833"/>
                <a:ext cx="1244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0" name="Line 11933"/>
              <p:cNvSpPr>
                <a:spLocks noChangeShapeType="1"/>
              </p:cNvSpPr>
              <p:nvPr/>
            </p:nvSpPr>
            <p:spPr bwMode="auto">
              <a:xfrm>
                <a:off x="374" y="1551"/>
                <a:ext cx="1105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1" name="Line 11934"/>
              <p:cNvSpPr>
                <a:spLocks noChangeShapeType="1"/>
              </p:cNvSpPr>
              <p:nvPr/>
            </p:nvSpPr>
            <p:spPr bwMode="auto">
              <a:xfrm>
                <a:off x="970" y="1622"/>
                <a:ext cx="512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2" name="Line 11935"/>
              <p:cNvSpPr>
                <a:spLocks noChangeShapeType="1"/>
              </p:cNvSpPr>
              <p:nvPr/>
            </p:nvSpPr>
            <p:spPr bwMode="auto">
              <a:xfrm flipV="1">
                <a:off x="946" y="1890"/>
                <a:ext cx="538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3" name="Line 11936"/>
              <p:cNvSpPr>
                <a:spLocks noChangeShapeType="1"/>
              </p:cNvSpPr>
              <p:nvPr/>
            </p:nvSpPr>
            <p:spPr bwMode="auto">
              <a:xfrm>
                <a:off x="1426" y="1304"/>
                <a:ext cx="131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4" name="Line 11937"/>
              <p:cNvSpPr>
                <a:spLocks noChangeShapeType="1"/>
              </p:cNvSpPr>
              <p:nvPr/>
            </p:nvSpPr>
            <p:spPr bwMode="auto">
              <a:xfrm>
                <a:off x="409" y="1812"/>
                <a:ext cx="1067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5" name="Line 11938"/>
              <p:cNvSpPr>
                <a:spLocks noChangeShapeType="1"/>
              </p:cNvSpPr>
              <p:nvPr/>
            </p:nvSpPr>
            <p:spPr bwMode="auto">
              <a:xfrm flipV="1">
                <a:off x="1273" y="1922"/>
                <a:ext cx="231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6" name="Line 11939"/>
              <p:cNvSpPr>
                <a:spLocks noChangeShapeType="1"/>
              </p:cNvSpPr>
              <p:nvPr/>
            </p:nvSpPr>
            <p:spPr bwMode="auto">
              <a:xfrm flipV="1">
                <a:off x="561" y="1855"/>
                <a:ext cx="915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7" name="Line 11940"/>
              <p:cNvSpPr>
                <a:spLocks noChangeShapeType="1"/>
              </p:cNvSpPr>
              <p:nvPr/>
            </p:nvSpPr>
            <p:spPr bwMode="auto">
              <a:xfrm flipH="1">
                <a:off x="1627" y="1429"/>
                <a:ext cx="98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8" name="Line 11941"/>
              <p:cNvSpPr>
                <a:spLocks noChangeShapeType="1"/>
              </p:cNvSpPr>
              <p:nvPr/>
            </p:nvSpPr>
            <p:spPr bwMode="auto">
              <a:xfrm>
                <a:off x="1159" y="1410"/>
                <a:ext cx="35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9" name="Line 11942"/>
              <p:cNvSpPr>
                <a:spLocks noChangeShapeType="1"/>
              </p:cNvSpPr>
              <p:nvPr/>
            </p:nvSpPr>
            <p:spPr bwMode="auto">
              <a:xfrm flipH="1">
                <a:off x="1688" y="1544"/>
                <a:ext cx="363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0" name="Line 11943"/>
              <p:cNvSpPr>
                <a:spLocks noChangeShapeType="1"/>
              </p:cNvSpPr>
              <p:nvPr/>
            </p:nvSpPr>
            <p:spPr bwMode="auto">
              <a:xfrm>
                <a:off x="1595" y="1886"/>
                <a:ext cx="6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1" name="Line 11944"/>
              <p:cNvSpPr>
                <a:spLocks noChangeShapeType="1"/>
              </p:cNvSpPr>
              <p:nvPr/>
            </p:nvSpPr>
            <p:spPr bwMode="auto">
              <a:xfrm>
                <a:off x="487" y="1771"/>
                <a:ext cx="989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2" name="Line 11945"/>
              <p:cNvSpPr>
                <a:spLocks noChangeShapeType="1"/>
              </p:cNvSpPr>
              <p:nvPr/>
            </p:nvSpPr>
            <p:spPr bwMode="auto">
              <a:xfrm>
                <a:off x="1037" y="1610"/>
                <a:ext cx="448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3" name="Line 11946"/>
              <p:cNvSpPr>
                <a:spLocks noChangeShapeType="1"/>
              </p:cNvSpPr>
              <p:nvPr/>
            </p:nvSpPr>
            <p:spPr bwMode="auto">
              <a:xfrm>
                <a:off x="510" y="1825"/>
                <a:ext cx="966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4" name="Line 11947"/>
              <p:cNvSpPr>
                <a:spLocks noChangeShapeType="1"/>
              </p:cNvSpPr>
              <p:nvPr/>
            </p:nvSpPr>
            <p:spPr bwMode="auto">
              <a:xfrm>
                <a:off x="636" y="1819"/>
                <a:ext cx="840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5" name="Line 11948"/>
              <p:cNvSpPr>
                <a:spLocks noChangeShapeType="1"/>
              </p:cNvSpPr>
              <p:nvPr/>
            </p:nvSpPr>
            <p:spPr bwMode="auto">
              <a:xfrm>
                <a:off x="159" y="1776"/>
                <a:ext cx="1317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6" name="Line 11949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609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7" name="Line 11950"/>
              <p:cNvSpPr>
                <a:spLocks noChangeShapeType="1"/>
              </p:cNvSpPr>
              <p:nvPr/>
            </p:nvSpPr>
            <p:spPr bwMode="auto">
              <a:xfrm flipV="1">
                <a:off x="1457" y="1948"/>
                <a:ext cx="77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8" name="Line 11951"/>
              <p:cNvSpPr>
                <a:spLocks noChangeShapeType="1"/>
              </p:cNvSpPr>
              <p:nvPr/>
            </p:nvSpPr>
            <p:spPr bwMode="auto">
              <a:xfrm>
                <a:off x="862" y="1443"/>
                <a:ext cx="627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9" name="Line 11952"/>
              <p:cNvSpPr>
                <a:spLocks noChangeShapeType="1"/>
              </p:cNvSpPr>
              <p:nvPr/>
            </p:nvSpPr>
            <p:spPr bwMode="auto">
              <a:xfrm>
                <a:off x="480" y="1508"/>
                <a:ext cx="100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0" name="Line 11953"/>
              <p:cNvSpPr>
                <a:spLocks noChangeShapeType="1"/>
              </p:cNvSpPr>
              <p:nvPr/>
            </p:nvSpPr>
            <p:spPr bwMode="auto">
              <a:xfrm flipH="1" flipV="1">
                <a:off x="1649" y="1946"/>
                <a:ext cx="129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1" name="Line 11954"/>
              <p:cNvSpPr>
                <a:spLocks noChangeShapeType="1"/>
              </p:cNvSpPr>
              <p:nvPr/>
            </p:nvSpPr>
            <p:spPr bwMode="auto">
              <a:xfrm>
                <a:off x="1019" y="1337"/>
                <a:ext cx="48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2" name="Line 11955"/>
              <p:cNvSpPr>
                <a:spLocks noChangeShapeType="1"/>
              </p:cNvSpPr>
              <p:nvPr/>
            </p:nvSpPr>
            <p:spPr bwMode="auto">
              <a:xfrm>
                <a:off x="867" y="1791"/>
                <a:ext cx="609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3" name="Line 11956"/>
              <p:cNvSpPr>
                <a:spLocks noChangeShapeType="1"/>
              </p:cNvSpPr>
              <p:nvPr/>
            </p:nvSpPr>
            <p:spPr bwMode="auto">
              <a:xfrm>
                <a:off x="432" y="1756"/>
                <a:ext cx="1044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4" name="Line 11957"/>
              <p:cNvSpPr>
                <a:spLocks noChangeShapeType="1"/>
              </p:cNvSpPr>
              <p:nvPr/>
            </p:nvSpPr>
            <p:spPr bwMode="auto">
              <a:xfrm flipV="1">
                <a:off x="342" y="1870"/>
                <a:ext cx="1136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5" name="Line 11958"/>
              <p:cNvSpPr>
                <a:spLocks noChangeShapeType="1"/>
              </p:cNvSpPr>
              <p:nvPr/>
            </p:nvSpPr>
            <p:spPr bwMode="auto">
              <a:xfrm flipV="1">
                <a:off x="717" y="1885"/>
                <a:ext cx="76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6" name="Line 11959"/>
              <p:cNvSpPr>
                <a:spLocks noChangeShapeType="1"/>
              </p:cNvSpPr>
              <p:nvPr/>
            </p:nvSpPr>
            <p:spPr bwMode="auto">
              <a:xfrm flipH="1">
                <a:off x="1692" y="1695"/>
                <a:ext cx="161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7" name="Line 11960"/>
              <p:cNvSpPr>
                <a:spLocks noChangeShapeType="1"/>
              </p:cNvSpPr>
              <p:nvPr/>
            </p:nvSpPr>
            <p:spPr bwMode="auto">
              <a:xfrm flipV="1">
                <a:off x="524" y="1868"/>
                <a:ext cx="954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8" name="Line 11961"/>
              <p:cNvSpPr>
                <a:spLocks noChangeShapeType="1"/>
              </p:cNvSpPr>
              <p:nvPr/>
            </p:nvSpPr>
            <p:spPr bwMode="auto">
              <a:xfrm flipV="1">
                <a:off x="754" y="1855"/>
                <a:ext cx="722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9" name="Line 11962"/>
              <p:cNvSpPr>
                <a:spLocks noChangeShapeType="1"/>
              </p:cNvSpPr>
              <p:nvPr/>
            </p:nvSpPr>
            <p:spPr bwMode="auto">
              <a:xfrm>
                <a:off x="629" y="1700"/>
                <a:ext cx="848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0" name="Line 11963"/>
              <p:cNvSpPr>
                <a:spLocks noChangeShapeType="1"/>
              </p:cNvSpPr>
              <p:nvPr/>
            </p:nvSpPr>
            <p:spPr bwMode="auto">
              <a:xfrm>
                <a:off x="1291" y="1344"/>
                <a:ext cx="24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1" name="Line 11964"/>
              <p:cNvSpPr>
                <a:spLocks noChangeShapeType="1"/>
              </p:cNvSpPr>
              <p:nvPr/>
            </p:nvSpPr>
            <p:spPr bwMode="auto">
              <a:xfrm>
                <a:off x="1120" y="1300"/>
                <a:ext cx="396" cy="4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2" name="Line 11965"/>
              <p:cNvSpPr>
                <a:spLocks noChangeShapeType="1"/>
              </p:cNvSpPr>
              <p:nvPr/>
            </p:nvSpPr>
            <p:spPr bwMode="auto">
              <a:xfrm flipV="1">
                <a:off x="1024" y="1891"/>
                <a:ext cx="461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3" name="Line 11966"/>
              <p:cNvSpPr>
                <a:spLocks noChangeShapeType="1"/>
              </p:cNvSpPr>
              <p:nvPr/>
            </p:nvSpPr>
            <p:spPr bwMode="auto">
              <a:xfrm flipH="1" flipV="1">
                <a:off x="1599" y="1962"/>
                <a:ext cx="12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4" name="Line 11967"/>
              <p:cNvSpPr>
                <a:spLocks noChangeShapeType="1"/>
              </p:cNvSpPr>
              <p:nvPr/>
            </p:nvSpPr>
            <p:spPr bwMode="auto">
              <a:xfrm>
                <a:off x="563" y="1634"/>
                <a:ext cx="915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5" name="Line 11968"/>
              <p:cNvSpPr>
                <a:spLocks noChangeShapeType="1"/>
              </p:cNvSpPr>
              <p:nvPr/>
            </p:nvSpPr>
            <p:spPr bwMode="auto">
              <a:xfrm>
                <a:off x="670" y="1559"/>
                <a:ext cx="810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6" name="Line 11969"/>
              <p:cNvSpPr>
                <a:spLocks noChangeShapeType="1"/>
              </p:cNvSpPr>
              <p:nvPr/>
            </p:nvSpPr>
            <p:spPr bwMode="auto">
              <a:xfrm flipH="1">
                <a:off x="1698" y="1642"/>
                <a:ext cx="349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7" name="Line 11970"/>
              <p:cNvSpPr>
                <a:spLocks noChangeShapeType="1"/>
              </p:cNvSpPr>
              <p:nvPr/>
            </p:nvSpPr>
            <p:spPr bwMode="auto">
              <a:xfrm>
                <a:off x="997" y="1467"/>
                <a:ext cx="497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8" name="Line 11971"/>
              <p:cNvSpPr>
                <a:spLocks noChangeShapeType="1"/>
              </p:cNvSpPr>
              <p:nvPr/>
            </p:nvSpPr>
            <p:spPr bwMode="auto">
              <a:xfrm flipH="1" flipV="1">
                <a:off x="1707" y="1860"/>
                <a:ext cx="225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9" name="Line 11972"/>
              <p:cNvSpPr>
                <a:spLocks noChangeShapeType="1"/>
              </p:cNvSpPr>
              <p:nvPr/>
            </p:nvSpPr>
            <p:spPr bwMode="auto">
              <a:xfrm>
                <a:off x="1014" y="1579"/>
                <a:ext cx="472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0" name="Line 11973"/>
              <p:cNvSpPr>
                <a:spLocks noChangeShapeType="1"/>
              </p:cNvSpPr>
              <p:nvPr/>
            </p:nvSpPr>
            <p:spPr bwMode="auto">
              <a:xfrm>
                <a:off x="1309" y="1282"/>
                <a:ext cx="231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1" name="Line 11974"/>
              <p:cNvSpPr>
                <a:spLocks noChangeShapeType="1"/>
              </p:cNvSpPr>
              <p:nvPr/>
            </p:nvSpPr>
            <p:spPr bwMode="auto">
              <a:xfrm>
                <a:off x="626" y="1675"/>
                <a:ext cx="851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2" name="Line 11975"/>
              <p:cNvSpPr>
                <a:spLocks noChangeShapeType="1"/>
              </p:cNvSpPr>
              <p:nvPr/>
            </p:nvSpPr>
            <p:spPr bwMode="auto">
              <a:xfrm flipH="1" flipV="1">
                <a:off x="1656" y="1942"/>
                <a:ext cx="118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3" name="Line 11976"/>
              <p:cNvSpPr>
                <a:spLocks noChangeShapeType="1"/>
              </p:cNvSpPr>
              <p:nvPr/>
            </p:nvSpPr>
            <p:spPr bwMode="auto">
              <a:xfrm flipH="1">
                <a:off x="1702" y="1696"/>
                <a:ext cx="364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4" name="Line 11977"/>
              <p:cNvSpPr>
                <a:spLocks noChangeShapeType="1"/>
              </p:cNvSpPr>
              <p:nvPr/>
            </p:nvSpPr>
            <p:spPr bwMode="auto">
              <a:xfrm>
                <a:off x="560" y="1463"/>
                <a:ext cx="922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5" name="Line 11978"/>
              <p:cNvSpPr>
                <a:spLocks noChangeShapeType="1"/>
              </p:cNvSpPr>
              <p:nvPr/>
            </p:nvSpPr>
            <p:spPr bwMode="auto">
              <a:xfrm>
                <a:off x="274" y="1756"/>
                <a:ext cx="1202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6" name="Line 11979"/>
              <p:cNvSpPr>
                <a:spLocks noChangeShapeType="1"/>
              </p:cNvSpPr>
              <p:nvPr/>
            </p:nvSpPr>
            <p:spPr bwMode="auto">
              <a:xfrm flipV="1">
                <a:off x="740" y="1878"/>
                <a:ext cx="740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7" name="Line 11980"/>
              <p:cNvSpPr>
                <a:spLocks noChangeShapeType="1"/>
              </p:cNvSpPr>
              <p:nvPr/>
            </p:nvSpPr>
            <p:spPr bwMode="auto">
              <a:xfrm>
                <a:off x="686" y="1465"/>
                <a:ext cx="799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8" name="Line 11981"/>
              <p:cNvSpPr>
                <a:spLocks noChangeShapeType="1"/>
              </p:cNvSpPr>
              <p:nvPr/>
            </p:nvSpPr>
            <p:spPr bwMode="auto">
              <a:xfrm flipV="1">
                <a:off x="1237" y="1942"/>
                <a:ext cx="289" cy="4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9" name="Line 11982"/>
              <p:cNvSpPr>
                <a:spLocks noChangeShapeType="1"/>
              </p:cNvSpPr>
              <p:nvPr/>
            </p:nvSpPr>
            <p:spPr bwMode="auto">
              <a:xfrm>
                <a:off x="1016" y="1664"/>
                <a:ext cx="465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0" name="Line 11983"/>
              <p:cNvSpPr>
                <a:spLocks noChangeShapeType="1"/>
              </p:cNvSpPr>
              <p:nvPr/>
            </p:nvSpPr>
            <p:spPr bwMode="auto">
              <a:xfrm>
                <a:off x="546" y="1808"/>
                <a:ext cx="930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1" name="Line 11984"/>
              <p:cNvSpPr>
                <a:spLocks noChangeShapeType="1"/>
              </p:cNvSpPr>
              <p:nvPr/>
            </p:nvSpPr>
            <p:spPr bwMode="auto">
              <a:xfrm>
                <a:off x="779" y="1770"/>
                <a:ext cx="69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2" name="Line 11985"/>
              <p:cNvSpPr>
                <a:spLocks noChangeShapeType="1"/>
              </p:cNvSpPr>
              <p:nvPr/>
            </p:nvSpPr>
            <p:spPr bwMode="auto">
              <a:xfrm flipV="1">
                <a:off x="850" y="1912"/>
                <a:ext cx="646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3" name="Line 11986"/>
              <p:cNvSpPr>
                <a:spLocks noChangeShapeType="1"/>
              </p:cNvSpPr>
              <p:nvPr/>
            </p:nvSpPr>
            <p:spPr bwMode="auto">
              <a:xfrm>
                <a:off x="1377" y="1488"/>
                <a:ext cx="155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4" name="Line 11987"/>
              <p:cNvSpPr>
                <a:spLocks noChangeShapeType="1"/>
              </p:cNvSpPr>
              <p:nvPr/>
            </p:nvSpPr>
            <p:spPr bwMode="auto">
              <a:xfrm>
                <a:off x="776" y="1296"/>
                <a:ext cx="719" cy="4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5" name="Line 11988"/>
              <p:cNvSpPr>
                <a:spLocks noChangeShapeType="1"/>
              </p:cNvSpPr>
              <p:nvPr/>
            </p:nvSpPr>
            <p:spPr bwMode="auto">
              <a:xfrm>
                <a:off x="1390" y="1550"/>
                <a:ext cx="136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6" name="Line 11989"/>
              <p:cNvSpPr>
                <a:spLocks noChangeShapeType="1"/>
              </p:cNvSpPr>
              <p:nvPr/>
            </p:nvSpPr>
            <p:spPr bwMode="auto">
              <a:xfrm>
                <a:off x="1492" y="1463"/>
                <a:ext cx="70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7" name="Line 11990"/>
              <p:cNvSpPr>
                <a:spLocks noChangeShapeType="1"/>
              </p:cNvSpPr>
              <p:nvPr/>
            </p:nvSpPr>
            <p:spPr bwMode="auto">
              <a:xfrm flipH="1" flipV="1">
                <a:off x="1691" y="1906"/>
                <a:ext cx="52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8" name="Line 11991"/>
              <p:cNvSpPr>
                <a:spLocks noChangeShapeType="1"/>
              </p:cNvSpPr>
              <p:nvPr/>
            </p:nvSpPr>
            <p:spPr bwMode="auto">
              <a:xfrm>
                <a:off x="982" y="1482"/>
                <a:ext cx="51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9" name="Line 11992"/>
              <p:cNvSpPr>
                <a:spLocks noChangeShapeType="1"/>
              </p:cNvSpPr>
              <p:nvPr/>
            </p:nvSpPr>
            <p:spPr bwMode="auto">
              <a:xfrm flipV="1">
                <a:off x="926" y="1852"/>
                <a:ext cx="550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0" name="Line 11993"/>
              <p:cNvSpPr>
                <a:spLocks noChangeShapeType="1"/>
              </p:cNvSpPr>
              <p:nvPr/>
            </p:nvSpPr>
            <p:spPr bwMode="auto">
              <a:xfrm>
                <a:off x="469" y="1699"/>
                <a:ext cx="1008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1" name="Line 11994"/>
              <p:cNvSpPr>
                <a:spLocks noChangeShapeType="1"/>
              </p:cNvSpPr>
              <p:nvPr/>
            </p:nvSpPr>
            <p:spPr bwMode="auto">
              <a:xfrm flipH="1">
                <a:off x="1632" y="1403"/>
                <a:ext cx="12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2" name="Line 11995"/>
              <p:cNvSpPr>
                <a:spLocks noChangeShapeType="1"/>
              </p:cNvSpPr>
              <p:nvPr/>
            </p:nvSpPr>
            <p:spPr bwMode="auto">
              <a:xfrm flipV="1">
                <a:off x="367" y="1853"/>
                <a:ext cx="1109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3" name="Line 11996"/>
              <p:cNvSpPr>
                <a:spLocks noChangeShapeType="1"/>
              </p:cNvSpPr>
              <p:nvPr/>
            </p:nvSpPr>
            <p:spPr bwMode="auto">
              <a:xfrm flipH="1">
                <a:off x="1648" y="1566"/>
                <a:ext cx="9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4" name="Line 11997"/>
              <p:cNvSpPr>
                <a:spLocks noChangeShapeType="1"/>
              </p:cNvSpPr>
              <p:nvPr/>
            </p:nvSpPr>
            <p:spPr bwMode="auto">
              <a:xfrm flipV="1">
                <a:off x="749" y="1889"/>
                <a:ext cx="735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5" name="Line 11998"/>
              <p:cNvSpPr>
                <a:spLocks noChangeShapeType="1"/>
              </p:cNvSpPr>
              <p:nvPr/>
            </p:nvSpPr>
            <p:spPr bwMode="auto">
              <a:xfrm flipV="1">
                <a:off x="745" y="1875"/>
                <a:ext cx="734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6" name="Line 11999"/>
              <p:cNvSpPr>
                <a:spLocks noChangeShapeType="1"/>
              </p:cNvSpPr>
              <p:nvPr/>
            </p:nvSpPr>
            <p:spPr bwMode="auto">
              <a:xfrm>
                <a:off x="1534" y="1141"/>
                <a:ext cx="49" cy="5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7" name="Line 12000"/>
              <p:cNvSpPr>
                <a:spLocks noChangeShapeType="1"/>
              </p:cNvSpPr>
              <p:nvPr/>
            </p:nvSpPr>
            <p:spPr bwMode="auto">
              <a:xfrm flipV="1">
                <a:off x="1266" y="1941"/>
                <a:ext cx="258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8" name="Line 12001"/>
              <p:cNvSpPr>
                <a:spLocks noChangeShapeType="1"/>
              </p:cNvSpPr>
              <p:nvPr/>
            </p:nvSpPr>
            <p:spPr bwMode="auto">
              <a:xfrm flipV="1">
                <a:off x="1050" y="1892"/>
                <a:ext cx="435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9" name="Line 12002"/>
              <p:cNvSpPr>
                <a:spLocks noChangeShapeType="1"/>
              </p:cNvSpPr>
              <p:nvPr/>
            </p:nvSpPr>
            <p:spPr bwMode="auto">
              <a:xfrm>
                <a:off x="1159" y="1518"/>
                <a:ext cx="340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0" name="Line 12003"/>
              <p:cNvSpPr>
                <a:spLocks noChangeShapeType="1"/>
              </p:cNvSpPr>
              <p:nvPr/>
            </p:nvSpPr>
            <p:spPr bwMode="auto">
              <a:xfrm>
                <a:off x="868" y="1341"/>
                <a:ext cx="628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1" name="Line 12004"/>
              <p:cNvSpPr>
                <a:spLocks noChangeShapeType="1"/>
              </p:cNvSpPr>
              <p:nvPr/>
            </p:nvSpPr>
            <p:spPr bwMode="auto">
              <a:xfrm flipV="1">
                <a:off x="1362" y="1942"/>
                <a:ext cx="164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2" name="Line 12005"/>
              <p:cNvSpPr>
                <a:spLocks noChangeShapeType="1"/>
              </p:cNvSpPr>
              <p:nvPr/>
            </p:nvSpPr>
            <p:spPr bwMode="auto">
              <a:xfrm flipH="1" flipV="1">
                <a:off x="1601" y="1961"/>
                <a:ext cx="35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3" name="Line 12006"/>
              <p:cNvSpPr>
                <a:spLocks noChangeShapeType="1"/>
              </p:cNvSpPr>
              <p:nvPr/>
            </p:nvSpPr>
            <p:spPr bwMode="auto">
              <a:xfrm>
                <a:off x="453" y="1513"/>
                <a:ext cx="1027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4" name="Line 12007"/>
              <p:cNvSpPr>
                <a:spLocks noChangeShapeType="1"/>
              </p:cNvSpPr>
              <p:nvPr/>
            </p:nvSpPr>
            <p:spPr bwMode="auto">
              <a:xfrm>
                <a:off x="730" y="1585"/>
                <a:ext cx="750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5" name="Line 12008"/>
              <p:cNvSpPr>
                <a:spLocks noChangeShapeType="1"/>
              </p:cNvSpPr>
              <p:nvPr/>
            </p:nvSpPr>
            <p:spPr bwMode="auto">
              <a:xfrm flipH="1">
                <a:off x="1695" y="1696"/>
                <a:ext cx="19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6" name="Line 12009"/>
              <p:cNvSpPr>
                <a:spLocks noChangeShapeType="1"/>
              </p:cNvSpPr>
              <p:nvPr/>
            </p:nvSpPr>
            <p:spPr bwMode="auto">
              <a:xfrm flipV="1">
                <a:off x="960" y="1892"/>
                <a:ext cx="525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7" name="Line 12010"/>
              <p:cNvSpPr>
                <a:spLocks noChangeShapeType="1"/>
              </p:cNvSpPr>
              <p:nvPr/>
            </p:nvSpPr>
            <p:spPr bwMode="auto">
              <a:xfrm flipH="1">
                <a:off x="1706" y="1752"/>
                <a:ext cx="492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8" name="Line 12011"/>
              <p:cNvSpPr>
                <a:spLocks noChangeShapeType="1"/>
              </p:cNvSpPr>
              <p:nvPr/>
            </p:nvSpPr>
            <p:spPr bwMode="auto">
              <a:xfrm>
                <a:off x="1087" y="1473"/>
                <a:ext cx="412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9" name="Line 12012"/>
              <p:cNvSpPr>
                <a:spLocks noChangeShapeType="1"/>
              </p:cNvSpPr>
              <p:nvPr/>
            </p:nvSpPr>
            <p:spPr bwMode="auto">
              <a:xfrm>
                <a:off x="440" y="1789"/>
                <a:ext cx="1036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0" name="Line 12013"/>
              <p:cNvSpPr>
                <a:spLocks noChangeShapeType="1"/>
              </p:cNvSpPr>
              <p:nvPr/>
            </p:nvSpPr>
            <p:spPr bwMode="auto">
              <a:xfrm flipV="1">
                <a:off x="1136" y="1880"/>
                <a:ext cx="344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1" name="Line 12014"/>
              <p:cNvSpPr>
                <a:spLocks noChangeShapeType="1"/>
              </p:cNvSpPr>
              <p:nvPr/>
            </p:nvSpPr>
            <p:spPr bwMode="auto">
              <a:xfrm flipV="1">
                <a:off x="700" y="1889"/>
                <a:ext cx="784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2" name="Line 12015"/>
              <p:cNvSpPr>
                <a:spLocks noChangeShapeType="1"/>
              </p:cNvSpPr>
              <p:nvPr/>
            </p:nvSpPr>
            <p:spPr bwMode="auto">
              <a:xfrm flipV="1">
                <a:off x="1510" y="1956"/>
                <a:ext cx="44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3" name="Line 12016"/>
              <p:cNvSpPr>
                <a:spLocks noChangeShapeType="1"/>
              </p:cNvSpPr>
              <p:nvPr/>
            </p:nvSpPr>
            <p:spPr bwMode="auto">
              <a:xfrm flipV="1">
                <a:off x="654" y="1883"/>
                <a:ext cx="827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1" name="Group 12218"/>
            <p:cNvGrpSpPr>
              <a:grpSpLocks/>
            </p:cNvGrpSpPr>
            <p:nvPr/>
          </p:nvGrpSpPr>
          <p:grpSpPr bwMode="auto">
            <a:xfrm>
              <a:off x="237" y="1185"/>
              <a:ext cx="1954" cy="1345"/>
              <a:chOff x="237" y="1185"/>
              <a:chExt cx="1954" cy="1345"/>
            </a:xfrm>
          </p:grpSpPr>
          <p:sp>
            <p:nvSpPr>
              <p:cNvPr id="14314" name="Line 12018"/>
              <p:cNvSpPr>
                <a:spLocks noChangeShapeType="1"/>
              </p:cNvSpPr>
              <p:nvPr/>
            </p:nvSpPr>
            <p:spPr bwMode="auto">
              <a:xfrm>
                <a:off x="1275" y="1343"/>
                <a:ext cx="255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5" name="Line 12019"/>
              <p:cNvSpPr>
                <a:spLocks noChangeShapeType="1"/>
              </p:cNvSpPr>
              <p:nvPr/>
            </p:nvSpPr>
            <p:spPr bwMode="auto">
              <a:xfrm>
                <a:off x="843" y="1284"/>
                <a:ext cx="656" cy="4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6" name="Line 12020"/>
              <p:cNvSpPr>
                <a:spLocks noChangeShapeType="1"/>
              </p:cNvSpPr>
              <p:nvPr/>
            </p:nvSpPr>
            <p:spPr bwMode="auto">
              <a:xfrm>
                <a:off x="1440" y="1706"/>
                <a:ext cx="6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7" name="Line 12021"/>
              <p:cNvSpPr>
                <a:spLocks noChangeShapeType="1"/>
              </p:cNvSpPr>
              <p:nvPr/>
            </p:nvSpPr>
            <p:spPr bwMode="auto">
              <a:xfrm>
                <a:off x="1037" y="1455"/>
                <a:ext cx="459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8" name="Line 12022"/>
              <p:cNvSpPr>
                <a:spLocks noChangeShapeType="1"/>
              </p:cNvSpPr>
              <p:nvPr/>
            </p:nvSpPr>
            <p:spPr bwMode="auto">
              <a:xfrm>
                <a:off x="1533" y="1330"/>
                <a:ext cx="45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9" name="Line 12023"/>
              <p:cNvSpPr>
                <a:spLocks noChangeShapeType="1"/>
              </p:cNvSpPr>
              <p:nvPr/>
            </p:nvSpPr>
            <p:spPr bwMode="auto">
              <a:xfrm>
                <a:off x="1291" y="1647"/>
                <a:ext cx="204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0" name="Line 12024"/>
              <p:cNvSpPr>
                <a:spLocks noChangeShapeType="1"/>
              </p:cNvSpPr>
              <p:nvPr/>
            </p:nvSpPr>
            <p:spPr bwMode="auto">
              <a:xfrm flipV="1">
                <a:off x="412" y="1868"/>
                <a:ext cx="1066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1" name="Line 12025"/>
              <p:cNvSpPr>
                <a:spLocks noChangeShapeType="1"/>
              </p:cNvSpPr>
              <p:nvPr/>
            </p:nvSpPr>
            <p:spPr bwMode="auto">
              <a:xfrm flipV="1">
                <a:off x="1401" y="1880"/>
                <a:ext cx="79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2" name="Line 12026"/>
              <p:cNvSpPr>
                <a:spLocks noChangeShapeType="1"/>
              </p:cNvSpPr>
              <p:nvPr/>
            </p:nvSpPr>
            <p:spPr bwMode="auto">
              <a:xfrm>
                <a:off x="1037" y="1789"/>
                <a:ext cx="439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3" name="Line 12027"/>
              <p:cNvSpPr>
                <a:spLocks noChangeShapeType="1"/>
              </p:cNvSpPr>
              <p:nvPr/>
            </p:nvSpPr>
            <p:spPr bwMode="auto">
              <a:xfrm flipV="1">
                <a:off x="927" y="1907"/>
                <a:ext cx="566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4" name="Line 12028"/>
              <p:cNvSpPr>
                <a:spLocks noChangeShapeType="1"/>
              </p:cNvSpPr>
              <p:nvPr/>
            </p:nvSpPr>
            <p:spPr bwMode="auto">
              <a:xfrm flipV="1">
                <a:off x="891" y="1919"/>
                <a:ext cx="610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5" name="Line 12029"/>
              <p:cNvSpPr>
                <a:spLocks noChangeShapeType="1"/>
              </p:cNvSpPr>
              <p:nvPr/>
            </p:nvSpPr>
            <p:spPr bwMode="auto">
              <a:xfrm>
                <a:off x="1492" y="1305"/>
                <a:ext cx="7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6" name="Line 12030"/>
              <p:cNvSpPr>
                <a:spLocks noChangeShapeType="1"/>
              </p:cNvSpPr>
              <p:nvPr/>
            </p:nvSpPr>
            <p:spPr bwMode="auto">
              <a:xfrm flipH="1" flipV="1">
                <a:off x="1708" y="1847"/>
                <a:ext cx="412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7" name="Line 12031"/>
              <p:cNvSpPr>
                <a:spLocks noChangeShapeType="1"/>
              </p:cNvSpPr>
              <p:nvPr/>
            </p:nvSpPr>
            <p:spPr bwMode="auto">
              <a:xfrm>
                <a:off x="1470" y="1422"/>
                <a:ext cx="90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8" name="Line 12032"/>
              <p:cNvSpPr>
                <a:spLocks noChangeShapeType="1"/>
              </p:cNvSpPr>
              <p:nvPr/>
            </p:nvSpPr>
            <p:spPr bwMode="auto">
              <a:xfrm flipV="1">
                <a:off x="1385" y="1950"/>
                <a:ext cx="155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9" name="Line 12033"/>
              <p:cNvSpPr>
                <a:spLocks noChangeShapeType="1"/>
              </p:cNvSpPr>
              <p:nvPr/>
            </p:nvSpPr>
            <p:spPr bwMode="auto">
              <a:xfrm flipV="1">
                <a:off x="1476" y="1957"/>
                <a:ext cx="81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0" name="Line 12034"/>
              <p:cNvSpPr>
                <a:spLocks noChangeShapeType="1"/>
              </p:cNvSpPr>
              <p:nvPr/>
            </p:nvSpPr>
            <p:spPr bwMode="auto">
              <a:xfrm flipV="1">
                <a:off x="566" y="1855"/>
                <a:ext cx="91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1" name="Line 12035"/>
              <p:cNvSpPr>
                <a:spLocks noChangeShapeType="1"/>
              </p:cNvSpPr>
              <p:nvPr/>
            </p:nvSpPr>
            <p:spPr bwMode="auto">
              <a:xfrm flipV="1">
                <a:off x="560" y="1876"/>
                <a:ext cx="91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2" name="Line 12036"/>
              <p:cNvSpPr>
                <a:spLocks noChangeShapeType="1"/>
              </p:cNvSpPr>
              <p:nvPr/>
            </p:nvSpPr>
            <p:spPr bwMode="auto">
              <a:xfrm flipH="1">
                <a:off x="1624" y="1392"/>
                <a:ext cx="98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3" name="Line 12037"/>
              <p:cNvSpPr>
                <a:spLocks noChangeShapeType="1"/>
              </p:cNvSpPr>
              <p:nvPr/>
            </p:nvSpPr>
            <p:spPr bwMode="auto">
              <a:xfrm>
                <a:off x="1571" y="1462"/>
                <a:ext cx="1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4" name="Line 12038"/>
              <p:cNvSpPr>
                <a:spLocks noChangeShapeType="1"/>
              </p:cNvSpPr>
              <p:nvPr/>
            </p:nvSpPr>
            <p:spPr bwMode="auto">
              <a:xfrm>
                <a:off x="690" y="1494"/>
                <a:ext cx="794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5" name="Line 12039"/>
              <p:cNvSpPr>
                <a:spLocks noChangeShapeType="1"/>
              </p:cNvSpPr>
              <p:nvPr/>
            </p:nvSpPr>
            <p:spPr bwMode="auto">
              <a:xfrm>
                <a:off x="1443" y="1521"/>
                <a:ext cx="100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6" name="Line 12040"/>
              <p:cNvSpPr>
                <a:spLocks noChangeShapeType="1"/>
              </p:cNvSpPr>
              <p:nvPr/>
            </p:nvSpPr>
            <p:spPr bwMode="auto">
              <a:xfrm>
                <a:off x="662" y="1751"/>
                <a:ext cx="814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7" name="Line 12041"/>
              <p:cNvSpPr>
                <a:spLocks noChangeShapeType="1"/>
              </p:cNvSpPr>
              <p:nvPr/>
            </p:nvSpPr>
            <p:spPr bwMode="auto">
              <a:xfrm flipH="1" flipV="1">
                <a:off x="1705" y="1875"/>
                <a:ext cx="54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8" name="Line 12042"/>
              <p:cNvSpPr>
                <a:spLocks noChangeShapeType="1"/>
              </p:cNvSpPr>
              <p:nvPr/>
            </p:nvSpPr>
            <p:spPr bwMode="auto">
              <a:xfrm>
                <a:off x="349" y="1623"/>
                <a:ext cx="1128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9" name="Line 12043"/>
              <p:cNvSpPr>
                <a:spLocks noChangeShapeType="1"/>
              </p:cNvSpPr>
              <p:nvPr/>
            </p:nvSpPr>
            <p:spPr bwMode="auto">
              <a:xfrm flipV="1">
                <a:off x="417" y="1874"/>
                <a:ext cx="106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0" name="Line 12044"/>
              <p:cNvSpPr>
                <a:spLocks noChangeShapeType="1"/>
              </p:cNvSpPr>
              <p:nvPr/>
            </p:nvSpPr>
            <p:spPr bwMode="auto">
              <a:xfrm flipV="1">
                <a:off x="810" y="1869"/>
                <a:ext cx="668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1" name="Line 12045"/>
              <p:cNvSpPr>
                <a:spLocks noChangeShapeType="1"/>
              </p:cNvSpPr>
              <p:nvPr/>
            </p:nvSpPr>
            <p:spPr bwMode="auto">
              <a:xfrm flipV="1">
                <a:off x="693" y="1874"/>
                <a:ext cx="786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2" name="Line 12046"/>
              <p:cNvSpPr>
                <a:spLocks noChangeShapeType="1"/>
              </p:cNvSpPr>
              <p:nvPr/>
            </p:nvSpPr>
            <p:spPr bwMode="auto">
              <a:xfrm flipV="1">
                <a:off x="1373" y="1931"/>
                <a:ext cx="139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3" name="Line 12047"/>
              <p:cNvSpPr>
                <a:spLocks noChangeShapeType="1"/>
              </p:cNvSpPr>
              <p:nvPr/>
            </p:nvSpPr>
            <p:spPr bwMode="auto">
              <a:xfrm flipV="1">
                <a:off x="1283" y="1946"/>
                <a:ext cx="250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4" name="Line 12048"/>
              <p:cNvSpPr>
                <a:spLocks noChangeShapeType="1"/>
              </p:cNvSpPr>
              <p:nvPr/>
            </p:nvSpPr>
            <p:spPr bwMode="auto">
              <a:xfrm flipV="1">
                <a:off x="702" y="1880"/>
                <a:ext cx="778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5" name="Line 12049"/>
              <p:cNvSpPr>
                <a:spLocks noChangeShapeType="1"/>
              </p:cNvSpPr>
              <p:nvPr/>
            </p:nvSpPr>
            <p:spPr bwMode="auto">
              <a:xfrm>
                <a:off x="1413" y="1382"/>
                <a:ext cx="137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6" name="Line 12050"/>
              <p:cNvSpPr>
                <a:spLocks noChangeShapeType="1"/>
              </p:cNvSpPr>
              <p:nvPr/>
            </p:nvSpPr>
            <p:spPr bwMode="auto">
              <a:xfrm>
                <a:off x="592" y="1675"/>
                <a:ext cx="885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7" name="Line 12051"/>
              <p:cNvSpPr>
                <a:spLocks noChangeShapeType="1"/>
              </p:cNvSpPr>
              <p:nvPr/>
            </p:nvSpPr>
            <p:spPr bwMode="auto">
              <a:xfrm flipV="1">
                <a:off x="1377" y="1953"/>
                <a:ext cx="170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8" name="Line 12052"/>
              <p:cNvSpPr>
                <a:spLocks noChangeShapeType="1"/>
              </p:cNvSpPr>
              <p:nvPr/>
            </p:nvSpPr>
            <p:spPr bwMode="auto">
              <a:xfrm>
                <a:off x="1291" y="1490"/>
                <a:ext cx="226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9" name="Line 12053"/>
              <p:cNvSpPr>
                <a:spLocks noChangeShapeType="1"/>
              </p:cNvSpPr>
              <p:nvPr/>
            </p:nvSpPr>
            <p:spPr bwMode="auto">
              <a:xfrm>
                <a:off x="1071" y="1247"/>
                <a:ext cx="444" cy="5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0" name="Line 12054"/>
              <p:cNvSpPr>
                <a:spLocks noChangeShapeType="1"/>
              </p:cNvSpPr>
              <p:nvPr/>
            </p:nvSpPr>
            <p:spPr bwMode="auto">
              <a:xfrm flipV="1">
                <a:off x="569" y="1868"/>
                <a:ext cx="909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1" name="Line 12055"/>
              <p:cNvSpPr>
                <a:spLocks noChangeShapeType="1"/>
              </p:cNvSpPr>
              <p:nvPr/>
            </p:nvSpPr>
            <p:spPr bwMode="auto">
              <a:xfrm flipH="1">
                <a:off x="1621" y="1557"/>
                <a:ext cx="4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2" name="Line 12056"/>
              <p:cNvSpPr>
                <a:spLocks noChangeShapeType="1"/>
              </p:cNvSpPr>
              <p:nvPr/>
            </p:nvSpPr>
            <p:spPr bwMode="auto">
              <a:xfrm>
                <a:off x="1080" y="1437"/>
                <a:ext cx="421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3" name="Line 12057"/>
              <p:cNvSpPr>
                <a:spLocks noChangeShapeType="1"/>
              </p:cNvSpPr>
              <p:nvPr/>
            </p:nvSpPr>
            <p:spPr bwMode="auto">
              <a:xfrm>
                <a:off x="1575" y="1464"/>
                <a:ext cx="1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4" name="Line 12058"/>
              <p:cNvSpPr>
                <a:spLocks noChangeShapeType="1"/>
              </p:cNvSpPr>
              <p:nvPr/>
            </p:nvSpPr>
            <p:spPr bwMode="auto">
              <a:xfrm flipV="1">
                <a:off x="774" y="1858"/>
                <a:ext cx="702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5" name="Line 12059"/>
              <p:cNvSpPr>
                <a:spLocks noChangeShapeType="1"/>
              </p:cNvSpPr>
              <p:nvPr/>
            </p:nvSpPr>
            <p:spPr bwMode="auto">
              <a:xfrm flipV="1">
                <a:off x="1045" y="1928"/>
                <a:ext cx="464" cy="4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6" name="Line 12060"/>
              <p:cNvSpPr>
                <a:spLocks noChangeShapeType="1"/>
              </p:cNvSpPr>
              <p:nvPr/>
            </p:nvSpPr>
            <p:spPr bwMode="auto">
              <a:xfrm flipV="1">
                <a:off x="1373" y="1929"/>
                <a:ext cx="137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7" name="Line 12061"/>
              <p:cNvSpPr>
                <a:spLocks noChangeShapeType="1"/>
              </p:cNvSpPr>
              <p:nvPr/>
            </p:nvSpPr>
            <p:spPr bwMode="auto">
              <a:xfrm>
                <a:off x="883" y="1591"/>
                <a:ext cx="599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8" name="Line 12062"/>
              <p:cNvSpPr>
                <a:spLocks noChangeShapeType="1"/>
              </p:cNvSpPr>
              <p:nvPr/>
            </p:nvSpPr>
            <p:spPr bwMode="auto">
              <a:xfrm>
                <a:off x="455" y="1774"/>
                <a:ext cx="1021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9" name="Line 12063"/>
              <p:cNvSpPr>
                <a:spLocks noChangeShapeType="1"/>
              </p:cNvSpPr>
              <p:nvPr/>
            </p:nvSpPr>
            <p:spPr bwMode="auto">
              <a:xfrm flipH="1">
                <a:off x="1669" y="1549"/>
                <a:ext cx="186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0" name="Line 12064"/>
              <p:cNvSpPr>
                <a:spLocks noChangeShapeType="1"/>
              </p:cNvSpPr>
              <p:nvPr/>
            </p:nvSpPr>
            <p:spPr bwMode="auto">
              <a:xfrm flipV="1">
                <a:off x="379" y="1861"/>
                <a:ext cx="1098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1" name="Line 12065"/>
              <p:cNvSpPr>
                <a:spLocks noChangeShapeType="1"/>
              </p:cNvSpPr>
              <p:nvPr/>
            </p:nvSpPr>
            <p:spPr bwMode="auto">
              <a:xfrm>
                <a:off x="524" y="1457"/>
                <a:ext cx="958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2" name="Line 12066"/>
              <p:cNvSpPr>
                <a:spLocks noChangeShapeType="1"/>
              </p:cNvSpPr>
              <p:nvPr/>
            </p:nvSpPr>
            <p:spPr bwMode="auto">
              <a:xfrm flipV="1">
                <a:off x="836" y="1900"/>
                <a:ext cx="65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3" name="Line 12067"/>
              <p:cNvSpPr>
                <a:spLocks noChangeShapeType="1"/>
              </p:cNvSpPr>
              <p:nvPr/>
            </p:nvSpPr>
            <p:spPr bwMode="auto">
              <a:xfrm flipV="1">
                <a:off x="1331" y="1950"/>
                <a:ext cx="208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4" name="Line 12068"/>
              <p:cNvSpPr>
                <a:spLocks noChangeShapeType="1"/>
              </p:cNvSpPr>
              <p:nvPr/>
            </p:nvSpPr>
            <p:spPr bwMode="auto">
              <a:xfrm flipH="1" flipV="1">
                <a:off x="1663" y="1937"/>
                <a:ext cx="39" cy="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5" name="Line 12069"/>
              <p:cNvSpPr>
                <a:spLocks noChangeShapeType="1"/>
              </p:cNvSpPr>
              <p:nvPr/>
            </p:nvSpPr>
            <p:spPr bwMode="auto">
              <a:xfrm flipV="1">
                <a:off x="1511" y="1958"/>
                <a:ext cx="50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6" name="Line 12070"/>
              <p:cNvSpPr>
                <a:spLocks noChangeShapeType="1"/>
              </p:cNvSpPr>
              <p:nvPr/>
            </p:nvSpPr>
            <p:spPr bwMode="auto">
              <a:xfrm>
                <a:off x="981" y="1456"/>
                <a:ext cx="513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7" name="Line 12071"/>
              <p:cNvSpPr>
                <a:spLocks noChangeShapeType="1"/>
              </p:cNvSpPr>
              <p:nvPr/>
            </p:nvSpPr>
            <p:spPr bwMode="auto">
              <a:xfrm>
                <a:off x="1481" y="1398"/>
                <a:ext cx="82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8" name="Line 12072"/>
              <p:cNvSpPr>
                <a:spLocks noChangeShapeType="1"/>
              </p:cNvSpPr>
              <p:nvPr/>
            </p:nvSpPr>
            <p:spPr bwMode="auto">
              <a:xfrm flipH="1">
                <a:off x="1627" y="1463"/>
                <a:ext cx="9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9" name="Line 12073"/>
              <p:cNvSpPr>
                <a:spLocks noChangeShapeType="1"/>
              </p:cNvSpPr>
              <p:nvPr/>
            </p:nvSpPr>
            <p:spPr bwMode="auto">
              <a:xfrm flipV="1">
                <a:off x="1370" y="1936"/>
                <a:ext cx="148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0" name="Line 12074"/>
              <p:cNvSpPr>
                <a:spLocks noChangeShapeType="1"/>
              </p:cNvSpPr>
              <p:nvPr/>
            </p:nvSpPr>
            <p:spPr bwMode="auto">
              <a:xfrm flipV="1">
                <a:off x="534" y="1847"/>
                <a:ext cx="942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1" name="Line 12075"/>
              <p:cNvSpPr>
                <a:spLocks noChangeShapeType="1"/>
              </p:cNvSpPr>
              <p:nvPr/>
            </p:nvSpPr>
            <p:spPr bwMode="auto">
              <a:xfrm flipV="1">
                <a:off x="504" y="1857"/>
                <a:ext cx="972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2" name="Line 12076"/>
              <p:cNvSpPr>
                <a:spLocks noChangeShapeType="1"/>
              </p:cNvSpPr>
              <p:nvPr/>
            </p:nvSpPr>
            <p:spPr bwMode="auto">
              <a:xfrm flipV="1">
                <a:off x="1091" y="1920"/>
                <a:ext cx="411" cy="3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3" name="Line 12077"/>
              <p:cNvSpPr>
                <a:spLocks noChangeShapeType="1"/>
              </p:cNvSpPr>
              <p:nvPr/>
            </p:nvSpPr>
            <p:spPr bwMode="auto">
              <a:xfrm>
                <a:off x="903" y="1646"/>
                <a:ext cx="577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4" name="Line 12078"/>
              <p:cNvSpPr>
                <a:spLocks noChangeShapeType="1"/>
              </p:cNvSpPr>
              <p:nvPr/>
            </p:nvSpPr>
            <p:spPr bwMode="auto">
              <a:xfrm flipV="1">
                <a:off x="1514" y="1956"/>
                <a:ext cx="38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5" name="Line 12079"/>
              <p:cNvSpPr>
                <a:spLocks noChangeShapeType="1"/>
              </p:cNvSpPr>
              <p:nvPr/>
            </p:nvSpPr>
            <p:spPr bwMode="auto">
              <a:xfrm flipV="1">
                <a:off x="770" y="1874"/>
                <a:ext cx="709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6" name="Line 12080"/>
              <p:cNvSpPr>
                <a:spLocks noChangeShapeType="1"/>
              </p:cNvSpPr>
              <p:nvPr/>
            </p:nvSpPr>
            <p:spPr bwMode="auto">
              <a:xfrm flipV="1">
                <a:off x="601" y="1872"/>
                <a:ext cx="877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7" name="Line 12081"/>
              <p:cNvSpPr>
                <a:spLocks noChangeShapeType="1"/>
              </p:cNvSpPr>
              <p:nvPr/>
            </p:nvSpPr>
            <p:spPr bwMode="auto">
              <a:xfrm flipV="1">
                <a:off x="900" y="1899"/>
                <a:ext cx="588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8" name="Line 12082"/>
              <p:cNvSpPr>
                <a:spLocks noChangeShapeType="1"/>
              </p:cNvSpPr>
              <p:nvPr/>
            </p:nvSpPr>
            <p:spPr bwMode="auto">
              <a:xfrm flipV="1">
                <a:off x="1511" y="1959"/>
                <a:ext cx="55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9" name="Line 12083"/>
              <p:cNvSpPr>
                <a:spLocks noChangeShapeType="1"/>
              </p:cNvSpPr>
              <p:nvPr/>
            </p:nvSpPr>
            <p:spPr bwMode="auto">
              <a:xfrm flipH="1" flipV="1">
                <a:off x="1659" y="1941"/>
                <a:ext cx="10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0" name="Line 12084"/>
              <p:cNvSpPr>
                <a:spLocks noChangeShapeType="1"/>
              </p:cNvSpPr>
              <p:nvPr/>
            </p:nvSpPr>
            <p:spPr bwMode="auto">
              <a:xfrm flipV="1">
                <a:off x="1565" y="1962"/>
                <a:ext cx="20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1" name="Line 12085"/>
              <p:cNvSpPr>
                <a:spLocks noChangeShapeType="1"/>
              </p:cNvSpPr>
              <p:nvPr/>
            </p:nvSpPr>
            <p:spPr bwMode="auto">
              <a:xfrm flipV="1">
                <a:off x="1115" y="1907"/>
                <a:ext cx="378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2" name="Line 12086"/>
              <p:cNvSpPr>
                <a:spLocks noChangeShapeType="1"/>
              </p:cNvSpPr>
              <p:nvPr/>
            </p:nvSpPr>
            <p:spPr bwMode="auto">
              <a:xfrm flipH="1">
                <a:off x="1682" y="1615"/>
                <a:ext cx="195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3" name="Line 12087"/>
              <p:cNvSpPr>
                <a:spLocks noChangeShapeType="1"/>
              </p:cNvSpPr>
              <p:nvPr/>
            </p:nvSpPr>
            <p:spPr bwMode="auto">
              <a:xfrm>
                <a:off x="805" y="1607"/>
                <a:ext cx="67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4" name="Line 12088"/>
              <p:cNvSpPr>
                <a:spLocks noChangeShapeType="1"/>
              </p:cNvSpPr>
              <p:nvPr/>
            </p:nvSpPr>
            <p:spPr bwMode="auto">
              <a:xfrm>
                <a:off x="442" y="1648"/>
                <a:ext cx="1035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5" name="Line 12089"/>
              <p:cNvSpPr>
                <a:spLocks noChangeShapeType="1"/>
              </p:cNvSpPr>
              <p:nvPr/>
            </p:nvSpPr>
            <p:spPr bwMode="auto">
              <a:xfrm flipV="1">
                <a:off x="767" y="1901"/>
                <a:ext cx="722" cy="3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6" name="Line 12090"/>
              <p:cNvSpPr>
                <a:spLocks noChangeShapeType="1"/>
              </p:cNvSpPr>
              <p:nvPr/>
            </p:nvSpPr>
            <p:spPr bwMode="auto">
              <a:xfrm flipV="1">
                <a:off x="1114" y="1923"/>
                <a:ext cx="391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7" name="Line 12091"/>
              <p:cNvSpPr>
                <a:spLocks noChangeShapeType="1"/>
              </p:cNvSpPr>
              <p:nvPr/>
            </p:nvSpPr>
            <p:spPr bwMode="auto">
              <a:xfrm>
                <a:off x="1587" y="1201"/>
                <a:ext cx="4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8" name="Line 12092"/>
              <p:cNvSpPr>
                <a:spLocks noChangeShapeType="1"/>
              </p:cNvSpPr>
              <p:nvPr/>
            </p:nvSpPr>
            <p:spPr bwMode="auto">
              <a:xfrm>
                <a:off x="889" y="1576"/>
                <a:ext cx="595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9" name="Line 12093"/>
              <p:cNvSpPr>
                <a:spLocks noChangeShapeType="1"/>
              </p:cNvSpPr>
              <p:nvPr/>
            </p:nvSpPr>
            <p:spPr bwMode="auto">
              <a:xfrm flipV="1">
                <a:off x="844" y="1900"/>
                <a:ext cx="644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0" name="Line 12094"/>
              <p:cNvSpPr>
                <a:spLocks noChangeShapeType="1"/>
              </p:cNvSpPr>
              <p:nvPr/>
            </p:nvSpPr>
            <p:spPr bwMode="auto">
              <a:xfrm flipV="1">
                <a:off x="665" y="1883"/>
                <a:ext cx="816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1" name="Line 12095"/>
              <p:cNvSpPr>
                <a:spLocks noChangeShapeType="1"/>
              </p:cNvSpPr>
              <p:nvPr/>
            </p:nvSpPr>
            <p:spPr bwMode="auto">
              <a:xfrm flipV="1">
                <a:off x="736" y="1867"/>
                <a:ext cx="741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2" name="Line 12096"/>
              <p:cNvSpPr>
                <a:spLocks noChangeShapeType="1"/>
              </p:cNvSpPr>
              <p:nvPr/>
            </p:nvSpPr>
            <p:spPr bwMode="auto">
              <a:xfrm flipV="1">
                <a:off x="1030" y="1936"/>
                <a:ext cx="488" cy="5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3" name="Line 12097"/>
              <p:cNvSpPr>
                <a:spLocks noChangeShapeType="1"/>
              </p:cNvSpPr>
              <p:nvPr/>
            </p:nvSpPr>
            <p:spPr bwMode="auto">
              <a:xfrm flipV="1">
                <a:off x="688" y="1888"/>
                <a:ext cx="794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4" name="Line 12098"/>
              <p:cNvSpPr>
                <a:spLocks noChangeShapeType="1"/>
              </p:cNvSpPr>
              <p:nvPr/>
            </p:nvSpPr>
            <p:spPr bwMode="auto">
              <a:xfrm flipV="1">
                <a:off x="904" y="1874"/>
                <a:ext cx="575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5" name="Line 12099"/>
              <p:cNvSpPr>
                <a:spLocks noChangeShapeType="1"/>
              </p:cNvSpPr>
              <p:nvPr/>
            </p:nvSpPr>
            <p:spPr bwMode="auto">
              <a:xfrm flipH="1">
                <a:off x="1617" y="1410"/>
                <a:ext cx="71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6" name="Line 12100"/>
              <p:cNvSpPr>
                <a:spLocks noChangeShapeType="1"/>
              </p:cNvSpPr>
              <p:nvPr/>
            </p:nvSpPr>
            <p:spPr bwMode="auto">
              <a:xfrm>
                <a:off x="432" y="1792"/>
                <a:ext cx="1044" cy="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7" name="Line 12101"/>
              <p:cNvSpPr>
                <a:spLocks noChangeShapeType="1"/>
              </p:cNvSpPr>
              <p:nvPr/>
            </p:nvSpPr>
            <p:spPr bwMode="auto">
              <a:xfrm flipV="1">
                <a:off x="575" y="1882"/>
                <a:ext cx="906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8" name="Line 12102"/>
              <p:cNvSpPr>
                <a:spLocks noChangeShapeType="1"/>
              </p:cNvSpPr>
              <p:nvPr/>
            </p:nvSpPr>
            <p:spPr bwMode="auto">
              <a:xfrm>
                <a:off x="1431" y="1386"/>
                <a:ext cx="123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9" name="Line 12103"/>
              <p:cNvSpPr>
                <a:spLocks noChangeShapeType="1"/>
              </p:cNvSpPr>
              <p:nvPr/>
            </p:nvSpPr>
            <p:spPr bwMode="auto">
              <a:xfrm flipH="1" flipV="1">
                <a:off x="1697" y="1896"/>
                <a:ext cx="15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0" name="Line 12104"/>
              <p:cNvSpPr>
                <a:spLocks noChangeShapeType="1"/>
              </p:cNvSpPr>
              <p:nvPr/>
            </p:nvSpPr>
            <p:spPr bwMode="auto">
              <a:xfrm flipV="1">
                <a:off x="369" y="1857"/>
                <a:ext cx="110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1" name="Line 12105"/>
              <p:cNvSpPr>
                <a:spLocks noChangeShapeType="1"/>
              </p:cNvSpPr>
              <p:nvPr/>
            </p:nvSpPr>
            <p:spPr bwMode="auto">
              <a:xfrm flipV="1">
                <a:off x="553" y="1852"/>
                <a:ext cx="923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2" name="Line 12106"/>
              <p:cNvSpPr>
                <a:spLocks noChangeShapeType="1"/>
              </p:cNvSpPr>
              <p:nvPr/>
            </p:nvSpPr>
            <p:spPr bwMode="auto">
              <a:xfrm flipV="1">
                <a:off x="545" y="1853"/>
                <a:ext cx="931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3" name="Line 12107"/>
              <p:cNvSpPr>
                <a:spLocks noChangeShapeType="1"/>
              </p:cNvSpPr>
              <p:nvPr/>
            </p:nvSpPr>
            <p:spPr bwMode="auto">
              <a:xfrm flipH="1">
                <a:off x="1609" y="1185"/>
                <a:ext cx="84" cy="5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4" name="Line 12108"/>
              <p:cNvSpPr>
                <a:spLocks noChangeShapeType="1"/>
              </p:cNvSpPr>
              <p:nvPr/>
            </p:nvSpPr>
            <p:spPr bwMode="auto">
              <a:xfrm flipH="1">
                <a:off x="1670" y="1594"/>
                <a:ext cx="150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5" name="Line 12109"/>
              <p:cNvSpPr>
                <a:spLocks noChangeShapeType="1"/>
              </p:cNvSpPr>
              <p:nvPr/>
            </p:nvSpPr>
            <p:spPr bwMode="auto">
              <a:xfrm flipV="1">
                <a:off x="950" y="1899"/>
                <a:ext cx="538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6" name="Line 12110"/>
              <p:cNvSpPr>
                <a:spLocks noChangeShapeType="1"/>
              </p:cNvSpPr>
              <p:nvPr/>
            </p:nvSpPr>
            <p:spPr bwMode="auto">
              <a:xfrm>
                <a:off x="459" y="1629"/>
                <a:ext cx="1019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7" name="Line 12111"/>
              <p:cNvSpPr>
                <a:spLocks noChangeShapeType="1"/>
              </p:cNvSpPr>
              <p:nvPr/>
            </p:nvSpPr>
            <p:spPr bwMode="auto">
              <a:xfrm>
                <a:off x="978" y="1565"/>
                <a:ext cx="508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8" name="Line 12112"/>
              <p:cNvSpPr>
                <a:spLocks noChangeShapeType="1"/>
              </p:cNvSpPr>
              <p:nvPr/>
            </p:nvSpPr>
            <p:spPr bwMode="auto">
              <a:xfrm>
                <a:off x="850" y="1757"/>
                <a:ext cx="627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9" name="Line 12113"/>
              <p:cNvSpPr>
                <a:spLocks noChangeShapeType="1"/>
              </p:cNvSpPr>
              <p:nvPr/>
            </p:nvSpPr>
            <p:spPr bwMode="auto">
              <a:xfrm flipV="1">
                <a:off x="894" y="1875"/>
                <a:ext cx="585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0" name="Line 12114"/>
              <p:cNvSpPr>
                <a:spLocks noChangeShapeType="1"/>
              </p:cNvSpPr>
              <p:nvPr/>
            </p:nvSpPr>
            <p:spPr bwMode="auto">
              <a:xfrm flipH="1">
                <a:off x="1701" y="1736"/>
                <a:ext cx="206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1" name="Line 12115"/>
              <p:cNvSpPr>
                <a:spLocks noChangeShapeType="1"/>
              </p:cNvSpPr>
              <p:nvPr/>
            </p:nvSpPr>
            <p:spPr bwMode="auto">
              <a:xfrm flipH="1">
                <a:off x="1596" y="1406"/>
                <a:ext cx="15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2" name="Line 12116"/>
              <p:cNvSpPr>
                <a:spLocks noChangeShapeType="1"/>
              </p:cNvSpPr>
              <p:nvPr/>
            </p:nvSpPr>
            <p:spPr bwMode="auto">
              <a:xfrm>
                <a:off x="1038" y="1444"/>
                <a:ext cx="45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3" name="Line 12117"/>
              <p:cNvSpPr>
                <a:spLocks noChangeShapeType="1"/>
              </p:cNvSpPr>
              <p:nvPr/>
            </p:nvSpPr>
            <p:spPr bwMode="auto">
              <a:xfrm>
                <a:off x="862" y="1600"/>
                <a:ext cx="619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4" name="Line 12118"/>
              <p:cNvSpPr>
                <a:spLocks noChangeShapeType="1"/>
              </p:cNvSpPr>
              <p:nvPr/>
            </p:nvSpPr>
            <p:spPr bwMode="auto">
              <a:xfrm flipH="1">
                <a:off x="1692" y="1557"/>
                <a:ext cx="402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5" name="Line 12119"/>
              <p:cNvSpPr>
                <a:spLocks noChangeShapeType="1"/>
              </p:cNvSpPr>
              <p:nvPr/>
            </p:nvSpPr>
            <p:spPr bwMode="auto">
              <a:xfrm flipV="1">
                <a:off x="749" y="1882"/>
                <a:ext cx="732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6" name="Line 12120"/>
              <p:cNvSpPr>
                <a:spLocks noChangeShapeType="1"/>
              </p:cNvSpPr>
              <p:nvPr/>
            </p:nvSpPr>
            <p:spPr bwMode="auto">
              <a:xfrm flipH="1">
                <a:off x="1687" y="1570"/>
                <a:ext cx="303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7" name="Line 12121"/>
              <p:cNvSpPr>
                <a:spLocks noChangeShapeType="1"/>
              </p:cNvSpPr>
              <p:nvPr/>
            </p:nvSpPr>
            <p:spPr bwMode="auto">
              <a:xfrm flipV="1">
                <a:off x="995" y="1895"/>
                <a:ext cx="491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8" name="Line 12122"/>
              <p:cNvSpPr>
                <a:spLocks noChangeShapeType="1"/>
              </p:cNvSpPr>
              <p:nvPr/>
            </p:nvSpPr>
            <p:spPr bwMode="auto">
              <a:xfrm>
                <a:off x="237" y="1683"/>
                <a:ext cx="1240" cy="1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9" name="Line 12123"/>
              <p:cNvSpPr>
                <a:spLocks noChangeShapeType="1"/>
              </p:cNvSpPr>
              <p:nvPr/>
            </p:nvSpPr>
            <p:spPr bwMode="auto">
              <a:xfrm>
                <a:off x="1239" y="1344"/>
                <a:ext cx="286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0" name="Line 12124"/>
              <p:cNvSpPr>
                <a:spLocks noChangeShapeType="1"/>
              </p:cNvSpPr>
              <p:nvPr/>
            </p:nvSpPr>
            <p:spPr bwMode="auto">
              <a:xfrm flipH="1">
                <a:off x="1598" y="1639"/>
                <a:ext cx="4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1" name="Line 12125"/>
              <p:cNvSpPr>
                <a:spLocks noChangeShapeType="1"/>
              </p:cNvSpPr>
              <p:nvPr/>
            </p:nvSpPr>
            <p:spPr bwMode="auto">
              <a:xfrm flipV="1">
                <a:off x="1461" y="1952"/>
                <a:ext cx="84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2" name="Line 12126"/>
              <p:cNvSpPr>
                <a:spLocks noChangeShapeType="1"/>
              </p:cNvSpPr>
              <p:nvPr/>
            </p:nvSpPr>
            <p:spPr bwMode="auto">
              <a:xfrm>
                <a:off x="847" y="1441"/>
                <a:ext cx="642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3" name="Line 12127"/>
              <p:cNvSpPr>
                <a:spLocks noChangeShapeType="1"/>
              </p:cNvSpPr>
              <p:nvPr/>
            </p:nvSpPr>
            <p:spPr bwMode="auto">
              <a:xfrm>
                <a:off x="920" y="1283"/>
                <a:ext cx="582" cy="4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4" name="Line 12128"/>
              <p:cNvSpPr>
                <a:spLocks noChangeShapeType="1"/>
              </p:cNvSpPr>
              <p:nvPr/>
            </p:nvSpPr>
            <p:spPr bwMode="auto">
              <a:xfrm flipV="1">
                <a:off x="1138" y="1888"/>
                <a:ext cx="344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5" name="Line 12129"/>
              <p:cNvSpPr>
                <a:spLocks noChangeShapeType="1"/>
              </p:cNvSpPr>
              <p:nvPr/>
            </p:nvSpPr>
            <p:spPr bwMode="auto">
              <a:xfrm>
                <a:off x="764" y="1406"/>
                <a:ext cx="725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6" name="Line 12130"/>
              <p:cNvSpPr>
                <a:spLocks noChangeShapeType="1"/>
              </p:cNvSpPr>
              <p:nvPr/>
            </p:nvSpPr>
            <p:spPr bwMode="auto">
              <a:xfrm flipH="1">
                <a:off x="1690" y="1611"/>
                <a:ext cx="279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7" name="Line 12131"/>
              <p:cNvSpPr>
                <a:spLocks noChangeShapeType="1"/>
              </p:cNvSpPr>
              <p:nvPr/>
            </p:nvSpPr>
            <p:spPr bwMode="auto">
              <a:xfrm>
                <a:off x="725" y="1683"/>
                <a:ext cx="75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8" name="Line 12132"/>
              <p:cNvSpPr>
                <a:spLocks noChangeShapeType="1"/>
              </p:cNvSpPr>
              <p:nvPr/>
            </p:nvSpPr>
            <p:spPr bwMode="auto">
              <a:xfrm>
                <a:off x="610" y="1601"/>
                <a:ext cx="869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9" name="Line 12133"/>
              <p:cNvSpPr>
                <a:spLocks noChangeShapeType="1"/>
              </p:cNvSpPr>
              <p:nvPr/>
            </p:nvSpPr>
            <p:spPr bwMode="auto">
              <a:xfrm>
                <a:off x="1122" y="1253"/>
                <a:ext cx="397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0" name="Line 12134"/>
              <p:cNvSpPr>
                <a:spLocks noChangeShapeType="1"/>
              </p:cNvSpPr>
              <p:nvPr/>
            </p:nvSpPr>
            <p:spPr bwMode="auto">
              <a:xfrm>
                <a:off x="1026" y="1430"/>
                <a:ext cx="471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1" name="Line 12135"/>
              <p:cNvSpPr>
                <a:spLocks noChangeShapeType="1"/>
              </p:cNvSpPr>
              <p:nvPr/>
            </p:nvSpPr>
            <p:spPr bwMode="auto">
              <a:xfrm>
                <a:off x="1366" y="1642"/>
                <a:ext cx="139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2" name="Line 12136"/>
              <p:cNvSpPr>
                <a:spLocks noChangeShapeType="1"/>
              </p:cNvSpPr>
              <p:nvPr/>
            </p:nvSpPr>
            <p:spPr bwMode="auto">
              <a:xfrm flipV="1">
                <a:off x="1566" y="1961"/>
                <a:ext cx="15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3" name="Line 12137"/>
              <p:cNvSpPr>
                <a:spLocks noChangeShapeType="1"/>
              </p:cNvSpPr>
              <p:nvPr/>
            </p:nvSpPr>
            <p:spPr bwMode="auto">
              <a:xfrm flipV="1">
                <a:off x="499" y="1883"/>
                <a:ext cx="982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4" name="Line 12138"/>
              <p:cNvSpPr>
                <a:spLocks noChangeShapeType="1"/>
              </p:cNvSpPr>
              <p:nvPr/>
            </p:nvSpPr>
            <p:spPr bwMode="auto">
              <a:xfrm>
                <a:off x="1522" y="1320"/>
                <a:ext cx="54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5" name="Line 12139"/>
              <p:cNvSpPr>
                <a:spLocks noChangeShapeType="1"/>
              </p:cNvSpPr>
              <p:nvPr/>
            </p:nvSpPr>
            <p:spPr bwMode="auto">
              <a:xfrm flipH="1" flipV="1">
                <a:off x="1706" y="1868"/>
                <a:ext cx="485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6" name="Line 12140"/>
              <p:cNvSpPr>
                <a:spLocks noChangeShapeType="1"/>
              </p:cNvSpPr>
              <p:nvPr/>
            </p:nvSpPr>
            <p:spPr bwMode="auto">
              <a:xfrm>
                <a:off x="997" y="1573"/>
                <a:ext cx="489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7" name="Line 12141"/>
              <p:cNvSpPr>
                <a:spLocks noChangeShapeType="1"/>
              </p:cNvSpPr>
              <p:nvPr/>
            </p:nvSpPr>
            <p:spPr bwMode="auto">
              <a:xfrm flipV="1">
                <a:off x="1142" y="1921"/>
                <a:ext cx="361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8" name="Line 12142"/>
              <p:cNvSpPr>
                <a:spLocks noChangeShapeType="1"/>
              </p:cNvSpPr>
              <p:nvPr/>
            </p:nvSpPr>
            <p:spPr bwMode="auto">
              <a:xfrm flipV="1">
                <a:off x="1328" y="1942"/>
                <a:ext cx="198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9" name="Line 12143"/>
              <p:cNvSpPr>
                <a:spLocks noChangeShapeType="1"/>
              </p:cNvSpPr>
              <p:nvPr/>
            </p:nvSpPr>
            <p:spPr bwMode="auto">
              <a:xfrm>
                <a:off x="1323" y="1397"/>
                <a:ext cx="209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0" name="Line 12144"/>
              <p:cNvSpPr>
                <a:spLocks noChangeShapeType="1"/>
              </p:cNvSpPr>
              <p:nvPr/>
            </p:nvSpPr>
            <p:spPr bwMode="auto">
              <a:xfrm flipH="1">
                <a:off x="1555" y="1901"/>
                <a:ext cx="18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1" name="Line 12145"/>
              <p:cNvSpPr>
                <a:spLocks noChangeShapeType="1"/>
              </p:cNvSpPr>
              <p:nvPr/>
            </p:nvSpPr>
            <p:spPr bwMode="auto">
              <a:xfrm flipV="1">
                <a:off x="778" y="1886"/>
                <a:ext cx="704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2" name="Line 12146"/>
              <p:cNvSpPr>
                <a:spLocks noChangeShapeType="1"/>
              </p:cNvSpPr>
              <p:nvPr/>
            </p:nvSpPr>
            <p:spPr bwMode="auto">
              <a:xfrm>
                <a:off x="831" y="1379"/>
                <a:ext cx="662" cy="4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3" name="Line 12147"/>
              <p:cNvSpPr>
                <a:spLocks noChangeShapeType="1"/>
              </p:cNvSpPr>
              <p:nvPr/>
            </p:nvSpPr>
            <p:spPr bwMode="auto">
              <a:xfrm>
                <a:off x="1514" y="1459"/>
                <a:ext cx="5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4" name="Line 12148"/>
              <p:cNvSpPr>
                <a:spLocks noChangeShapeType="1"/>
              </p:cNvSpPr>
              <p:nvPr/>
            </p:nvSpPr>
            <p:spPr bwMode="auto">
              <a:xfrm>
                <a:off x="983" y="1389"/>
                <a:ext cx="516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5" name="Line 12149"/>
              <p:cNvSpPr>
                <a:spLocks noChangeShapeType="1"/>
              </p:cNvSpPr>
              <p:nvPr/>
            </p:nvSpPr>
            <p:spPr bwMode="auto">
              <a:xfrm>
                <a:off x="1529" y="1399"/>
                <a:ext cx="4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6" name="Line 12150"/>
              <p:cNvSpPr>
                <a:spLocks noChangeShapeType="1"/>
              </p:cNvSpPr>
              <p:nvPr/>
            </p:nvSpPr>
            <p:spPr bwMode="auto">
              <a:xfrm>
                <a:off x="610" y="1542"/>
                <a:ext cx="870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7" name="Line 12151"/>
              <p:cNvSpPr>
                <a:spLocks noChangeShapeType="1"/>
              </p:cNvSpPr>
              <p:nvPr/>
            </p:nvSpPr>
            <p:spPr bwMode="auto">
              <a:xfrm flipV="1">
                <a:off x="1589" y="1962"/>
                <a:ext cx="2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8" name="Line 12152"/>
              <p:cNvSpPr>
                <a:spLocks noChangeShapeType="1"/>
              </p:cNvSpPr>
              <p:nvPr/>
            </p:nvSpPr>
            <p:spPr bwMode="auto">
              <a:xfrm>
                <a:off x="1397" y="1835"/>
                <a:ext cx="79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9" name="Line 12153"/>
              <p:cNvSpPr>
                <a:spLocks noChangeShapeType="1"/>
              </p:cNvSpPr>
              <p:nvPr/>
            </p:nvSpPr>
            <p:spPr bwMode="auto">
              <a:xfrm>
                <a:off x="1501" y="1531"/>
                <a:ext cx="5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0" name="Line 12154"/>
              <p:cNvSpPr>
                <a:spLocks noChangeShapeType="1"/>
              </p:cNvSpPr>
              <p:nvPr/>
            </p:nvSpPr>
            <p:spPr bwMode="auto">
              <a:xfrm>
                <a:off x="1186" y="1337"/>
                <a:ext cx="333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1" name="Line 12155"/>
              <p:cNvSpPr>
                <a:spLocks noChangeShapeType="1"/>
              </p:cNvSpPr>
              <p:nvPr/>
            </p:nvSpPr>
            <p:spPr bwMode="auto">
              <a:xfrm>
                <a:off x="988" y="1418"/>
                <a:ext cx="508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2" name="Line 12156"/>
              <p:cNvSpPr>
                <a:spLocks noChangeShapeType="1"/>
              </p:cNvSpPr>
              <p:nvPr/>
            </p:nvSpPr>
            <p:spPr bwMode="auto">
              <a:xfrm>
                <a:off x="833" y="1551"/>
                <a:ext cx="651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3" name="Line 12157"/>
              <p:cNvSpPr>
                <a:spLocks noChangeShapeType="1"/>
              </p:cNvSpPr>
              <p:nvPr/>
            </p:nvSpPr>
            <p:spPr bwMode="auto">
              <a:xfrm flipV="1">
                <a:off x="1224" y="1897"/>
                <a:ext cx="263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4" name="Line 12158"/>
              <p:cNvSpPr>
                <a:spLocks noChangeShapeType="1"/>
              </p:cNvSpPr>
              <p:nvPr/>
            </p:nvSpPr>
            <p:spPr bwMode="auto">
              <a:xfrm flipV="1">
                <a:off x="1301" y="1936"/>
                <a:ext cx="217" cy="2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5" name="Line 12159"/>
              <p:cNvSpPr>
                <a:spLocks noChangeShapeType="1"/>
              </p:cNvSpPr>
              <p:nvPr/>
            </p:nvSpPr>
            <p:spPr bwMode="auto">
              <a:xfrm flipV="1">
                <a:off x="530" y="1874"/>
                <a:ext cx="949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6" name="Line 12160"/>
              <p:cNvSpPr>
                <a:spLocks noChangeShapeType="1"/>
              </p:cNvSpPr>
              <p:nvPr/>
            </p:nvSpPr>
            <p:spPr bwMode="auto">
              <a:xfrm>
                <a:off x="1130" y="1307"/>
                <a:ext cx="386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7" name="Line 12161"/>
              <p:cNvSpPr>
                <a:spLocks noChangeShapeType="1"/>
              </p:cNvSpPr>
              <p:nvPr/>
            </p:nvSpPr>
            <p:spPr bwMode="auto">
              <a:xfrm flipH="1">
                <a:off x="1640" y="1413"/>
                <a:ext cx="149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8" name="Line 12162"/>
              <p:cNvSpPr>
                <a:spLocks noChangeShapeType="1"/>
              </p:cNvSpPr>
              <p:nvPr/>
            </p:nvSpPr>
            <p:spPr bwMode="auto">
              <a:xfrm>
                <a:off x="889" y="1476"/>
                <a:ext cx="599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9" name="Line 12163"/>
              <p:cNvSpPr>
                <a:spLocks noChangeShapeType="1"/>
              </p:cNvSpPr>
              <p:nvPr/>
            </p:nvSpPr>
            <p:spPr bwMode="auto">
              <a:xfrm>
                <a:off x="723" y="1656"/>
                <a:ext cx="755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0" name="Line 12164"/>
              <p:cNvSpPr>
                <a:spLocks noChangeShapeType="1"/>
              </p:cNvSpPr>
              <p:nvPr/>
            </p:nvSpPr>
            <p:spPr bwMode="auto">
              <a:xfrm>
                <a:off x="1371" y="1365"/>
                <a:ext cx="172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1" name="Line 12165"/>
              <p:cNvSpPr>
                <a:spLocks noChangeShapeType="1"/>
              </p:cNvSpPr>
              <p:nvPr/>
            </p:nvSpPr>
            <p:spPr bwMode="auto">
              <a:xfrm>
                <a:off x="1062" y="1406"/>
                <a:ext cx="440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2" name="Line 12166"/>
              <p:cNvSpPr>
                <a:spLocks noChangeShapeType="1"/>
              </p:cNvSpPr>
              <p:nvPr/>
            </p:nvSpPr>
            <p:spPr bwMode="auto">
              <a:xfrm>
                <a:off x="987" y="1605"/>
                <a:ext cx="497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3" name="Line 12167"/>
              <p:cNvSpPr>
                <a:spLocks noChangeShapeType="1"/>
              </p:cNvSpPr>
              <p:nvPr/>
            </p:nvSpPr>
            <p:spPr bwMode="auto">
              <a:xfrm flipV="1">
                <a:off x="1636" y="1744"/>
                <a:ext cx="10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4" name="Line 12168"/>
              <p:cNvSpPr>
                <a:spLocks noChangeShapeType="1"/>
              </p:cNvSpPr>
              <p:nvPr/>
            </p:nvSpPr>
            <p:spPr bwMode="auto">
              <a:xfrm flipV="1">
                <a:off x="300" y="1859"/>
                <a:ext cx="117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5" name="Line 12169"/>
              <p:cNvSpPr>
                <a:spLocks noChangeShapeType="1"/>
              </p:cNvSpPr>
              <p:nvPr/>
            </p:nvSpPr>
            <p:spPr bwMode="auto">
              <a:xfrm>
                <a:off x="801" y="1428"/>
                <a:ext cx="688" cy="3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6" name="Line 12170"/>
              <p:cNvSpPr>
                <a:spLocks noChangeShapeType="1"/>
              </p:cNvSpPr>
              <p:nvPr/>
            </p:nvSpPr>
            <p:spPr bwMode="auto">
              <a:xfrm flipV="1">
                <a:off x="936" y="1911"/>
                <a:ext cx="559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7" name="Line 12171"/>
              <p:cNvSpPr>
                <a:spLocks noChangeShapeType="1"/>
              </p:cNvSpPr>
              <p:nvPr/>
            </p:nvSpPr>
            <p:spPr bwMode="auto">
              <a:xfrm>
                <a:off x="619" y="1733"/>
                <a:ext cx="858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8" name="Line 12172"/>
              <p:cNvSpPr>
                <a:spLocks noChangeShapeType="1"/>
              </p:cNvSpPr>
              <p:nvPr/>
            </p:nvSpPr>
            <p:spPr bwMode="auto">
              <a:xfrm flipV="1">
                <a:off x="940" y="1885"/>
                <a:ext cx="542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9" name="Line 12173"/>
              <p:cNvSpPr>
                <a:spLocks noChangeShapeType="1"/>
              </p:cNvSpPr>
              <p:nvPr/>
            </p:nvSpPr>
            <p:spPr bwMode="auto">
              <a:xfrm>
                <a:off x="889" y="1429"/>
                <a:ext cx="603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0" name="Line 12174"/>
              <p:cNvSpPr>
                <a:spLocks noChangeShapeType="1"/>
              </p:cNvSpPr>
              <p:nvPr/>
            </p:nvSpPr>
            <p:spPr bwMode="auto">
              <a:xfrm>
                <a:off x="1151" y="1844"/>
                <a:ext cx="325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1" name="Line 12175"/>
              <p:cNvSpPr>
                <a:spLocks noChangeShapeType="1"/>
              </p:cNvSpPr>
              <p:nvPr/>
            </p:nvSpPr>
            <p:spPr bwMode="auto">
              <a:xfrm flipV="1">
                <a:off x="701" y="1878"/>
                <a:ext cx="779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2" name="Line 12176"/>
              <p:cNvSpPr>
                <a:spLocks noChangeShapeType="1"/>
              </p:cNvSpPr>
              <p:nvPr/>
            </p:nvSpPr>
            <p:spPr bwMode="auto">
              <a:xfrm flipH="1" flipV="1">
                <a:off x="1691" y="1906"/>
                <a:ext cx="25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3" name="Line 12177"/>
              <p:cNvSpPr>
                <a:spLocks noChangeShapeType="1"/>
              </p:cNvSpPr>
              <p:nvPr/>
            </p:nvSpPr>
            <p:spPr bwMode="auto">
              <a:xfrm flipV="1">
                <a:off x="1122" y="1921"/>
                <a:ext cx="381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4" name="Line 12178"/>
              <p:cNvSpPr>
                <a:spLocks noChangeShapeType="1"/>
              </p:cNvSpPr>
              <p:nvPr/>
            </p:nvSpPr>
            <p:spPr bwMode="auto">
              <a:xfrm>
                <a:off x="677" y="1460"/>
                <a:ext cx="808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5" name="Line 12179"/>
              <p:cNvSpPr>
                <a:spLocks noChangeShapeType="1"/>
              </p:cNvSpPr>
              <p:nvPr/>
            </p:nvSpPr>
            <p:spPr bwMode="auto">
              <a:xfrm>
                <a:off x="499" y="1845"/>
                <a:ext cx="977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6" name="Line 12180"/>
              <p:cNvSpPr>
                <a:spLocks noChangeShapeType="1"/>
              </p:cNvSpPr>
              <p:nvPr/>
            </p:nvSpPr>
            <p:spPr bwMode="auto">
              <a:xfrm>
                <a:off x="578" y="1762"/>
                <a:ext cx="89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7" name="Line 12181"/>
              <p:cNvSpPr>
                <a:spLocks noChangeShapeType="1"/>
              </p:cNvSpPr>
              <p:nvPr/>
            </p:nvSpPr>
            <p:spPr bwMode="auto">
              <a:xfrm>
                <a:off x="1163" y="1794"/>
                <a:ext cx="314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8" name="Line 12182"/>
              <p:cNvSpPr>
                <a:spLocks noChangeShapeType="1"/>
              </p:cNvSpPr>
              <p:nvPr/>
            </p:nvSpPr>
            <p:spPr bwMode="auto">
              <a:xfrm flipH="1" flipV="1">
                <a:off x="1594" y="1962"/>
                <a:ext cx="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9" name="Line 12183"/>
              <p:cNvSpPr>
                <a:spLocks noChangeShapeType="1"/>
              </p:cNvSpPr>
              <p:nvPr/>
            </p:nvSpPr>
            <p:spPr bwMode="auto">
              <a:xfrm flipH="1">
                <a:off x="1661" y="1494"/>
                <a:ext cx="19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0" name="Line 12184"/>
              <p:cNvSpPr>
                <a:spLocks noChangeShapeType="1"/>
              </p:cNvSpPr>
              <p:nvPr/>
            </p:nvSpPr>
            <p:spPr bwMode="auto">
              <a:xfrm flipH="1" flipV="1">
                <a:off x="1673" y="1928"/>
                <a:ext cx="185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1" name="Line 12185"/>
              <p:cNvSpPr>
                <a:spLocks noChangeShapeType="1"/>
              </p:cNvSpPr>
              <p:nvPr/>
            </p:nvSpPr>
            <p:spPr bwMode="auto">
              <a:xfrm>
                <a:off x="486" y="1566"/>
                <a:ext cx="993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2" name="Line 12186"/>
              <p:cNvSpPr>
                <a:spLocks noChangeShapeType="1"/>
              </p:cNvSpPr>
              <p:nvPr/>
            </p:nvSpPr>
            <p:spPr bwMode="auto">
              <a:xfrm>
                <a:off x="957" y="1462"/>
                <a:ext cx="535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3" name="Line 12187"/>
              <p:cNvSpPr>
                <a:spLocks noChangeShapeType="1"/>
              </p:cNvSpPr>
              <p:nvPr/>
            </p:nvSpPr>
            <p:spPr bwMode="auto">
              <a:xfrm flipV="1">
                <a:off x="378" y="1858"/>
                <a:ext cx="1098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4" name="Line 12188"/>
              <p:cNvSpPr>
                <a:spLocks noChangeShapeType="1"/>
              </p:cNvSpPr>
              <p:nvPr/>
            </p:nvSpPr>
            <p:spPr bwMode="auto">
              <a:xfrm>
                <a:off x="1085" y="1795"/>
                <a:ext cx="39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5" name="Line 12189"/>
              <p:cNvSpPr>
                <a:spLocks noChangeShapeType="1"/>
              </p:cNvSpPr>
              <p:nvPr/>
            </p:nvSpPr>
            <p:spPr bwMode="auto">
              <a:xfrm>
                <a:off x="693" y="1274"/>
                <a:ext cx="801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6" name="Line 12190"/>
              <p:cNvSpPr>
                <a:spLocks noChangeShapeType="1"/>
              </p:cNvSpPr>
              <p:nvPr/>
            </p:nvSpPr>
            <p:spPr bwMode="auto">
              <a:xfrm flipV="1">
                <a:off x="550" y="1868"/>
                <a:ext cx="928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7" name="Line 12191"/>
              <p:cNvSpPr>
                <a:spLocks noChangeShapeType="1"/>
              </p:cNvSpPr>
              <p:nvPr/>
            </p:nvSpPr>
            <p:spPr bwMode="auto">
              <a:xfrm>
                <a:off x="1057" y="1374"/>
                <a:ext cx="447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8" name="Line 12192"/>
              <p:cNvSpPr>
                <a:spLocks noChangeShapeType="1"/>
              </p:cNvSpPr>
              <p:nvPr/>
            </p:nvSpPr>
            <p:spPr bwMode="auto">
              <a:xfrm flipV="1">
                <a:off x="875" y="1886"/>
                <a:ext cx="607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9" name="Line 12193"/>
              <p:cNvSpPr>
                <a:spLocks noChangeShapeType="1"/>
              </p:cNvSpPr>
              <p:nvPr/>
            </p:nvSpPr>
            <p:spPr bwMode="auto">
              <a:xfrm>
                <a:off x="710" y="1709"/>
                <a:ext cx="767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0" name="Line 12194"/>
              <p:cNvSpPr>
                <a:spLocks noChangeShapeType="1"/>
              </p:cNvSpPr>
              <p:nvPr/>
            </p:nvSpPr>
            <p:spPr bwMode="auto">
              <a:xfrm>
                <a:off x="1335" y="1331"/>
                <a:ext cx="205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1" name="Line 12195"/>
              <p:cNvSpPr>
                <a:spLocks noChangeShapeType="1"/>
              </p:cNvSpPr>
              <p:nvPr/>
            </p:nvSpPr>
            <p:spPr bwMode="auto">
              <a:xfrm>
                <a:off x="1380" y="1412"/>
                <a:ext cx="161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2" name="Line 12196"/>
              <p:cNvSpPr>
                <a:spLocks noChangeShapeType="1"/>
              </p:cNvSpPr>
              <p:nvPr/>
            </p:nvSpPr>
            <p:spPr bwMode="auto">
              <a:xfrm flipH="1">
                <a:off x="1698" y="1603"/>
                <a:ext cx="435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3" name="Line 12197"/>
              <p:cNvSpPr>
                <a:spLocks noChangeShapeType="1"/>
              </p:cNvSpPr>
              <p:nvPr/>
            </p:nvSpPr>
            <p:spPr bwMode="auto">
              <a:xfrm>
                <a:off x="1439" y="1391"/>
                <a:ext cx="116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4" name="Line 12198"/>
              <p:cNvSpPr>
                <a:spLocks noChangeShapeType="1"/>
              </p:cNvSpPr>
              <p:nvPr/>
            </p:nvSpPr>
            <p:spPr bwMode="auto">
              <a:xfrm>
                <a:off x="1586" y="1424"/>
                <a:ext cx="3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5" name="Line 12199"/>
              <p:cNvSpPr>
                <a:spLocks noChangeShapeType="1"/>
              </p:cNvSpPr>
              <p:nvPr/>
            </p:nvSpPr>
            <p:spPr bwMode="auto">
              <a:xfrm>
                <a:off x="1512" y="1373"/>
                <a:ext cx="60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6" name="Line 12200"/>
              <p:cNvSpPr>
                <a:spLocks noChangeShapeType="1"/>
              </p:cNvSpPr>
              <p:nvPr/>
            </p:nvSpPr>
            <p:spPr bwMode="auto">
              <a:xfrm flipV="1">
                <a:off x="906" y="1897"/>
                <a:ext cx="58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7" name="Line 12201"/>
              <p:cNvSpPr>
                <a:spLocks noChangeShapeType="1"/>
              </p:cNvSpPr>
              <p:nvPr/>
            </p:nvSpPr>
            <p:spPr bwMode="auto">
              <a:xfrm flipH="1">
                <a:off x="1634" y="1381"/>
                <a:ext cx="142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8" name="Line 12202"/>
              <p:cNvSpPr>
                <a:spLocks noChangeShapeType="1"/>
              </p:cNvSpPr>
              <p:nvPr/>
            </p:nvSpPr>
            <p:spPr bwMode="auto">
              <a:xfrm flipV="1">
                <a:off x="761" y="1895"/>
                <a:ext cx="725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9" name="Line 12203"/>
              <p:cNvSpPr>
                <a:spLocks noChangeShapeType="1"/>
              </p:cNvSpPr>
              <p:nvPr/>
            </p:nvSpPr>
            <p:spPr bwMode="auto">
              <a:xfrm flipV="1">
                <a:off x="907" y="1889"/>
                <a:ext cx="57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0" name="Line 12204"/>
              <p:cNvSpPr>
                <a:spLocks noChangeShapeType="1"/>
              </p:cNvSpPr>
              <p:nvPr/>
            </p:nvSpPr>
            <p:spPr bwMode="auto">
              <a:xfrm>
                <a:off x="660" y="1800"/>
                <a:ext cx="816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1" name="Line 12205"/>
              <p:cNvSpPr>
                <a:spLocks noChangeShapeType="1"/>
              </p:cNvSpPr>
              <p:nvPr/>
            </p:nvSpPr>
            <p:spPr bwMode="auto">
              <a:xfrm flipH="1">
                <a:off x="1632" y="1404"/>
                <a:ext cx="122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2" name="Line 12206"/>
              <p:cNvSpPr>
                <a:spLocks noChangeShapeType="1"/>
              </p:cNvSpPr>
              <p:nvPr/>
            </p:nvSpPr>
            <p:spPr bwMode="auto">
              <a:xfrm flipV="1">
                <a:off x="546" y="1873"/>
                <a:ext cx="933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3" name="Line 12207"/>
              <p:cNvSpPr>
                <a:spLocks noChangeShapeType="1"/>
              </p:cNvSpPr>
              <p:nvPr/>
            </p:nvSpPr>
            <p:spPr bwMode="auto">
              <a:xfrm>
                <a:off x="812" y="1379"/>
                <a:ext cx="680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4" name="Line 12208"/>
              <p:cNvSpPr>
                <a:spLocks noChangeShapeType="1"/>
              </p:cNvSpPr>
              <p:nvPr/>
            </p:nvSpPr>
            <p:spPr bwMode="auto">
              <a:xfrm flipV="1">
                <a:off x="1442" y="1954"/>
                <a:ext cx="108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5" name="Line 12209"/>
              <p:cNvSpPr>
                <a:spLocks noChangeShapeType="1"/>
              </p:cNvSpPr>
              <p:nvPr/>
            </p:nvSpPr>
            <p:spPr bwMode="auto">
              <a:xfrm>
                <a:off x="1235" y="1381"/>
                <a:ext cx="285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6" name="Line 12210"/>
              <p:cNvSpPr>
                <a:spLocks noChangeShapeType="1"/>
              </p:cNvSpPr>
              <p:nvPr/>
            </p:nvSpPr>
            <p:spPr bwMode="auto">
              <a:xfrm>
                <a:off x="621" y="1369"/>
                <a:ext cx="866" cy="4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7" name="Line 12211"/>
              <p:cNvSpPr>
                <a:spLocks noChangeShapeType="1"/>
              </p:cNvSpPr>
              <p:nvPr/>
            </p:nvSpPr>
            <p:spPr bwMode="auto">
              <a:xfrm flipV="1">
                <a:off x="525" y="1851"/>
                <a:ext cx="95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8" name="Line 12212"/>
              <p:cNvSpPr>
                <a:spLocks noChangeShapeType="1"/>
              </p:cNvSpPr>
              <p:nvPr/>
            </p:nvSpPr>
            <p:spPr bwMode="auto">
              <a:xfrm flipV="1">
                <a:off x="676" y="1870"/>
                <a:ext cx="802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9" name="Line 12213"/>
              <p:cNvSpPr>
                <a:spLocks noChangeShapeType="1"/>
              </p:cNvSpPr>
              <p:nvPr/>
            </p:nvSpPr>
            <p:spPr bwMode="auto">
              <a:xfrm flipV="1">
                <a:off x="1036" y="1884"/>
                <a:ext cx="445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0" name="Line 12214"/>
              <p:cNvSpPr>
                <a:spLocks noChangeShapeType="1"/>
              </p:cNvSpPr>
              <p:nvPr/>
            </p:nvSpPr>
            <p:spPr bwMode="auto">
              <a:xfrm flipV="1">
                <a:off x="821" y="1882"/>
                <a:ext cx="660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1" name="Line 12215"/>
              <p:cNvSpPr>
                <a:spLocks noChangeShapeType="1"/>
              </p:cNvSpPr>
              <p:nvPr/>
            </p:nvSpPr>
            <p:spPr bwMode="auto">
              <a:xfrm>
                <a:off x="311" y="1814"/>
                <a:ext cx="1165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2" name="Line 12216"/>
              <p:cNvSpPr>
                <a:spLocks noChangeShapeType="1"/>
              </p:cNvSpPr>
              <p:nvPr/>
            </p:nvSpPr>
            <p:spPr bwMode="auto">
              <a:xfrm flipH="1">
                <a:off x="1637" y="1389"/>
                <a:ext cx="148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3" name="Line 12217"/>
              <p:cNvSpPr>
                <a:spLocks noChangeShapeType="1"/>
              </p:cNvSpPr>
              <p:nvPr/>
            </p:nvSpPr>
            <p:spPr bwMode="auto">
              <a:xfrm>
                <a:off x="795" y="1494"/>
                <a:ext cx="690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2" name="Group 12419"/>
            <p:cNvGrpSpPr>
              <a:grpSpLocks/>
            </p:cNvGrpSpPr>
            <p:nvPr/>
          </p:nvGrpSpPr>
          <p:grpSpPr bwMode="auto">
            <a:xfrm>
              <a:off x="237" y="1192"/>
              <a:ext cx="3170" cy="1755"/>
              <a:chOff x="237" y="1192"/>
              <a:chExt cx="3170" cy="1755"/>
            </a:xfrm>
          </p:grpSpPr>
          <p:sp>
            <p:nvSpPr>
              <p:cNvPr id="14114" name="Line 12219"/>
              <p:cNvSpPr>
                <a:spLocks noChangeShapeType="1"/>
              </p:cNvSpPr>
              <p:nvPr/>
            </p:nvSpPr>
            <p:spPr bwMode="auto">
              <a:xfrm>
                <a:off x="1156" y="1375"/>
                <a:ext cx="356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5" name="Line 12220"/>
              <p:cNvSpPr>
                <a:spLocks noChangeShapeType="1"/>
              </p:cNvSpPr>
              <p:nvPr/>
            </p:nvSpPr>
            <p:spPr bwMode="auto">
              <a:xfrm>
                <a:off x="397" y="1741"/>
                <a:ext cx="1079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6" name="Line 12221"/>
              <p:cNvSpPr>
                <a:spLocks noChangeShapeType="1"/>
              </p:cNvSpPr>
              <p:nvPr/>
            </p:nvSpPr>
            <p:spPr bwMode="auto">
              <a:xfrm>
                <a:off x="319" y="1844"/>
                <a:ext cx="1157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7" name="Line 12222"/>
              <p:cNvSpPr>
                <a:spLocks noChangeShapeType="1"/>
              </p:cNvSpPr>
              <p:nvPr/>
            </p:nvSpPr>
            <p:spPr bwMode="auto">
              <a:xfrm>
                <a:off x="840" y="1550"/>
                <a:ext cx="644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8" name="Line 12223"/>
              <p:cNvSpPr>
                <a:spLocks noChangeShapeType="1"/>
              </p:cNvSpPr>
              <p:nvPr/>
            </p:nvSpPr>
            <p:spPr bwMode="auto">
              <a:xfrm>
                <a:off x="1683" y="1774"/>
                <a:ext cx="0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9" name="Line 12224"/>
              <p:cNvSpPr>
                <a:spLocks noChangeShapeType="1"/>
              </p:cNvSpPr>
              <p:nvPr/>
            </p:nvSpPr>
            <p:spPr bwMode="auto">
              <a:xfrm flipH="1">
                <a:off x="1680" y="1554"/>
                <a:ext cx="264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0" name="Line 12225"/>
              <p:cNvSpPr>
                <a:spLocks noChangeShapeType="1"/>
              </p:cNvSpPr>
              <p:nvPr/>
            </p:nvSpPr>
            <p:spPr bwMode="auto">
              <a:xfrm>
                <a:off x="774" y="1539"/>
                <a:ext cx="708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1" name="Line 12226"/>
              <p:cNvSpPr>
                <a:spLocks noChangeShapeType="1"/>
              </p:cNvSpPr>
              <p:nvPr/>
            </p:nvSpPr>
            <p:spPr bwMode="auto">
              <a:xfrm flipV="1">
                <a:off x="783" y="1867"/>
                <a:ext cx="694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2" name="Line 12227"/>
              <p:cNvSpPr>
                <a:spLocks noChangeShapeType="1"/>
              </p:cNvSpPr>
              <p:nvPr/>
            </p:nvSpPr>
            <p:spPr bwMode="auto">
              <a:xfrm flipH="1">
                <a:off x="1672" y="1562"/>
                <a:ext cx="198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3" name="Line 12228"/>
              <p:cNvSpPr>
                <a:spLocks noChangeShapeType="1"/>
              </p:cNvSpPr>
              <p:nvPr/>
            </p:nvSpPr>
            <p:spPr bwMode="auto">
              <a:xfrm>
                <a:off x="1398" y="1201"/>
                <a:ext cx="160" cy="5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4" name="Line 12229"/>
              <p:cNvSpPr>
                <a:spLocks noChangeShapeType="1"/>
              </p:cNvSpPr>
              <p:nvPr/>
            </p:nvSpPr>
            <p:spPr bwMode="auto">
              <a:xfrm>
                <a:off x="1160" y="1708"/>
                <a:ext cx="321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5" name="Line 12230"/>
              <p:cNvSpPr>
                <a:spLocks noChangeShapeType="1"/>
              </p:cNvSpPr>
              <p:nvPr/>
            </p:nvSpPr>
            <p:spPr bwMode="auto">
              <a:xfrm>
                <a:off x="1038" y="1462"/>
                <a:ext cx="458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6" name="Line 12231"/>
              <p:cNvSpPr>
                <a:spLocks noChangeShapeType="1"/>
              </p:cNvSpPr>
              <p:nvPr/>
            </p:nvSpPr>
            <p:spPr bwMode="auto">
              <a:xfrm>
                <a:off x="1589" y="1612"/>
                <a:ext cx="2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7" name="Line 12232"/>
              <p:cNvSpPr>
                <a:spLocks noChangeShapeType="1"/>
              </p:cNvSpPr>
              <p:nvPr/>
            </p:nvSpPr>
            <p:spPr bwMode="auto">
              <a:xfrm>
                <a:off x="992" y="1555"/>
                <a:ext cx="495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8" name="Line 12233"/>
              <p:cNvSpPr>
                <a:spLocks noChangeShapeType="1"/>
              </p:cNvSpPr>
              <p:nvPr/>
            </p:nvSpPr>
            <p:spPr bwMode="auto">
              <a:xfrm>
                <a:off x="1272" y="1417"/>
                <a:ext cx="250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9" name="Line 12234"/>
              <p:cNvSpPr>
                <a:spLocks noChangeShapeType="1"/>
              </p:cNvSpPr>
              <p:nvPr/>
            </p:nvSpPr>
            <p:spPr bwMode="auto">
              <a:xfrm>
                <a:off x="1234" y="1455"/>
                <a:ext cx="280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0" name="Line 12235"/>
              <p:cNvSpPr>
                <a:spLocks noChangeShapeType="1"/>
              </p:cNvSpPr>
              <p:nvPr/>
            </p:nvSpPr>
            <p:spPr bwMode="auto">
              <a:xfrm flipV="1">
                <a:off x="1561" y="1962"/>
                <a:ext cx="24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1" name="Line 12236"/>
              <p:cNvSpPr>
                <a:spLocks noChangeShapeType="1"/>
              </p:cNvSpPr>
              <p:nvPr/>
            </p:nvSpPr>
            <p:spPr bwMode="auto">
              <a:xfrm flipV="1">
                <a:off x="1046" y="1913"/>
                <a:ext cx="450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2" name="Line 12237"/>
              <p:cNvSpPr>
                <a:spLocks noChangeShapeType="1"/>
              </p:cNvSpPr>
              <p:nvPr/>
            </p:nvSpPr>
            <p:spPr bwMode="auto">
              <a:xfrm flipV="1">
                <a:off x="1087" y="1877"/>
                <a:ext cx="39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3" name="Line 12238"/>
              <p:cNvSpPr>
                <a:spLocks noChangeShapeType="1"/>
              </p:cNvSpPr>
              <p:nvPr/>
            </p:nvSpPr>
            <p:spPr bwMode="auto">
              <a:xfrm>
                <a:off x="999" y="1719"/>
                <a:ext cx="479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4" name="Line 12239"/>
              <p:cNvSpPr>
                <a:spLocks noChangeShapeType="1"/>
              </p:cNvSpPr>
              <p:nvPr/>
            </p:nvSpPr>
            <p:spPr bwMode="auto">
              <a:xfrm>
                <a:off x="1400" y="1284"/>
                <a:ext cx="154" cy="4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5" name="Line 12240"/>
              <p:cNvSpPr>
                <a:spLocks noChangeShapeType="1"/>
              </p:cNvSpPr>
              <p:nvPr/>
            </p:nvSpPr>
            <p:spPr bwMode="auto">
              <a:xfrm flipH="1">
                <a:off x="1608" y="1556"/>
                <a:ext cx="24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6" name="Line 12241"/>
              <p:cNvSpPr>
                <a:spLocks noChangeShapeType="1"/>
              </p:cNvSpPr>
              <p:nvPr/>
            </p:nvSpPr>
            <p:spPr bwMode="auto">
              <a:xfrm>
                <a:off x="1488" y="1349"/>
                <a:ext cx="80" cy="3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7" name="Line 12242"/>
              <p:cNvSpPr>
                <a:spLocks noChangeShapeType="1"/>
              </p:cNvSpPr>
              <p:nvPr/>
            </p:nvSpPr>
            <p:spPr bwMode="auto">
              <a:xfrm flipV="1">
                <a:off x="1343" y="1951"/>
                <a:ext cx="199" cy="4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8" name="Line 12243"/>
              <p:cNvSpPr>
                <a:spLocks noChangeShapeType="1"/>
              </p:cNvSpPr>
              <p:nvPr/>
            </p:nvSpPr>
            <p:spPr bwMode="auto">
              <a:xfrm flipV="1">
                <a:off x="969" y="1898"/>
                <a:ext cx="518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9" name="Line 12244"/>
              <p:cNvSpPr>
                <a:spLocks noChangeShapeType="1"/>
              </p:cNvSpPr>
              <p:nvPr/>
            </p:nvSpPr>
            <p:spPr bwMode="auto">
              <a:xfrm>
                <a:off x="1174" y="1533"/>
                <a:ext cx="325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0" name="Line 12245"/>
              <p:cNvSpPr>
                <a:spLocks noChangeShapeType="1"/>
              </p:cNvSpPr>
              <p:nvPr/>
            </p:nvSpPr>
            <p:spPr bwMode="auto">
              <a:xfrm>
                <a:off x="1190" y="1551"/>
                <a:ext cx="307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1" name="Line 12246"/>
              <p:cNvSpPr>
                <a:spLocks noChangeShapeType="1"/>
              </p:cNvSpPr>
              <p:nvPr/>
            </p:nvSpPr>
            <p:spPr bwMode="auto">
              <a:xfrm>
                <a:off x="342" y="1688"/>
                <a:ext cx="1135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2" name="Line 12247"/>
              <p:cNvSpPr>
                <a:spLocks noChangeShapeType="1"/>
              </p:cNvSpPr>
              <p:nvPr/>
            </p:nvSpPr>
            <p:spPr bwMode="auto">
              <a:xfrm flipH="1">
                <a:off x="1621" y="1295"/>
                <a:ext cx="110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3" name="Line 12248"/>
              <p:cNvSpPr>
                <a:spLocks noChangeShapeType="1"/>
              </p:cNvSpPr>
              <p:nvPr/>
            </p:nvSpPr>
            <p:spPr bwMode="auto">
              <a:xfrm flipV="1">
                <a:off x="405" y="1854"/>
                <a:ext cx="1071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4" name="Line 12249"/>
              <p:cNvSpPr>
                <a:spLocks noChangeShapeType="1"/>
              </p:cNvSpPr>
              <p:nvPr/>
            </p:nvSpPr>
            <p:spPr bwMode="auto">
              <a:xfrm flipV="1">
                <a:off x="1264" y="1941"/>
                <a:ext cx="260" cy="3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5" name="Line 12250"/>
              <p:cNvSpPr>
                <a:spLocks noChangeShapeType="1"/>
              </p:cNvSpPr>
              <p:nvPr/>
            </p:nvSpPr>
            <p:spPr bwMode="auto">
              <a:xfrm>
                <a:off x="980" y="1366"/>
                <a:ext cx="520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6" name="Line 12251"/>
              <p:cNvSpPr>
                <a:spLocks noChangeShapeType="1"/>
              </p:cNvSpPr>
              <p:nvPr/>
            </p:nvSpPr>
            <p:spPr bwMode="auto">
              <a:xfrm flipV="1">
                <a:off x="1209" y="1931"/>
                <a:ext cx="30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7" name="Line 12252"/>
              <p:cNvSpPr>
                <a:spLocks noChangeShapeType="1"/>
              </p:cNvSpPr>
              <p:nvPr/>
            </p:nvSpPr>
            <p:spPr bwMode="auto">
              <a:xfrm flipV="1">
                <a:off x="1018" y="1897"/>
                <a:ext cx="469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8" name="Line 12253"/>
              <p:cNvSpPr>
                <a:spLocks noChangeShapeType="1"/>
              </p:cNvSpPr>
              <p:nvPr/>
            </p:nvSpPr>
            <p:spPr bwMode="auto">
              <a:xfrm flipH="1" flipV="1">
                <a:off x="1609" y="1961"/>
                <a:ext cx="1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9" name="Line 12254"/>
              <p:cNvSpPr>
                <a:spLocks noChangeShapeType="1"/>
              </p:cNvSpPr>
              <p:nvPr/>
            </p:nvSpPr>
            <p:spPr bwMode="auto">
              <a:xfrm>
                <a:off x="270" y="1777"/>
                <a:ext cx="1206" cy="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0" name="Line 12255"/>
              <p:cNvSpPr>
                <a:spLocks noChangeShapeType="1"/>
              </p:cNvSpPr>
              <p:nvPr/>
            </p:nvSpPr>
            <p:spPr bwMode="auto">
              <a:xfrm>
                <a:off x="990" y="1541"/>
                <a:ext cx="498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1" name="Line 12256"/>
              <p:cNvSpPr>
                <a:spLocks noChangeShapeType="1"/>
              </p:cNvSpPr>
              <p:nvPr/>
            </p:nvSpPr>
            <p:spPr bwMode="auto">
              <a:xfrm>
                <a:off x="748" y="1777"/>
                <a:ext cx="728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2" name="Line 12257"/>
              <p:cNvSpPr>
                <a:spLocks noChangeShapeType="1"/>
              </p:cNvSpPr>
              <p:nvPr/>
            </p:nvSpPr>
            <p:spPr bwMode="auto">
              <a:xfrm flipV="1">
                <a:off x="733" y="1874"/>
                <a:ext cx="746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3" name="Line 12258"/>
              <p:cNvSpPr>
                <a:spLocks noChangeShapeType="1"/>
              </p:cNvSpPr>
              <p:nvPr/>
            </p:nvSpPr>
            <p:spPr bwMode="auto">
              <a:xfrm flipV="1">
                <a:off x="1240" y="1930"/>
                <a:ext cx="271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4" name="Line 12259"/>
              <p:cNvSpPr>
                <a:spLocks noChangeShapeType="1"/>
              </p:cNvSpPr>
              <p:nvPr/>
            </p:nvSpPr>
            <p:spPr bwMode="auto">
              <a:xfrm flipV="1">
                <a:off x="977" y="1900"/>
                <a:ext cx="511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5" name="Line 12260"/>
              <p:cNvSpPr>
                <a:spLocks noChangeShapeType="1"/>
              </p:cNvSpPr>
              <p:nvPr/>
            </p:nvSpPr>
            <p:spPr bwMode="auto">
              <a:xfrm>
                <a:off x="1137" y="1722"/>
                <a:ext cx="342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6" name="Line 12261"/>
              <p:cNvSpPr>
                <a:spLocks noChangeShapeType="1"/>
              </p:cNvSpPr>
              <p:nvPr/>
            </p:nvSpPr>
            <p:spPr bwMode="auto">
              <a:xfrm>
                <a:off x="812" y="1341"/>
                <a:ext cx="682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7" name="Line 12262"/>
              <p:cNvSpPr>
                <a:spLocks noChangeShapeType="1"/>
              </p:cNvSpPr>
              <p:nvPr/>
            </p:nvSpPr>
            <p:spPr bwMode="auto">
              <a:xfrm>
                <a:off x="767" y="1580"/>
                <a:ext cx="714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8" name="Line 12263"/>
              <p:cNvSpPr>
                <a:spLocks noChangeShapeType="1"/>
              </p:cNvSpPr>
              <p:nvPr/>
            </p:nvSpPr>
            <p:spPr bwMode="auto">
              <a:xfrm flipH="1" flipV="1">
                <a:off x="1481" y="1809"/>
                <a:ext cx="96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9" name="Line 12264"/>
              <p:cNvSpPr>
                <a:spLocks noChangeShapeType="1"/>
              </p:cNvSpPr>
              <p:nvPr/>
            </p:nvSpPr>
            <p:spPr bwMode="auto">
              <a:xfrm flipH="1">
                <a:off x="1603" y="1384"/>
                <a:ext cx="37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0" name="Line 12265"/>
              <p:cNvSpPr>
                <a:spLocks noChangeShapeType="1"/>
              </p:cNvSpPr>
              <p:nvPr/>
            </p:nvSpPr>
            <p:spPr bwMode="auto">
              <a:xfrm flipV="1">
                <a:off x="478" y="1857"/>
                <a:ext cx="998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1" name="Line 12266"/>
              <p:cNvSpPr>
                <a:spLocks noChangeShapeType="1"/>
              </p:cNvSpPr>
              <p:nvPr/>
            </p:nvSpPr>
            <p:spPr bwMode="auto">
              <a:xfrm>
                <a:off x="1136" y="1584"/>
                <a:ext cx="35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2" name="Line 12267"/>
              <p:cNvSpPr>
                <a:spLocks noChangeShapeType="1"/>
              </p:cNvSpPr>
              <p:nvPr/>
            </p:nvSpPr>
            <p:spPr bwMode="auto">
              <a:xfrm>
                <a:off x="1286" y="1467"/>
                <a:ext cx="232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3" name="Line 12268"/>
              <p:cNvSpPr>
                <a:spLocks noChangeShapeType="1"/>
              </p:cNvSpPr>
              <p:nvPr/>
            </p:nvSpPr>
            <p:spPr bwMode="auto">
              <a:xfrm flipV="1">
                <a:off x="665" y="1872"/>
                <a:ext cx="813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4" name="Line 12269"/>
              <p:cNvSpPr>
                <a:spLocks noChangeShapeType="1"/>
              </p:cNvSpPr>
              <p:nvPr/>
            </p:nvSpPr>
            <p:spPr bwMode="auto">
              <a:xfrm>
                <a:off x="851" y="1460"/>
                <a:ext cx="63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5" name="Line 12270"/>
              <p:cNvSpPr>
                <a:spLocks noChangeShapeType="1"/>
              </p:cNvSpPr>
              <p:nvPr/>
            </p:nvSpPr>
            <p:spPr bwMode="auto">
              <a:xfrm flipV="1">
                <a:off x="953" y="1897"/>
                <a:ext cx="534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6" name="Line 12271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90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7" name="Line 12272"/>
              <p:cNvSpPr>
                <a:spLocks noChangeShapeType="1"/>
              </p:cNvSpPr>
              <p:nvPr/>
            </p:nvSpPr>
            <p:spPr bwMode="auto">
              <a:xfrm>
                <a:off x="419" y="1455"/>
                <a:ext cx="1062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8" name="Line 12273"/>
              <p:cNvSpPr>
                <a:spLocks noChangeShapeType="1"/>
              </p:cNvSpPr>
              <p:nvPr/>
            </p:nvSpPr>
            <p:spPr bwMode="auto">
              <a:xfrm>
                <a:off x="1326" y="1265"/>
                <a:ext cx="217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9" name="Line 12274"/>
              <p:cNvSpPr>
                <a:spLocks noChangeShapeType="1"/>
              </p:cNvSpPr>
              <p:nvPr/>
            </p:nvSpPr>
            <p:spPr bwMode="auto">
              <a:xfrm flipH="1">
                <a:off x="1607" y="1565"/>
                <a:ext cx="2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0" name="Line 12275"/>
              <p:cNvSpPr>
                <a:spLocks noChangeShapeType="1"/>
              </p:cNvSpPr>
              <p:nvPr/>
            </p:nvSpPr>
            <p:spPr bwMode="auto">
              <a:xfrm>
                <a:off x="599" y="1694"/>
                <a:ext cx="878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1" name="Line 12276"/>
              <p:cNvSpPr>
                <a:spLocks noChangeShapeType="1"/>
              </p:cNvSpPr>
              <p:nvPr/>
            </p:nvSpPr>
            <p:spPr bwMode="auto">
              <a:xfrm flipV="1">
                <a:off x="1191" y="1928"/>
                <a:ext cx="318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2" name="Line 12277"/>
              <p:cNvSpPr>
                <a:spLocks noChangeShapeType="1"/>
              </p:cNvSpPr>
              <p:nvPr/>
            </p:nvSpPr>
            <p:spPr bwMode="auto">
              <a:xfrm>
                <a:off x="1347" y="1513"/>
                <a:ext cx="17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3" name="Line 12278"/>
              <p:cNvSpPr>
                <a:spLocks noChangeShapeType="1"/>
              </p:cNvSpPr>
              <p:nvPr/>
            </p:nvSpPr>
            <p:spPr bwMode="auto">
              <a:xfrm>
                <a:off x="915" y="1534"/>
                <a:ext cx="571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4" name="Line 12279"/>
              <p:cNvSpPr>
                <a:spLocks noChangeShapeType="1"/>
              </p:cNvSpPr>
              <p:nvPr/>
            </p:nvSpPr>
            <p:spPr bwMode="auto">
              <a:xfrm>
                <a:off x="1395" y="1459"/>
                <a:ext cx="144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5" name="Line 12280"/>
              <p:cNvSpPr>
                <a:spLocks noChangeShapeType="1"/>
              </p:cNvSpPr>
              <p:nvPr/>
            </p:nvSpPr>
            <p:spPr bwMode="auto">
              <a:xfrm flipV="1">
                <a:off x="802" y="1876"/>
                <a:ext cx="677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6" name="Line 12281"/>
              <p:cNvSpPr>
                <a:spLocks noChangeShapeType="1"/>
              </p:cNvSpPr>
              <p:nvPr/>
            </p:nvSpPr>
            <p:spPr bwMode="auto">
              <a:xfrm flipH="1">
                <a:off x="1693" y="1511"/>
                <a:ext cx="495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7" name="Line 12282"/>
              <p:cNvSpPr>
                <a:spLocks noChangeShapeType="1"/>
              </p:cNvSpPr>
              <p:nvPr/>
            </p:nvSpPr>
            <p:spPr bwMode="auto">
              <a:xfrm flipV="1">
                <a:off x="1381" y="1939"/>
                <a:ext cx="142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8" name="Line 12283"/>
              <p:cNvSpPr>
                <a:spLocks noChangeShapeType="1"/>
              </p:cNvSpPr>
              <p:nvPr/>
            </p:nvSpPr>
            <p:spPr bwMode="auto">
              <a:xfrm flipV="1">
                <a:off x="237" y="1857"/>
                <a:ext cx="1239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9" name="Line 12284"/>
              <p:cNvSpPr>
                <a:spLocks noChangeShapeType="1"/>
              </p:cNvSpPr>
              <p:nvPr/>
            </p:nvSpPr>
            <p:spPr bwMode="auto">
              <a:xfrm flipH="1" flipV="1">
                <a:off x="1637" y="1953"/>
                <a:ext cx="56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0" name="Line 12285"/>
              <p:cNvSpPr>
                <a:spLocks noChangeShapeType="1"/>
              </p:cNvSpPr>
              <p:nvPr/>
            </p:nvSpPr>
            <p:spPr bwMode="auto">
              <a:xfrm>
                <a:off x="1150" y="1192"/>
                <a:ext cx="376" cy="5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1" name="Line 12286"/>
              <p:cNvSpPr>
                <a:spLocks noChangeShapeType="1"/>
              </p:cNvSpPr>
              <p:nvPr/>
            </p:nvSpPr>
            <p:spPr bwMode="auto">
              <a:xfrm flipV="1">
                <a:off x="1296" y="1934"/>
                <a:ext cx="220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2" name="Line 12287"/>
              <p:cNvSpPr>
                <a:spLocks noChangeShapeType="1"/>
              </p:cNvSpPr>
              <p:nvPr/>
            </p:nvSpPr>
            <p:spPr bwMode="auto">
              <a:xfrm flipV="1">
                <a:off x="650" y="1873"/>
                <a:ext cx="829" cy="1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3" name="Line 12288"/>
              <p:cNvSpPr>
                <a:spLocks noChangeShapeType="1"/>
              </p:cNvSpPr>
              <p:nvPr/>
            </p:nvSpPr>
            <p:spPr bwMode="auto">
              <a:xfrm flipV="1">
                <a:off x="1347" y="1938"/>
                <a:ext cx="173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4" name="Line 12289"/>
              <p:cNvSpPr>
                <a:spLocks noChangeShapeType="1"/>
              </p:cNvSpPr>
              <p:nvPr/>
            </p:nvSpPr>
            <p:spPr bwMode="auto">
              <a:xfrm>
                <a:off x="1351" y="1244"/>
                <a:ext cx="197" cy="4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5" name="Line 12290"/>
              <p:cNvSpPr>
                <a:spLocks noChangeShapeType="1"/>
              </p:cNvSpPr>
              <p:nvPr/>
            </p:nvSpPr>
            <p:spPr bwMode="auto">
              <a:xfrm>
                <a:off x="968" y="1514"/>
                <a:ext cx="52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6" name="Line 12291"/>
              <p:cNvSpPr>
                <a:spLocks noChangeShapeType="1"/>
              </p:cNvSpPr>
              <p:nvPr/>
            </p:nvSpPr>
            <p:spPr bwMode="auto">
              <a:xfrm flipV="1">
                <a:off x="1267" y="1933"/>
                <a:ext cx="247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7" name="Line 12292"/>
              <p:cNvSpPr>
                <a:spLocks noChangeShapeType="1"/>
              </p:cNvSpPr>
              <p:nvPr/>
            </p:nvSpPr>
            <p:spPr bwMode="auto">
              <a:xfrm flipH="1">
                <a:off x="1698" y="1679"/>
                <a:ext cx="270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8" name="Line 12293"/>
              <p:cNvSpPr>
                <a:spLocks noChangeShapeType="1"/>
              </p:cNvSpPr>
              <p:nvPr/>
            </p:nvSpPr>
            <p:spPr bwMode="auto">
              <a:xfrm>
                <a:off x="1007" y="1489"/>
                <a:ext cx="486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9" name="Line 12294"/>
              <p:cNvSpPr>
                <a:spLocks noChangeShapeType="1"/>
              </p:cNvSpPr>
              <p:nvPr/>
            </p:nvSpPr>
            <p:spPr bwMode="auto">
              <a:xfrm>
                <a:off x="1057" y="1699"/>
                <a:ext cx="422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0" name="Line 12295"/>
              <p:cNvSpPr>
                <a:spLocks noChangeShapeType="1"/>
              </p:cNvSpPr>
              <p:nvPr/>
            </p:nvSpPr>
            <p:spPr bwMode="auto">
              <a:xfrm flipV="1">
                <a:off x="1442" y="1957"/>
                <a:ext cx="114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1" name="Line 12296"/>
              <p:cNvSpPr>
                <a:spLocks noChangeShapeType="1"/>
              </p:cNvSpPr>
              <p:nvPr/>
            </p:nvSpPr>
            <p:spPr bwMode="auto">
              <a:xfrm>
                <a:off x="958" y="1455"/>
                <a:ext cx="535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2" name="Line 12297"/>
              <p:cNvSpPr>
                <a:spLocks noChangeShapeType="1"/>
              </p:cNvSpPr>
              <p:nvPr/>
            </p:nvSpPr>
            <p:spPr bwMode="auto">
              <a:xfrm>
                <a:off x="1082" y="1285"/>
                <a:ext cx="432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3" name="Line 12298"/>
              <p:cNvSpPr>
                <a:spLocks noChangeShapeType="1"/>
              </p:cNvSpPr>
              <p:nvPr/>
            </p:nvSpPr>
            <p:spPr bwMode="auto">
              <a:xfrm>
                <a:off x="1334" y="1473"/>
                <a:ext cx="19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4" name="Line 12299"/>
              <p:cNvSpPr>
                <a:spLocks noChangeShapeType="1"/>
              </p:cNvSpPr>
              <p:nvPr/>
            </p:nvSpPr>
            <p:spPr bwMode="auto">
              <a:xfrm>
                <a:off x="1205" y="1654"/>
                <a:ext cx="282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5" name="Line 12300"/>
              <p:cNvSpPr>
                <a:spLocks noChangeShapeType="1"/>
              </p:cNvSpPr>
              <p:nvPr/>
            </p:nvSpPr>
            <p:spPr bwMode="auto">
              <a:xfrm flipV="1">
                <a:off x="577" y="1867"/>
                <a:ext cx="900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6" name="Line 12301"/>
              <p:cNvSpPr>
                <a:spLocks noChangeShapeType="1"/>
              </p:cNvSpPr>
              <p:nvPr/>
            </p:nvSpPr>
            <p:spPr bwMode="auto">
              <a:xfrm flipH="1">
                <a:off x="1650" y="1574"/>
                <a:ext cx="102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7" name="Line 12302"/>
              <p:cNvSpPr>
                <a:spLocks noChangeShapeType="1"/>
              </p:cNvSpPr>
              <p:nvPr/>
            </p:nvSpPr>
            <p:spPr bwMode="auto">
              <a:xfrm flipH="1">
                <a:off x="1701" y="1741"/>
                <a:ext cx="200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8" name="Line 12303"/>
              <p:cNvSpPr>
                <a:spLocks noChangeShapeType="1"/>
              </p:cNvSpPr>
              <p:nvPr/>
            </p:nvSpPr>
            <p:spPr bwMode="auto">
              <a:xfrm flipH="1" flipV="1">
                <a:off x="1692" y="1905"/>
                <a:ext cx="596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9" name="Line 12304"/>
              <p:cNvSpPr>
                <a:spLocks noChangeShapeType="1"/>
              </p:cNvSpPr>
              <p:nvPr/>
            </p:nvSpPr>
            <p:spPr bwMode="auto">
              <a:xfrm>
                <a:off x="710" y="1392"/>
                <a:ext cx="778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0" name="Line 12305"/>
              <p:cNvSpPr>
                <a:spLocks noChangeShapeType="1"/>
              </p:cNvSpPr>
              <p:nvPr/>
            </p:nvSpPr>
            <p:spPr bwMode="auto">
              <a:xfrm>
                <a:off x="1278" y="1695"/>
                <a:ext cx="209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1" name="Line 12306"/>
              <p:cNvSpPr>
                <a:spLocks noChangeShapeType="1"/>
              </p:cNvSpPr>
              <p:nvPr/>
            </p:nvSpPr>
            <p:spPr bwMode="auto">
              <a:xfrm flipH="1">
                <a:off x="1668" y="1534"/>
                <a:ext cx="191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2" name="Line 12307"/>
              <p:cNvSpPr>
                <a:spLocks noChangeShapeType="1"/>
              </p:cNvSpPr>
              <p:nvPr/>
            </p:nvSpPr>
            <p:spPr bwMode="auto">
              <a:xfrm>
                <a:off x="1300" y="1511"/>
                <a:ext cx="215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3" name="Line 12308"/>
              <p:cNvSpPr>
                <a:spLocks noChangeShapeType="1"/>
              </p:cNvSpPr>
              <p:nvPr/>
            </p:nvSpPr>
            <p:spPr bwMode="auto">
              <a:xfrm>
                <a:off x="350" y="1543"/>
                <a:ext cx="1129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4" name="Line 12309"/>
              <p:cNvSpPr>
                <a:spLocks noChangeShapeType="1"/>
              </p:cNvSpPr>
              <p:nvPr/>
            </p:nvSpPr>
            <p:spPr bwMode="auto">
              <a:xfrm flipH="1">
                <a:off x="1661" y="1600"/>
                <a:ext cx="113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5" name="Line 12310"/>
              <p:cNvSpPr>
                <a:spLocks noChangeShapeType="1"/>
              </p:cNvSpPr>
              <p:nvPr/>
            </p:nvSpPr>
            <p:spPr bwMode="auto">
              <a:xfrm flipH="1">
                <a:off x="1618" y="1615"/>
                <a:ext cx="29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6" name="Line 12311"/>
              <p:cNvSpPr>
                <a:spLocks noChangeShapeType="1"/>
              </p:cNvSpPr>
              <p:nvPr/>
            </p:nvSpPr>
            <p:spPr bwMode="auto">
              <a:xfrm>
                <a:off x="1065" y="1240"/>
                <a:ext cx="450" cy="5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7" name="Line 12312"/>
              <p:cNvSpPr>
                <a:spLocks noChangeShapeType="1"/>
              </p:cNvSpPr>
              <p:nvPr/>
            </p:nvSpPr>
            <p:spPr bwMode="auto">
              <a:xfrm flipH="1">
                <a:off x="1624" y="1402"/>
                <a:ext cx="9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8" name="Line 12313"/>
              <p:cNvSpPr>
                <a:spLocks noChangeShapeType="1"/>
              </p:cNvSpPr>
              <p:nvPr/>
            </p:nvSpPr>
            <p:spPr bwMode="auto">
              <a:xfrm flipV="1">
                <a:off x="678" y="1848"/>
                <a:ext cx="798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9" name="Line 12314"/>
              <p:cNvSpPr>
                <a:spLocks noChangeShapeType="1"/>
              </p:cNvSpPr>
              <p:nvPr/>
            </p:nvSpPr>
            <p:spPr bwMode="auto">
              <a:xfrm>
                <a:off x="1041" y="1440"/>
                <a:ext cx="458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0" name="Line 12315"/>
              <p:cNvSpPr>
                <a:spLocks noChangeShapeType="1"/>
              </p:cNvSpPr>
              <p:nvPr/>
            </p:nvSpPr>
            <p:spPr bwMode="auto">
              <a:xfrm>
                <a:off x="1115" y="1486"/>
                <a:ext cx="384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1" name="Line 12316"/>
              <p:cNvSpPr>
                <a:spLocks noChangeShapeType="1"/>
              </p:cNvSpPr>
              <p:nvPr/>
            </p:nvSpPr>
            <p:spPr bwMode="auto">
              <a:xfrm>
                <a:off x="873" y="1479"/>
                <a:ext cx="615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2" name="Line 12317"/>
              <p:cNvSpPr>
                <a:spLocks noChangeShapeType="1"/>
              </p:cNvSpPr>
              <p:nvPr/>
            </p:nvSpPr>
            <p:spPr bwMode="auto">
              <a:xfrm>
                <a:off x="950" y="1462"/>
                <a:ext cx="542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3" name="Line 12318"/>
              <p:cNvSpPr>
                <a:spLocks noChangeShapeType="1"/>
              </p:cNvSpPr>
              <p:nvPr/>
            </p:nvSpPr>
            <p:spPr bwMode="auto">
              <a:xfrm>
                <a:off x="1627" y="1941"/>
                <a:ext cx="5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4" name="Line 12319"/>
              <p:cNvSpPr>
                <a:spLocks noChangeShapeType="1"/>
              </p:cNvSpPr>
              <p:nvPr/>
            </p:nvSpPr>
            <p:spPr bwMode="auto">
              <a:xfrm flipH="1">
                <a:off x="1705" y="1768"/>
                <a:ext cx="263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5" name="Line 12320"/>
              <p:cNvSpPr>
                <a:spLocks noChangeShapeType="1"/>
              </p:cNvSpPr>
              <p:nvPr/>
            </p:nvSpPr>
            <p:spPr bwMode="auto">
              <a:xfrm flipV="1">
                <a:off x="1518" y="1959"/>
                <a:ext cx="45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6" name="Line 12321"/>
              <p:cNvSpPr>
                <a:spLocks noChangeShapeType="1"/>
              </p:cNvSpPr>
              <p:nvPr/>
            </p:nvSpPr>
            <p:spPr bwMode="auto">
              <a:xfrm>
                <a:off x="1201" y="1493"/>
                <a:ext cx="304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7" name="Line 12322"/>
              <p:cNvSpPr>
                <a:spLocks noChangeShapeType="1"/>
              </p:cNvSpPr>
              <p:nvPr/>
            </p:nvSpPr>
            <p:spPr bwMode="auto">
              <a:xfrm flipV="1">
                <a:off x="705" y="1889"/>
                <a:ext cx="779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8" name="Line 12323"/>
              <p:cNvSpPr>
                <a:spLocks noChangeShapeType="1"/>
              </p:cNvSpPr>
              <p:nvPr/>
            </p:nvSpPr>
            <p:spPr bwMode="auto">
              <a:xfrm flipH="1" flipV="1">
                <a:off x="1677" y="1924"/>
                <a:ext cx="148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9" name="Line 12324"/>
              <p:cNvSpPr>
                <a:spLocks noChangeShapeType="1"/>
              </p:cNvSpPr>
              <p:nvPr/>
            </p:nvSpPr>
            <p:spPr bwMode="auto">
              <a:xfrm>
                <a:off x="1047" y="1486"/>
                <a:ext cx="448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0" name="Line 12325"/>
              <p:cNvSpPr>
                <a:spLocks noChangeShapeType="1"/>
              </p:cNvSpPr>
              <p:nvPr/>
            </p:nvSpPr>
            <p:spPr bwMode="auto">
              <a:xfrm>
                <a:off x="1068" y="1319"/>
                <a:ext cx="442" cy="4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1" name="Line 12326"/>
              <p:cNvSpPr>
                <a:spLocks noChangeShapeType="1"/>
              </p:cNvSpPr>
              <p:nvPr/>
            </p:nvSpPr>
            <p:spPr bwMode="auto">
              <a:xfrm flipV="1">
                <a:off x="1021" y="1908"/>
                <a:ext cx="473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2" name="Line 12327"/>
              <p:cNvSpPr>
                <a:spLocks noChangeShapeType="1"/>
              </p:cNvSpPr>
              <p:nvPr/>
            </p:nvSpPr>
            <p:spPr bwMode="auto">
              <a:xfrm flipV="1">
                <a:off x="688" y="1883"/>
                <a:ext cx="793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3" name="Line 12328"/>
              <p:cNvSpPr>
                <a:spLocks noChangeShapeType="1"/>
              </p:cNvSpPr>
              <p:nvPr/>
            </p:nvSpPr>
            <p:spPr bwMode="auto">
              <a:xfrm flipV="1">
                <a:off x="1085" y="1931"/>
                <a:ext cx="427" cy="4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4" name="Line 12329"/>
              <p:cNvSpPr>
                <a:spLocks noChangeShapeType="1"/>
              </p:cNvSpPr>
              <p:nvPr/>
            </p:nvSpPr>
            <p:spPr bwMode="auto">
              <a:xfrm flipV="1">
                <a:off x="1703" y="2185"/>
                <a:ext cx="241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5" name="Line 12330"/>
              <p:cNvSpPr>
                <a:spLocks noChangeShapeType="1"/>
              </p:cNvSpPr>
              <p:nvPr/>
            </p:nvSpPr>
            <p:spPr bwMode="auto">
              <a:xfrm flipV="1">
                <a:off x="1243" y="2144"/>
                <a:ext cx="663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6" name="Line 12331"/>
              <p:cNvSpPr>
                <a:spLocks noChangeShapeType="1"/>
              </p:cNvSpPr>
              <p:nvPr/>
            </p:nvSpPr>
            <p:spPr bwMode="auto">
              <a:xfrm flipV="1">
                <a:off x="831" y="2093"/>
                <a:ext cx="1060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7" name="Line 12332"/>
              <p:cNvSpPr>
                <a:spLocks noChangeShapeType="1"/>
              </p:cNvSpPr>
              <p:nvPr/>
            </p:nvSpPr>
            <p:spPr bwMode="auto">
              <a:xfrm flipV="1">
                <a:off x="1957" y="2202"/>
                <a:ext cx="38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8" name="Line 12333"/>
              <p:cNvSpPr>
                <a:spLocks noChangeShapeType="1"/>
              </p:cNvSpPr>
              <p:nvPr/>
            </p:nvSpPr>
            <p:spPr bwMode="auto">
              <a:xfrm flipV="1">
                <a:off x="1535" y="2132"/>
                <a:ext cx="365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9" name="Line 12334"/>
              <p:cNvSpPr>
                <a:spLocks noChangeShapeType="1"/>
              </p:cNvSpPr>
              <p:nvPr/>
            </p:nvSpPr>
            <p:spPr bwMode="auto">
              <a:xfrm flipV="1">
                <a:off x="1059" y="2110"/>
                <a:ext cx="834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0" name="Line 12335"/>
              <p:cNvSpPr>
                <a:spLocks noChangeShapeType="1"/>
              </p:cNvSpPr>
              <p:nvPr/>
            </p:nvSpPr>
            <p:spPr bwMode="auto">
              <a:xfrm flipV="1">
                <a:off x="1733" y="2188"/>
                <a:ext cx="217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1" name="Line 12336"/>
              <p:cNvSpPr>
                <a:spLocks noChangeShapeType="1"/>
              </p:cNvSpPr>
              <p:nvPr/>
            </p:nvSpPr>
            <p:spPr bwMode="auto">
              <a:xfrm flipH="1" flipV="1">
                <a:off x="2030" y="2201"/>
                <a:ext cx="80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2" name="Line 12337"/>
              <p:cNvSpPr>
                <a:spLocks noChangeShapeType="1"/>
              </p:cNvSpPr>
              <p:nvPr/>
            </p:nvSpPr>
            <p:spPr bwMode="auto">
              <a:xfrm flipH="1" flipV="1">
                <a:off x="2120" y="2113"/>
                <a:ext cx="32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3" name="Line 12338"/>
              <p:cNvSpPr>
                <a:spLocks noChangeShapeType="1"/>
              </p:cNvSpPr>
              <p:nvPr/>
            </p:nvSpPr>
            <p:spPr bwMode="auto">
              <a:xfrm>
                <a:off x="1532" y="2047"/>
                <a:ext cx="359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4" name="Line 12339"/>
              <p:cNvSpPr>
                <a:spLocks noChangeShapeType="1"/>
              </p:cNvSpPr>
              <p:nvPr/>
            </p:nvSpPr>
            <p:spPr bwMode="auto">
              <a:xfrm flipV="1">
                <a:off x="1257" y="2126"/>
                <a:ext cx="64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5" name="Line 12340"/>
              <p:cNvSpPr>
                <a:spLocks noChangeShapeType="1"/>
              </p:cNvSpPr>
              <p:nvPr/>
            </p:nvSpPr>
            <p:spPr bwMode="auto">
              <a:xfrm flipV="1">
                <a:off x="1158" y="2124"/>
                <a:ext cx="739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6" name="Line 12341"/>
              <p:cNvSpPr>
                <a:spLocks noChangeShapeType="1"/>
              </p:cNvSpPr>
              <p:nvPr/>
            </p:nvSpPr>
            <p:spPr bwMode="auto">
              <a:xfrm>
                <a:off x="1606" y="2086"/>
                <a:ext cx="285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7" name="Line 12342"/>
              <p:cNvSpPr>
                <a:spLocks noChangeShapeType="1"/>
              </p:cNvSpPr>
              <p:nvPr/>
            </p:nvSpPr>
            <p:spPr bwMode="auto">
              <a:xfrm>
                <a:off x="2024" y="2165"/>
                <a:ext cx="9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8" name="Line 12343"/>
              <p:cNvSpPr>
                <a:spLocks noChangeShapeType="1"/>
              </p:cNvSpPr>
              <p:nvPr/>
            </p:nvSpPr>
            <p:spPr bwMode="auto">
              <a:xfrm flipV="1">
                <a:off x="1303" y="2151"/>
                <a:ext cx="608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9" name="Line 12344"/>
              <p:cNvSpPr>
                <a:spLocks noChangeShapeType="1"/>
              </p:cNvSpPr>
              <p:nvPr/>
            </p:nvSpPr>
            <p:spPr bwMode="auto">
              <a:xfrm flipV="1">
                <a:off x="1155" y="2121"/>
                <a:ext cx="7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0" name="Line 12345"/>
              <p:cNvSpPr>
                <a:spLocks noChangeShapeType="1"/>
              </p:cNvSpPr>
              <p:nvPr/>
            </p:nvSpPr>
            <p:spPr bwMode="auto">
              <a:xfrm flipV="1">
                <a:off x="1354" y="2098"/>
                <a:ext cx="53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1" name="Line 12346"/>
              <p:cNvSpPr>
                <a:spLocks noChangeShapeType="1"/>
              </p:cNvSpPr>
              <p:nvPr/>
            </p:nvSpPr>
            <p:spPr bwMode="auto">
              <a:xfrm flipV="1">
                <a:off x="1341" y="2119"/>
                <a:ext cx="555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2" name="Line 12347"/>
              <p:cNvSpPr>
                <a:spLocks noChangeShapeType="1"/>
              </p:cNvSpPr>
              <p:nvPr/>
            </p:nvSpPr>
            <p:spPr bwMode="auto">
              <a:xfrm flipV="1">
                <a:off x="1219" y="2118"/>
                <a:ext cx="677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3" name="Line 12348"/>
              <p:cNvSpPr>
                <a:spLocks noChangeShapeType="1"/>
              </p:cNvSpPr>
              <p:nvPr/>
            </p:nvSpPr>
            <p:spPr bwMode="auto">
              <a:xfrm flipH="1">
                <a:off x="1930" y="2162"/>
                <a:ext cx="10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4" name="Line 12349"/>
              <p:cNvSpPr>
                <a:spLocks noChangeShapeType="1"/>
              </p:cNvSpPr>
              <p:nvPr/>
            </p:nvSpPr>
            <p:spPr bwMode="auto">
              <a:xfrm flipH="1" flipV="1">
                <a:off x="2108" y="2142"/>
                <a:ext cx="322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5" name="Line 12350"/>
              <p:cNvSpPr>
                <a:spLocks noChangeShapeType="1"/>
              </p:cNvSpPr>
              <p:nvPr/>
            </p:nvSpPr>
            <p:spPr bwMode="auto">
              <a:xfrm flipV="1">
                <a:off x="1099" y="2132"/>
                <a:ext cx="801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6" name="Line 12351"/>
              <p:cNvSpPr>
                <a:spLocks noChangeShapeType="1"/>
              </p:cNvSpPr>
              <p:nvPr/>
            </p:nvSpPr>
            <p:spPr bwMode="auto">
              <a:xfrm flipV="1">
                <a:off x="1313" y="2116"/>
                <a:ext cx="581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7" name="Line 12352"/>
              <p:cNvSpPr>
                <a:spLocks noChangeShapeType="1"/>
              </p:cNvSpPr>
              <p:nvPr/>
            </p:nvSpPr>
            <p:spPr bwMode="auto">
              <a:xfrm flipV="1">
                <a:off x="1365" y="2139"/>
                <a:ext cx="53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8" name="Line 12353"/>
              <p:cNvSpPr>
                <a:spLocks noChangeShapeType="1"/>
              </p:cNvSpPr>
              <p:nvPr/>
            </p:nvSpPr>
            <p:spPr bwMode="auto">
              <a:xfrm>
                <a:off x="1312" y="1819"/>
                <a:ext cx="587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9" name="Line 12354"/>
              <p:cNvSpPr>
                <a:spLocks noChangeShapeType="1"/>
              </p:cNvSpPr>
              <p:nvPr/>
            </p:nvSpPr>
            <p:spPr bwMode="auto">
              <a:xfrm flipV="1">
                <a:off x="1825" y="2196"/>
                <a:ext cx="145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0" name="Line 12355"/>
              <p:cNvSpPr>
                <a:spLocks noChangeShapeType="1"/>
              </p:cNvSpPr>
              <p:nvPr/>
            </p:nvSpPr>
            <p:spPr bwMode="auto">
              <a:xfrm>
                <a:off x="1869" y="1845"/>
                <a:ext cx="81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1" name="Line 12356"/>
              <p:cNvSpPr>
                <a:spLocks noChangeShapeType="1"/>
              </p:cNvSpPr>
              <p:nvPr/>
            </p:nvSpPr>
            <p:spPr bwMode="auto">
              <a:xfrm flipV="1">
                <a:off x="1599" y="2174"/>
                <a:ext cx="332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2" name="Line 12357"/>
              <p:cNvSpPr>
                <a:spLocks noChangeShapeType="1"/>
              </p:cNvSpPr>
              <p:nvPr/>
            </p:nvSpPr>
            <p:spPr bwMode="auto">
              <a:xfrm flipV="1">
                <a:off x="1999" y="2203"/>
                <a:ext cx="6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3" name="Line 12358"/>
              <p:cNvSpPr>
                <a:spLocks noChangeShapeType="1"/>
              </p:cNvSpPr>
              <p:nvPr/>
            </p:nvSpPr>
            <p:spPr bwMode="auto">
              <a:xfrm flipV="1">
                <a:off x="1619" y="2167"/>
                <a:ext cx="304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4" name="Line 12359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74" cy="5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5" name="Line 12360"/>
              <p:cNvSpPr>
                <a:spLocks noChangeShapeType="1"/>
              </p:cNvSpPr>
              <p:nvPr/>
            </p:nvSpPr>
            <p:spPr bwMode="auto">
              <a:xfrm flipH="1">
                <a:off x="2787" y="2113"/>
                <a:ext cx="2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6" name="Line 12361"/>
              <p:cNvSpPr>
                <a:spLocks noChangeShapeType="1"/>
              </p:cNvSpPr>
              <p:nvPr/>
            </p:nvSpPr>
            <p:spPr bwMode="auto">
              <a:xfrm flipV="1">
                <a:off x="1977" y="2028"/>
                <a:ext cx="726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7" name="Line 12362"/>
              <p:cNvSpPr>
                <a:spLocks noChangeShapeType="1"/>
              </p:cNvSpPr>
              <p:nvPr/>
            </p:nvSpPr>
            <p:spPr bwMode="auto">
              <a:xfrm flipV="1">
                <a:off x="2454" y="2113"/>
                <a:ext cx="318" cy="7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8" name="Line 12363"/>
              <p:cNvSpPr>
                <a:spLocks noChangeShapeType="1"/>
              </p:cNvSpPr>
              <p:nvPr/>
            </p:nvSpPr>
            <p:spPr bwMode="auto">
              <a:xfrm flipV="1">
                <a:off x="1908" y="2079"/>
                <a:ext cx="818" cy="6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9" name="Line 12364"/>
              <p:cNvSpPr>
                <a:spLocks noChangeShapeType="1"/>
              </p:cNvSpPr>
              <p:nvPr/>
            </p:nvSpPr>
            <p:spPr bwMode="auto">
              <a:xfrm flipH="1" flipV="1">
                <a:off x="2858" y="2114"/>
                <a:ext cx="183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0" name="Line 12365"/>
              <p:cNvSpPr>
                <a:spLocks noChangeShapeType="1"/>
              </p:cNvSpPr>
              <p:nvPr/>
            </p:nvSpPr>
            <p:spPr bwMode="auto">
              <a:xfrm flipH="1" flipV="1">
                <a:off x="2873" y="2108"/>
                <a:ext cx="54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1" name="Line 12366"/>
              <p:cNvSpPr>
                <a:spLocks noChangeShapeType="1"/>
              </p:cNvSpPr>
              <p:nvPr/>
            </p:nvSpPr>
            <p:spPr bwMode="auto">
              <a:xfrm flipV="1">
                <a:off x="2221" y="2097"/>
                <a:ext cx="525" cy="6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2" name="Line 12367"/>
              <p:cNvSpPr>
                <a:spLocks noChangeShapeType="1"/>
              </p:cNvSpPr>
              <p:nvPr/>
            </p:nvSpPr>
            <p:spPr bwMode="auto">
              <a:xfrm flipV="1">
                <a:off x="2482" y="2116"/>
                <a:ext cx="296" cy="8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3" name="Line 12368"/>
              <p:cNvSpPr>
                <a:spLocks noChangeShapeType="1"/>
              </p:cNvSpPr>
              <p:nvPr/>
            </p:nvSpPr>
            <p:spPr bwMode="auto">
              <a:xfrm flipH="1" flipV="1">
                <a:off x="2877" y="2105"/>
                <a:ext cx="115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4" name="Line 12369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97" cy="6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5" name="Line 12370"/>
              <p:cNvSpPr>
                <a:spLocks noChangeShapeType="1"/>
              </p:cNvSpPr>
              <p:nvPr/>
            </p:nvSpPr>
            <p:spPr bwMode="auto">
              <a:xfrm flipV="1">
                <a:off x="2592" y="2068"/>
                <a:ext cx="128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6" name="Line 12371"/>
              <p:cNvSpPr>
                <a:spLocks noChangeShapeType="1"/>
              </p:cNvSpPr>
              <p:nvPr/>
            </p:nvSpPr>
            <p:spPr bwMode="auto">
              <a:xfrm flipH="1" flipV="1">
                <a:off x="2858" y="2114"/>
                <a:ext cx="240" cy="6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7" name="Line 12372"/>
              <p:cNvSpPr>
                <a:spLocks noChangeShapeType="1"/>
              </p:cNvSpPr>
              <p:nvPr/>
            </p:nvSpPr>
            <p:spPr bwMode="auto">
              <a:xfrm flipV="1">
                <a:off x="1784" y="2048"/>
                <a:ext cx="925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8" name="Line 12373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78" cy="5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9" name="Line 12374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244" cy="4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0" name="Line 12375"/>
              <p:cNvSpPr>
                <a:spLocks noChangeShapeType="1"/>
              </p:cNvSpPr>
              <p:nvPr/>
            </p:nvSpPr>
            <p:spPr bwMode="auto">
              <a:xfrm flipH="1" flipV="1">
                <a:off x="2862" y="2113"/>
                <a:ext cx="220" cy="5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1" name="Line 12376"/>
              <p:cNvSpPr>
                <a:spLocks noChangeShapeType="1"/>
              </p:cNvSpPr>
              <p:nvPr/>
            </p:nvSpPr>
            <p:spPr bwMode="auto">
              <a:xfrm flipV="1">
                <a:off x="2519" y="2114"/>
                <a:ext cx="258" cy="7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2" name="Line 12377"/>
              <p:cNvSpPr>
                <a:spLocks noChangeShapeType="1"/>
              </p:cNvSpPr>
              <p:nvPr/>
            </p:nvSpPr>
            <p:spPr bwMode="auto">
              <a:xfrm flipV="1">
                <a:off x="2504" y="2090"/>
                <a:ext cx="234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3" name="Line 12378"/>
              <p:cNvSpPr>
                <a:spLocks noChangeShapeType="1"/>
              </p:cNvSpPr>
              <p:nvPr/>
            </p:nvSpPr>
            <p:spPr bwMode="auto">
              <a:xfrm flipV="1">
                <a:off x="2448" y="2110"/>
                <a:ext cx="318" cy="6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4" name="Line 12379"/>
              <p:cNvSpPr>
                <a:spLocks noChangeShapeType="1"/>
              </p:cNvSpPr>
              <p:nvPr/>
            </p:nvSpPr>
            <p:spPr bwMode="auto">
              <a:xfrm flipH="1" flipV="1">
                <a:off x="2909" y="2076"/>
                <a:ext cx="295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5" name="Line 12380"/>
              <p:cNvSpPr>
                <a:spLocks noChangeShapeType="1"/>
              </p:cNvSpPr>
              <p:nvPr/>
            </p:nvSpPr>
            <p:spPr bwMode="auto">
              <a:xfrm flipV="1">
                <a:off x="2520" y="2081"/>
                <a:ext cx="209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6" name="Line 12381"/>
              <p:cNvSpPr>
                <a:spLocks noChangeShapeType="1"/>
              </p:cNvSpPr>
              <p:nvPr/>
            </p:nvSpPr>
            <p:spPr bwMode="auto">
              <a:xfrm>
                <a:off x="2006" y="1981"/>
                <a:ext cx="69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7" name="Line 12382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252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8" name="Line 12383"/>
              <p:cNvSpPr>
                <a:spLocks noChangeShapeType="1"/>
              </p:cNvSpPr>
              <p:nvPr/>
            </p:nvSpPr>
            <p:spPr bwMode="auto">
              <a:xfrm flipV="1">
                <a:off x="1989" y="2063"/>
                <a:ext cx="727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9" name="Line 12384"/>
              <p:cNvSpPr>
                <a:spLocks noChangeShapeType="1"/>
              </p:cNvSpPr>
              <p:nvPr/>
            </p:nvSpPr>
            <p:spPr bwMode="auto">
              <a:xfrm flipH="1" flipV="1">
                <a:off x="2856" y="2116"/>
                <a:ext cx="172" cy="4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0" name="Line 12385"/>
              <p:cNvSpPr>
                <a:spLocks noChangeShapeType="1"/>
              </p:cNvSpPr>
              <p:nvPr/>
            </p:nvSpPr>
            <p:spPr bwMode="auto">
              <a:xfrm flipV="1">
                <a:off x="2396" y="2101"/>
                <a:ext cx="355" cy="5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1" name="Line 12386"/>
              <p:cNvSpPr>
                <a:spLocks noChangeShapeType="1"/>
              </p:cNvSpPr>
              <p:nvPr/>
            </p:nvSpPr>
            <p:spPr bwMode="auto">
              <a:xfrm flipV="1">
                <a:off x="2194" y="2062"/>
                <a:ext cx="52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2" name="Line 12387"/>
              <p:cNvSpPr>
                <a:spLocks noChangeShapeType="1"/>
              </p:cNvSpPr>
              <p:nvPr/>
            </p:nvSpPr>
            <p:spPr bwMode="auto">
              <a:xfrm flipV="1">
                <a:off x="2502" y="2087"/>
                <a:ext cx="23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3" name="Line 12388"/>
              <p:cNvSpPr>
                <a:spLocks noChangeShapeType="1"/>
              </p:cNvSpPr>
              <p:nvPr/>
            </p:nvSpPr>
            <p:spPr bwMode="auto">
              <a:xfrm flipV="1">
                <a:off x="2550" y="2102"/>
                <a:ext cx="202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4" name="Line 12389"/>
              <p:cNvSpPr>
                <a:spLocks noChangeShapeType="1"/>
              </p:cNvSpPr>
              <p:nvPr/>
            </p:nvSpPr>
            <p:spPr bwMode="auto">
              <a:xfrm flipV="1">
                <a:off x="2752" y="2121"/>
                <a:ext cx="54" cy="5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5" name="Line 12390"/>
              <p:cNvSpPr>
                <a:spLocks noChangeShapeType="1"/>
              </p:cNvSpPr>
              <p:nvPr/>
            </p:nvSpPr>
            <p:spPr bwMode="auto">
              <a:xfrm flipV="1">
                <a:off x="2883" y="1994"/>
                <a:ext cx="49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6" name="Line 12391"/>
              <p:cNvSpPr>
                <a:spLocks noChangeShapeType="1"/>
              </p:cNvSpPr>
              <p:nvPr/>
            </p:nvSpPr>
            <p:spPr bwMode="auto">
              <a:xfrm flipV="1">
                <a:off x="2199" y="2018"/>
                <a:ext cx="502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7" name="Line 12392"/>
              <p:cNvSpPr>
                <a:spLocks noChangeShapeType="1"/>
              </p:cNvSpPr>
              <p:nvPr/>
            </p:nvSpPr>
            <p:spPr bwMode="auto">
              <a:xfrm flipV="1">
                <a:off x="2640" y="2094"/>
                <a:ext cx="100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8" name="Line 12393"/>
              <p:cNvSpPr>
                <a:spLocks noChangeShapeType="1"/>
              </p:cNvSpPr>
              <p:nvPr/>
            </p:nvSpPr>
            <p:spPr bwMode="auto">
              <a:xfrm flipH="1" flipV="1">
                <a:off x="2838" y="2120"/>
                <a:ext cx="79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9" name="Line 12394"/>
              <p:cNvSpPr>
                <a:spLocks noChangeShapeType="1"/>
              </p:cNvSpPr>
              <p:nvPr/>
            </p:nvSpPr>
            <p:spPr bwMode="auto">
              <a:xfrm flipH="1" flipV="1">
                <a:off x="2904" y="2082"/>
                <a:ext cx="503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0" name="Line 12395"/>
              <p:cNvSpPr>
                <a:spLocks noChangeShapeType="1"/>
              </p:cNvSpPr>
              <p:nvPr/>
            </p:nvSpPr>
            <p:spPr bwMode="auto">
              <a:xfrm flipV="1">
                <a:off x="2029" y="2068"/>
                <a:ext cx="689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1" name="Line 12396"/>
              <p:cNvSpPr>
                <a:spLocks noChangeShapeType="1"/>
              </p:cNvSpPr>
              <p:nvPr/>
            </p:nvSpPr>
            <p:spPr bwMode="auto">
              <a:xfrm flipV="1">
                <a:off x="2356" y="2090"/>
                <a:ext cx="381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2" name="Line 12397"/>
              <p:cNvSpPr>
                <a:spLocks noChangeShapeType="1"/>
              </p:cNvSpPr>
              <p:nvPr/>
            </p:nvSpPr>
            <p:spPr bwMode="auto">
              <a:xfrm flipV="1">
                <a:off x="2749" y="2111"/>
                <a:ext cx="20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3" name="Line 12398"/>
              <p:cNvSpPr>
                <a:spLocks noChangeShapeType="1"/>
              </p:cNvSpPr>
              <p:nvPr/>
            </p:nvSpPr>
            <p:spPr bwMode="auto">
              <a:xfrm flipV="1">
                <a:off x="2431" y="2104"/>
                <a:ext cx="323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4" name="Line 12399"/>
              <p:cNvSpPr>
                <a:spLocks noChangeShapeType="1"/>
              </p:cNvSpPr>
              <p:nvPr/>
            </p:nvSpPr>
            <p:spPr bwMode="auto">
              <a:xfrm flipH="1" flipV="1">
                <a:off x="2862" y="2112"/>
                <a:ext cx="264" cy="6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5" name="Line 12400"/>
              <p:cNvSpPr>
                <a:spLocks noChangeShapeType="1"/>
              </p:cNvSpPr>
              <p:nvPr/>
            </p:nvSpPr>
            <p:spPr bwMode="auto">
              <a:xfrm>
                <a:off x="2351" y="1938"/>
                <a:ext cx="351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6" name="Line 12401"/>
              <p:cNvSpPr>
                <a:spLocks noChangeShapeType="1"/>
              </p:cNvSpPr>
              <p:nvPr/>
            </p:nvSpPr>
            <p:spPr bwMode="auto">
              <a:xfrm flipH="1">
                <a:off x="2932" y="1990"/>
                <a:ext cx="46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7" name="Line 12402"/>
              <p:cNvSpPr>
                <a:spLocks noChangeShapeType="1"/>
              </p:cNvSpPr>
              <p:nvPr/>
            </p:nvSpPr>
            <p:spPr bwMode="auto">
              <a:xfrm flipV="1">
                <a:off x="1809" y="2042"/>
                <a:ext cx="898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8" name="Line 12403"/>
              <p:cNvSpPr>
                <a:spLocks noChangeShapeType="1"/>
              </p:cNvSpPr>
              <p:nvPr/>
            </p:nvSpPr>
            <p:spPr bwMode="auto">
              <a:xfrm flipV="1">
                <a:off x="2696" y="2106"/>
                <a:ext cx="64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9" name="Line 12404"/>
              <p:cNvSpPr>
                <a:spLocks noChangeShapeType="1"/>
              </p:cNvSpPr>
              <p:nvPr/>
            </p:nvSpPr>
            <p:spPr bwMode="auto">
              <a:xfrm flipH="1" flipV="1">
                <a:off x="2930" y="2029"/>
                <a:ext cx="10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0" name="Line 12405"/>
              <p:cNvSpPr>
                <a:spLocks noChangeShapeType="1"/>
              </p:cNvSpPr>
              <p:nvPr/>
            </p:nvSpPr>
            <p:spPr bwMode="auto">
              <a:xfrm flipH="1" flipV="1">
                <a:off x="2881" y="2103"/>
                <a:ext cx="259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1" name="Line 12406"/>
              <p:cNvSpPr>
                <a:spLocks noChangeShapeType="1"/>
              </p:cNvSpPr>
              <p:nvPr/>
            </p:nvSpPr>
            <p:spPr bwMode="auto">
              <a:xfrm flipV="1">
                <a:off x="2499" y="2112"/>
                <a:ext cx="272" cy="6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2" name="Line 12407"/>
              <p:cNvSpPr>
                <a:spLocks noChangeShapeType="1"/>
              </p:cNvSpPr>
              <p:nvPr/>
            </p:nvSpPr>
            <p:spPr bwMode="auto">
              <a:xfrm flipV="1">
                <a:off x="2020" y="2080"/>
                <a:ext cx="708" cy="5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3" name="Line 12408"/>
              <p:cNvSpPr>
                <a:spLocks noChangeShapeType="1"/>
              </p:cNvSpPr>
              <p:nvPr/>
            </p:nvSpPr>
            <p:spPr bwMode="auto">
              <a:xfrm flipV="1">
                <a:off x="2686" y="2119"/>
                <a:ext cx="106" cy="4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4" name="Line 12409"/>
              <p:cNvSpPr>
                <a:spLocks noChangeShapeType="1"/>
              </p:cNvSpPr>
              <p:nvPr/>
            </p:nvSpPr>
            <p:spPr bwMode="auto">
              <a:xfrm flipV="1">
                <a:off x="2716" y="2121"/>
                <a:ext cx="88" cy="7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5" name="Line 12410"/>
              <p:cNvSpPr>
                <a:spLocks noChangeShapeType="1"/>
              </p:cNvSpPr>
              <p:nvPr/>
            </p:nvSpPr>
            <p:spPr bwMode="auto">
              <a:xfrm flipV="1">
                <a:off x="2197" y="2089"/>
                <a:ext cx="539" cy="5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6" name="Line 12411"/>
              <p:cNvSpPr>
                <a:spLocks noChangeShapeType="1"/>
              </p:cNvSpPr>
              <p:nvPr/>
            </p:nvSpPr>
            <p:spPr bwMode="auto">
              <a:xfrm flipV="1">
                <a:off x="2645" y="2119"/>
                <a:ext cx="148" cy="6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7" name="Line 12412"/>
              <p:cNvSpPr>
                <a:spLocks noChangeShapeType="1"/>
              </p:cNvSpPr>
              <p:nvPr/>
            </p:nvSpPr>
            <p:spPr bwMode="auto">
              <a:xfrm flipV="1">
                <a:off x="2668" y="2120"/>
                <a:ext cx="127" cy="6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8" name="Line 12413"/>
              <p:cNvSpPr>
                <a:spLocks noChangeShapeType="1"/>
              </p:cNvSpPr>
              <p:nvPr/>
            </p:nvSpPr>
            <p:spPr bwMode="auto">
              <a:xfrm flipV="1">
                <a:off x="2447" y="2100"/>
                <a:ext cx="301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9" name="Line 12414"/>
              <p:cNvSpPr>
                <a:spLocks noChangeShapeType="1"/>
              </p:cNvSpPr>
              <p:nvPr/>
            </p:nvSpPr>
            <p:spPr bwMode="auto">
              <a:xfrm flipH="1" flipV="1">
                <a:off x="2931" y="2027"/>
                <a:ext cx="219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0" name="Line 12415"/>
              <p:cNvSpPr>
                <a:spLocks noChangeShapeType="1"/>
              </p:cNvSpPr>
              <p:nvPr/>
            </p:nvSpPr>
            <p:spPr bwMode="auto">
              <a:xfrm flipV="1">
                <a:off x="2283" y="2105"/>
                <a:ext cx="474" cy="7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1" name="Line 12416"/>
              <p:cNvSpPr>
                <a:spLocks noChangeShapeType="1"/>
              </p:cNvSpPr>
              <p:nvPr/>
            </p:nvSpPr>
            <p:spPr bwMode="auto">
              <a:xfrm flipV="1">
                <a:off x="1896" y="2057"/>
                <a:ext cx="817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2" name="Line 12417"/>
              <p:cNvSpPr>
                <a:spLocks noChangeShapeType="1"/>
              </p:cNvSpPr>
              <p:nvPr/>
            </p:nvSpPr>
            <p:spPr bwMode="auto">
              <a:xfrm>
                <a:off x="1970" y="1990"/>
                <a:ext cx="73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3" name="Line 12418"/>
              <p:cNvSpPr>
                <a:spLocks noChangeShapeType="1"/>
              </p:cNvSpPr>
              <p:nvPr/>
            </p:nvSpPr>
            <p:spPr bwMode="auto">
              <a:xfrm flipV="1">
                <a:off x="2728" y="2121"/>
                <a:ext cx="76" cy="6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3" name="Group 12620"/>
            <p:cNvGrpSpPr>
              <a:grpSpLocks/>
            </p:cNvGrpSpPr>
            <p:nvPr/>
          </p:nvGrpSpPr>
          <p:grpSpPr bwMode="auto">
            <a:xfrm>
              <a:off x="1232" y="1166"/>
              <a:ext cx="5644" cy="1862"/>
              <a:chOff x="1232" y="1166"/>
              <a:chExt cx="5644" cy="1862"/>
            </a:xfrm>
          </p:grpSpPr>
          <p:sp>
            <p:nvSpPr>
              <p:cNvPr id="13914" name="Line 12420"/>
              <p:cNvSpPr>
                <a:spLocks noChangeShapeType="1"/>
              </p:cNvSpPr>
              <p:nvPr/>
            </p:nvSpPr>
            <p:spPr bwMode="auto">
              <a:xfrm flipH="1" flipV="1">
                <a:off x="2837" y="2120"/>
                <a:ext cx="113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5" name="Line 12421"/>
              <p:cNvSpPr>
                <a:spLocks noChangeShapeType="1"/>
              </p:cNvSpPr>
              <p:nvPr/>
            </p:nvSpPr>
            <p:spPr bwMode="auto">
              <a:xfrm flipH="1" flipV="1">
                <a:off x="2851" y="2117"/>
                <a:ext cx="218" cy="7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6" name="Line 12422"/>
              <p:cNvSpPr>
                <a:spLocks noChangeShapeType="1"/>
              </p:cNvSpPr>
              <p:nvPr/>
            </p:nvSpPr>
            <p:spPr bwMode="auto">
              <a:xfrm flipH="1" flipV="1">
                <a:off x="2871" y="2109"/>
                <a:ext cx="174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7" name="Line 12423"/>
              <p:cNvSpPr>
                <a:spLocks noChangeShapeType="1"/>
              </p:cNvSpPr>
              <p:nvPr/>
            </p:nvSpPr>
            <p:spPr bwMode="auto">
              <a:xfrm flipV="1">
                <a:off x="1901" y="2071"/>
                <a:ext cx="820" cy="5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8" name="Line 12424"/>
              <p:cNvSpPr>
                <a:spLocks noChangeShapeType="1"/>
              </p:cNvSpPr>
              <p:nvPr/>
            </p:nvSpPr>
            <p:spPr bwMode="auto">
              <a:xfrm flipV="1">
                <a:off x="2691" y="2120"/>
                <a:ext cx="106" cy="6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9" name="Line 12425"/>
              <p:cNvSpPr>
                <a:spLocks noChangeShapeType="1"/>
              </p:cNvSpPr>
              <p:nvPr/>
            </p:nvSpPr>
            <p:spPr bwMode="auto">
              <a:xfrm>
                <a:off x="1946" y="1989"/>
                <a:ext cx="755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0" name="Line 12426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348" cy="6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1" name="Line 12427"/>
              <p:cNvSpPr>
                <a:spLocks noChangeShapeType="1"/>
              </p:cNvSpPr>
              <p:nvPr/>
            </p:nvSpPr>
            <p:spPr bwMode="auto">
              <a:xfrm flipV="1">
                <a:off x="2693" y="2085"/>
                <a:ext cx="38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2" name="Line 12428"/>
              <p:cNvSpPr>
                <a:spLocks noChangeShapeType="1"/>
              </p:cNvSpPr>
              <p:nvPr/>
            </p:nvSpPr>
            <p:spPr bwMode="auto">
              <a:xfrm flipV="1">
                <a:off x="2335" y="2088"/>
                <a:ext cx="399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3" name="Line 12429"/>
              <p:cNvSpPr>
                <a:spLocks noChangeShapeType="1"/>
              </p:cNvSpPr>
              <p:nvPr/>
            </p:nvSpPr>
            <p:spPr bwMode="auto">
              <a:xfrm flipV="1">
                <a:off x="2378" y="2100"/>
                <a:ext cx="370" cy="5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4" name="Line 12430"/>
              <p:cNvSpPr>
                <a:spLocks noChangeShapeType="1"/>
              </p:cNvSpPr>
              <p:nvPr/>
            </p:nvSpPr>
            <p:spPr bwMode="auto">
              <a:xfrm flipV="1">
                <a:off x="2589" y="2044"/>
                <a:ext cx="118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5" name="Line 12431"/>
              <p:cNvSpPr>
                <a:spLocks noChangeShapeType="1"/>
              </p:cNvSpPr>
              <p:nvPr/>
            </p:nvSpPr>
            <p:spPr bwMode="auto">
              <a:xfrm flipH="1" flipV="1">
                <a:off x="2859" y="2113"/>
                <a:ext cx="274" cy="6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6" name="Line 12432"/>
              <p:cNvSpPr>
                <a:spLocks noChangeShapeType="1"/>
              </p:cNvSpPr>
              <p:nvPr/>
            </p:nvSpPr>
            <p:spPr bwMode="auto">
              <a:xfrm flipV="1">
                <a:off x="1945" y="2048"/>
                <a:ext cx="763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7" name="Line 12433"/>
              <p:cNvSpPr>
                <a:spLocks noChangeShapeType="1"/>
              </p:cNvSpPr>
              <p:nvPr/>
            </p:nvSpPr>
            <p:spPr bwMode="auto">
              <a:xfrm flipH="1" flipV="1">
                <a:off x="2835" y="2120"/>
                <a:ext cx="117" cy="7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8" name="Line 12434"/>
              <p:cNvSpPr>
                <a:spLocks noChangeShapeType="1"/>
              </p:cNvSpPr>
              <p:nvPr/>
            </p:nvSpPr>
            <p:spPr bwMode="auto">
              <a:xfrm flipV="1">
                <a:off x="2772" y="2121"/>
                <a:ext cx="38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9" name="Line 12435"/>
              <p:cNvSpPr>
                <a:spLocks noChangeShapeType="1"/>
              </p:cNvSpPr>
              <p:nvPr/>
            </p:nvSpPr>
            <p:spPr bwMode="auto">
              <a:xfrm flipV="1">
                <a:off x="2083" y="2090"/>
                <a:ext cx="655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0" name="Line 12436"/>
              <p:cNvSpPr>
                <a:spLocks noChangeShapeType="1"/>
              </p:cNvSpPr>
              <p:nvPr/>
            </p:nvSpPr>
            <p:spPr bwMode="auto">
              <a:xfrm flipH="1" flipV="1">
                <a:off x="2820" y="2121"/>
                <a:ext cx="19" cy="6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1" name="Line 12437"/>
              <p:cNvSpPr>
                <a:spLocks noChangeShapeType="1"/>
              </p:cNvSpPr>
              <p:nvPr/>
            </p:nvSpPr>
            <p:spPr bwMode="auto">
              <a:xfrm flipV="1">
                <a:off x="2457" y="2062"/>
                <a:ext cx="258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2" name="Line 12438"/>
              <p:cNvSpPr>
                <a:spLocks noChangeShapeType="1"/>
              </p:cNvSpPr>
              <p:nvPr/>
            </p:nvSpPr>
            <p:spPr bwMode="auto">
              <a:xfrm flipH="1">
                <a:off x="2708" y="2024"/>
                <a:ext cx="58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3" name="Line 12439"/>
              <p:cNvSpPr>
                <a:spLocks noChangeShapeType="1"/>
              </p:cNvSpPr>
              <p:nvPr/>
            </p:nvSpPr>
            <p:spPr bwMode="auto">
              <a:xfrm flipH="1" flipV="1">
                <a:off x="2845" y="2118"/>
                <a:ext cx="174" cy="6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4" name="Line 12440"/>
              <p:cNvSpPr>
                <a:spLocks noChangeShapeType="1"/>
              </p:cNvSpPr>
              <p:nvPr/>
            </p:nvSpPr>
            <p:spPr bwMode="auto">
              <a:xfrm flipV="1">
                <a:off x="2166" y="2043"/>
                <a:ext cx="541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5" name="Line 12441"/>
              <p:cNvSpPr>
                <a:spLocks noChangeShapeType="1"/>
              </p:cNvSpPr>
              <p:nvPr/>
            </p:nvSpPr>
            <p:spPr bwMode="auto">
              <a:xfrm flipH="1" flipV="1">
                <a:off x="2841" y="2119"/>
                <a:ext cx="155" cy="7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6" name="Line 12442"/>
              <p:cNvSpPr>
                <a:spLocks noChangeShapeType="1"/>
              </p:cNvSpPr>
              <p:nvPr/>
            </p:nvSpPr>
            <p:spPr bwMode="auto">
              <a:xfrm flipV="1">
                <a:off x="2649" y="2117"/>
                <a:ext cx="135" cy="4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7" name="Line 12443"/>
              <p:cNvSpPr>
                <a:spLocks noChangeShapeType="1"/>
              </p:cNvSpPr>
              <p:nvPr/>
            </p:nvSpPr>
            <p:spPr bwMode="auto">
              <a:xfrm flipH="1" flipV="1">
                <a:off x="2822" y="2121"/>
                <a:ext cx="14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8" name="Line 12444"/>
              <p:cNvSpPr>
                <a:spLocks noChangeShapeType="1"/>
              </p:cNvSpPr>
              <p:nvPr/>
            </p:nvSpPr>
            <p:spPr bwMode="auto">
              <a:xfrm flipV="1">
                <a:off x="2670" y="2102"/>
                <a:ext cx="83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9" name="Line 12445"/>
              <p:cNvSpPr>
                <a:spLocks noChangeShapeType="1"/>
              </p:cNvSpPr>
              <p:nvPr/>
            </p:nvSpPr>
            <p:spPr bwMode="auto">
              <a:xfrm flipV="1">
                <a:off x="1983" y="2055"/>
                <a:ext cx="728" cy="3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0" name="Line 12446"/>
              <p:cNvSpPr>
                <a:spLocks noChangeShapeType="1"/>
              </p:cNvSpPr>
              <p:nvPr/>
            </p:nvSpPr>
            <p:spPr bwMode="auto">
              <a:xfrm flipV="1">
                <a:off x="2812" y="2121"/>
                <a:ext cx="4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1" name="Line 12447"/>
              <p:cNvSpPr>
                <a:spLocks noChangeShapeType="1"/>
              </p:cNvSpPr>
              <p:nvPr/>
            </p:nvSpPr>
            <p:spPr bwMode="auto">
              <a:xfrm flipH="1">
                <a:off x="4282" y="1374"/>
                <a:ext cx="330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2" name="Line 12448"/>
              <p:cNvSpPr>
                <a:spLocks noChangeShapeType="1"/>
              </p:cNvSpPr>
              <p:nvPr/>
            </p:nvSpPr>
            <p:spPr bwMode="auto">
              <a:xfrm flipH="1">
                <a:off x="4278" y="1374"/>
                <a:ext cx="287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3" name="Line 12449"/>
              <p:cNvSpPr>
                <a:spLocks noChangeShapeType="1"/>
              </p:cNvSpPr>
              <p:nvPr/>
            </p:nvSpPr>
            <p:spPr bwMode="auto">
              <a:xfrm flipH="1">
                <a:off x="4298" y="1523"/>
                <a:ext cx="380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4" name="Line 12450"/>
              <p:cNvSpPr>
                <a:spLocks noChangeShapeType="1"/>
              </p:cNvSpPr>
              <p:nvPr/>
            </p:nvSpPr>
            <p:spPr bwMode="auto">
              <a:xfrm flipH="1">
                <a:off x="4215" y="1263"/>
                <a:ext cx="74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5" name="Line 12451"/>
              <p:cNvSpPr>
                <a:spLocks noChangeShapeType="1"/>
              </p:cNvSpPr>
              <p:nvPr/>
            </p:nvSpPr>
            <p:spPr bwMode="auto">
              <a:xfrm flipH="1">
                <a:off x="4232" y="1443"/>
                <a:ext cx="54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6" name="Line 12452"/>
              <p:cNvSpPr>
                <a:spLocks noChangeShapeType="1"/>
              </p:cNvSpPr>
              <p:nvPr/>
            </p:nvSpPr>
            <p:spPr bwMode="auto">
              <a:xfrm flipH="1">
                <a:off x="4220" y="1366"/>
                <a:ext cx="60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7" name="Line 12453"/>
              <p:cNvSpPr>
                <a:spLocks noChangeShapeType="1"/>
              </p:cNvSpPr>
              <p:nvPr/>
            </p:nvSpPr>
            <p:spPr bwMode="auto">
              <a:xfrm flipH="1">
                <a:off x="4290" y="1353"/>
                <a:ext cx="49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8" name="Line 12454"/>
              <p:cNvSpPr>
                <a:spLocks noChangeShapeType="1"/>
              </p:cNvSpPr>
              <p:nvPr/>
            </p:nvSpPr>
            <p:spPr bwMode="auto">
              <a:xfrm flipH="1">
                <a:off x="4251" y="1310"/>
                <a:ext cx="180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9" name="Line 12455"/>
              <p:cNvSpPr>
                <a:spLocks noChangeShapeType="1"/>
              </p:cNvSpPr>
              <p:nvPr/>
            </p:nvSpPr>
            <p:spPr bwMode="auto">
              <a:xfrm flipH="1">
                <a:off x="4301" y="1510"/>
                <a:ext cx="524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0" name="Line 12456"/>
              <p:cNvSpPr>
                <a:spLocks noChangeShapeType="1"/>
              </p:cNvSpPr>
              <p:nvPr/>
            </p:nvSpPr>
            <p:spPr bwMode="auto">
              <a:xfrm flipH="1">
                <a:off x="4297" y="1409"/>
                <a:ext cx="643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1" name="Line 12457"/>
              <p:cNvSpPr>
                <a:spLocks noChangeShapeType="1"/>
              </p:cNvSpPr>
              <p:nvPr/>
            </p:nvSpPr>
            <p:spPr bwMode="auto">
              <a:xfrm>
                <a:off x="4095" y="1481"/>
                <a:ext cx="47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2" name="Line 12458"/>
              <p:cNvSpPr>
                <a:spLocks noChangeShapeType="1"/>
              </p:cNvSpPr>
              <p:nvPr/>
            </p:nvSpPr>
            <p:spPr bwMode="auto">
              <a:xfrm flipH="1">
                <a:off x="4204" y="1323"/>
                <a:ext cx="34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3" name="Line 12459"/>
              <p:cNvSpPr>
                <a:spLocks noChangeShapeType="1"/>
              </p:cNvSpPr>
              <p:nvPr/>
            </p:nvSpPr>
            <p:spPr bwMode="auto">
              <a:xfrm flipH="1">
                <a:off x="4283" y="1339"/>
                <a:ext cx="404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4" name="Line 12460"/>
              <p:cNvSpPr>
                <a:spLocks noChangeShapeType="1"/>
              </p:cNvSpPr>
              <p:nvPr/>
            </p:nvSpPr>
            <p:spPr bwMode="auto">
              <a:xfrm flipH="1">
                <a:off x="4295" y="1519"/>
                <a:ext cx="282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5" name="Line 12461"/>
              <p:cNvSpPr>
                <a:spLocks noChangeShapeType="1"/>
              </p:cNvSpPr>
              <p:nvPr/>
            </p:nvSpPr>
            <p:spPr bwMode="auto">
              <a:xfrm flipH="1">
                <a:off x="4264" y="1422"/>
                <a:ext cx="151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6" name="Line 12462"/>
              <p:cNvSpPr>
                <a:spLocks noChangeShapeType="1"/>
              </p:cNvSpPr>
              <p:nvPr/>
            </p:nvSpPr>
            <p:spPr bwMode="auto">
              <a:xfrm flipH="1">
                <a:off x="4251" y="1166"/>
                <a:ext cx="272" cy="4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7" name="Line 12463"/>
              <p:cNvSpPr>
                <a:spLocks noChangeShapeType="1"/>
              </p:cNvSpPr>
              <p:nvPr/>
            </p:nvSpPr>
            <p:spPr bwMode="auto">
              <a:xfrm flipH="1">
                <a:off x="4291" y="1405"/>
                <a:ext cx="442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8" name="Line 12464"/>
              <p:cNvSpPr>
                <a:spLocks noChangeShapeType="1"/>
              </p:cNvSpPr>
              <p:nvPr/>
            </p:nvSpPr>
            <p:spPr bwMode="auto">
              <a:xfrm flipH="1">
                <a:off x="4263" y="1339"/>
                <a:ext cx="215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9" name="Line 12465"/>
              <p:cNvSpPr>
                <a:spLocks noChangeShapeType="1"/>
              </p:cNvSpPr>
              <p:nvPr/>
            </p:nvSpPr>
            <p:spPr bwMode="auto">
              <a:xfrm flipH="1">
                <a:off x="4289" y="1280"/>
                <a:ext cx="586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0" name="Line 12466"/>
              <p:cNvSpPr>
                <a:spLocks noChangeShapeType="1"/>
              </p:cNvSpPr>
              <p:nvPr/>
            </p:nvSpPr>
            <p:spPr bwMode="auto">
              <a:xfrm flipH="1">
                <a:off x="4217" y="1341"/>
                <a:ext cx="59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1" name="Line 12467"/>
              <p:cNvSpPr>
                <a:spLocks noChangeShapeType="1"/>
              </p:cNvSpPr>
              <p:nvPr/>
            </p:nvSpPr>
            <p:spPr bwMode="auto">
              <a:xfrm flipH="1">
                <a:off x="4276" y="1282"/>
                <a:ext cx="383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2" name="Line 12468"/>
              <p:cNvSpPr>
                <a:spLocks noChangeShapeType="1"/>
              </p:cNvSpPr>
              <p:nvPr/>
            </p:nvSpPr>
            <p:spPr bwMode="auto">
              <a:xfrm flipH="1">
                <a:off x="4289" y="1335"/>
                <a:ext cx="501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3" name="Line 12469"/>
              <p:cNvSpPr>
                <a:spLocks noChangeShapeType="1"/>
              </p:cNvSpPr>
              <p:nvPr/>
            </p:nvSpPr>
            <p:spPr bwMode="auto">
              <a:xfrm>
                <a:off x="3809" y="1422"/>
                <a:ext cx="286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4" name="Line 12470"/>
              <p:cNvSpPr>
                <a:spLocks noChangeShapeType="1"/>
              </p:cNvSpPr>
              <p:nvPr/>
            </p:nvSpPr>
            <p:spPr bwMode="auto">
              <a:xfrm flipH="1">
                <a:off x="4252" y="1375"/>
                <a:ext cx="141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5" name="Line 12471"/>
              <p:cNvSpPr>
                <a:spLocks noChangeShapeType="1"/>
              </p:cNvSpPr>
              <p:nvPr/>
            </p:nvSpPr>
            <p:spPr bwMode="auto">
              <a:xfrm flipH="1">
                <a:off x="4305" y="1671"/>
                <a:ext cx="629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6" name="Line 12472"/>
              <p:cNvSpPr>
                <a:spLocks noChangeShapeType="1"/>
              </p:cNvSpPr>
              <p:nvPr/>
            </p:nvSpPr>
            <p:spPr bwMode="auto">
              <a:xfrm flipH="1">
                <a:off x="4299" y="1513"/>
                <a:ext cx="448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7" name="Line 12473"/>
              <p:cNvSpPr>
                <a:spLocks noChangeShapeType="1"/>
              </p:cNvSpPr>
              <p:nvPr/>
            </p:nvSpPr>
            <p:spPr bwMode="auto">
              <a:xfrm flipH="1">
                <a:off x="4275" y="1261"/>
                <a:ext cx="389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8" name="Line 12474"/>
              <p:cNvSpPr>
                <a:spLocks noChangeShapeType="1"/>
              </p:cNvSpPr>
              <p:nvPr/>
            </p:nvSpPr>
            <p:spPr bwMode="auto">
              <a:xfrm flipH="1">
                <a:off x="4273" y="1351"/>
                <a:ext cx="268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9" name="Line 12475"/>
              <p:cNvSpPr>
                <a:spLocks noChangeShapeType="1"/>
              </p:cNvSpPr>
              <p:nvPr/>
            </p:nvSpPr>
            <p:spPr bwMode="auto">
              <a:xfrm flipH="1">
                <a:off x="4278" y="1344"/>
                <a:ext cx="32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0" name="Line 12476"/>
              <p:cNvSpPr>
                <a:spLocks noChangeShapeType="1"/>
              </p:cNvSpPr>
              <p:nvPr/>
            </p:nvSpPr>
            <p:spPr bwMode="auto">
              <a:xfrm>
                <a:off x="1286" y="2438"/>
                <a:ext cx="91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1" name="Line 12477"/>
              <p:cNvSpPr>
                <a:spLocks noChangeShapeType="1"/>
              </p:cNvSpPr>
              <p:nvPr/>
            </p:nvSpPr>
            <p:spPr bwMode="auto">
              <a:xfrm flipV="1">
                <a:off x="1525" y="2485"/>
                <a:ext cx="681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2" name="Line 12478"/>
              <p:cNvSpPr>
                <a:spLocks noChangeShapeType="1"/>
              </p:cNvSpPr>
              <p:nvPr/>
            </p:nvSpPr>
            <p:spPr bwMode="auto">
              <a:xfrm flipV="1">
                <a:off x="1431" y="2488"/>
                <a:ext cx="776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3" name="Line 12479"/>
              <p:cNvSpPr>
                <a:spLocks noChangeShapeType="1"/>
              </p:cNvSpPr>
              <p:nvPr/>
            </p:nvSpPr>
            <p:spPr bwMode="auto">
              <a:xfrm flipV="1">
                <a:off x="2244" y="2556"/>
                <a:ext cx="50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4" name="Line 12480"/>
              <p:cNvSpPr>
                <a:spLocks noChangeShapeType="1"/>
              </p:cNvSpPr>
              <p:nvPr/>
            </p:nvSpPr>
            <p:spPr bwMode="auto">
              <a:xfrm flipH="1" flipV="1">
                <a:off x="2390" y="2527"/>
                <a:ext cx="198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5" name="Line 12481"/>
              <p:cNvSpPr>
                <a:spLocks noChangeShapeType="1"/>
              </p:cNvSpPr>
              <p:nvPr/>
            </p:nvSpPr>
            <p:spPr bwMode="auto">
              <a:xfrm flipH="1" flipV="1">
                <a:off x="2401" y="2518"/>
                <a:ext cx="25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6" name="Line 12482"/>
              <p:cNvSpPr>
                <a:spLocks noChangeShapeType="1"/>
              </p:cNvSpPr>
              <p:nvPr/>
            </p:nvSpPr>
            <p:spPr bwMode="auto">
              <a:xfrm flipV="1">
                <a:off x="1599" y="2484"/>
                <a:ext cx="606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7" name="Line 12483"/>
              <p:cNvSpPr>
                <a:spLocks noChangeShapeType="1"/>
              </p:cNvSpPr>
              <p:nvPr/>
            </p:nvSpPr>
            <p:spPr bwMode="auto">
              <a:xfrm flipH="1" flipV="1">
                <a:off x="2396" y="2522"/>
                <a:ext cx="355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8" name="Line 12484"/>
              <p:cNvSpPr>
                <a:spLocks noChangeShapeType="1"/>
              </p:cNvSpPr>
              <p:nvPr/>
            </p:nvSpPr>
            <p:spPr bwMode="auto">
              <a:xfrm flipV="1">
                <a:off x="1232" y="2480"/>
                <a:ext cx="972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9" name="Line 12485"/>
              <p:cNvSpPr>
                <a:spLocks noChangeShapeType="1"/>
              </p:cNvSpPr>
              <p:nvPr/>
            </p:nvSpPr>
            <p:spPr bwMode="auto">
              <a:xfrm flipV="1">
                <a:off x="1669" y="2457"/>
                <a:ext cx="52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0" name="Line 12486"/>
              <p:cNvSpPr>
                <a:spLocks noChangeShapeType="1"/>
              </p:cNvSpPr>
              <p:nvPr/>
            </p:nvSpPr>
            <p:spPr bwMode="auto">
              <a:xfrm flipH="1" flipV="1">
                <a:off x="2337" y="2554"/>
                <a:ext cx="5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1" name="Line 12487"/>
              <p:cNvSpPr>
                <a:spLocks noChangeShapeType="1"/>
              </p:cNvSpPr>
              <p:nvPr/>
            </p:nvSpPr>
            <p:spPr bwMode="auto">
              <a:xfrm flipH="1">
                <a:off x="2323" y="2139"/>
                <a:ext cx="13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2" name="Line 12488"/>
              <p:cNvSpPr>
                <a:spLocks noChangeShapeType="1"/>
              </p:cNvSpPr>
              <p:nvPr/>
            </p:nvSpPr>
            <p:spPr bwMode="auto">
              <a:xfrm flipV="1">
                <a:off x="1832" y="2526"/>
                <a:ext cx="402" cy="4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3" name="Line 12489"/>
              <p:cNvSpPr>
                <a:spLocks noChangeShapeType="1"/>
              </p:cNvSpPr>
              <p:nvPr/>
            </p:nvSpPr>
            <p:spPr bwMode="auto">
              <a:xfrm>
                <a:off x="2059" y="2287"/>
                <a:ext cx="155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4" name="Line 12490"/>
              <p:cNvSpPr>
                <a:spLocks noChangeShapeType="1"/>
              </p:cNvSpPr>
              <p:nvPr/>
            </p:nvSpPr>
            <p:spPr bwMode="auto">
              <a:xfrm flipV="1">
                <a:off x="2125" y="2550"/>
                <a:ext cx="149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5" name="Line 12491"/>
              <p:cNvSpPr>
                <a:spLocks noChangeShapeType="1"/>
              </p:cNvSpPr>
              <p:nvPr/>
            </p:nvSpPr>
            <p:spPr bwMode="auto">
              <a:xfrm flipH="1" flipV="1">
                <a:off x="2424" y="2477"/>
                <a:ext cx="145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6" name="Line 12492"/>
              <p:cNvSpPr>
                <a:spLocks noChangeShapeType="1"/>
              </p:cNvSpPr>
              <p:nvPr/>
            </p:nvSpPr>
            <p:spPr bwMode="auto">
              <a:xfrm flipV="1">
                <a:off x="2209" y="2554"/>
                <a:ext cx="81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7" name="Line 12493"/>
              <p:cNvSpPr>
                <a:spLocks noChangeShapeType="1"/>
              </p:cNvSpPr>
              <p:nvPr/>
            </p:nvSpPr>
            <p:spPr bwMode="auto">
              <a:xfrm flipV="1">
                <a:off x="1890" y="2513"/>
                <a:ext cx="33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8" name="Line 12494"/>
              <p:cNvSpPr>
                <a:spLocks noChangeShapeType="1"/>
              </p:cNvSpPr>
              <p:nvPr/>
            </p:nvSpPr>
            <p:spPr bwMode="auto">
              <a:xfrm>
                <a:off x="2122" y="1808"/>
                <a:ext cx="158" cy="5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9" name="Line 12495"/>
              <p:cNvSpPr>
                <a:spLocks noChangeShapeType="1"/>
              </p:cNvSpPr>
              <p:nvPr/>
            </p:nvSpPr>
            <p:spPr bwMode="auto">
              <a:xfrm flipV="1">
                <a:off x="1766" y="2504"/>
                <a:ext cx="449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0" name="Line 12496"/>
              <p:cNvSpPr>
                <a:spLocks noChangeShapeType="1"/>
              </p:cNvSpPr>
              <p:nvPr/>
            </p:nvSpPr>
            <p:spPr bwMode="auto">
              <a:xfrm flipH="1" flipV="1">
                <a:off x="2410" y="2506"/>
                <a:ext cx="490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1" name="Line 12497"/>
              <p:cNvSpPr>
                <a:spLocks noChangeShapeType="1"/>
              </p:cNvSpPr>
              <p:nvPr/>
            </p:nvSpPr>
            <p:spPr bwMode="auto">
              <a:xfrm flipV="1">
                <a:off x="1340" y="2484"/>
                <a:ext cx="865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2" name="Line 12498"/>
              <p:cNvSpPr>
                <a:spLocks noChangeShapeType="1"/>
              </p:cNvSpPr>
              <p:nvPr/>
            </p:nvSpPr>
            <p:spPr bwMode="auto">
              <a:xfrm flipV="1">
                <a:off x="1854" y="2503"/>
                <a:ext cx="361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3" name="Line 12499"/>
              <p:cNvSpPr>
                <a:spLocks noChangeShapeType="1"/>
              </p:cNvSpPr>
              <p:nvPr/>
            </p:nvSpPr>
            <p:spPr bwMode="auto">
              <a:xfrm flipV="1">
                <a:off x="2122" y="2550"/>
                <a:ext cx="152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4" name="Line 12500"/>
              <p:cNvSpPr>
                <a:spLocks noChangeShapeType="1"/>
              </p:cNvSpPr>
              <p:nvPr/>
            </p:nvSpPr>
            <p:spPr bwMode="auto">
              <a:xfrm flipV="1">
                <a:off x="1446" y="2460"/>
                <a:ext cx="752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5" name="Line 12501"/>
              <p:cNvSpPr>
                <a:spLocks noChangeShapeType="1"/>
              </p:cNvSpPr>
              <p:nvPr/>
            </p:nvSpPr>
            <p:spPr bwMode="auto">
              <a:xfrm flipV="1">
                <a:off x="1734" y="2492"/>
                <a:ext cx="47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6" name="Line 12502"/>
              <p:cNvSpPr>
                <a:spLocks noChangeShapeType="1"/>
              </p:cNvSpPr>
              <p:nvPr/>
            </p:nvSpPr>
            <p:spPr bwMode="auto">
              <a:xfrm flipH="1" flipV="1">
                <a:off x="2390" y="2528"/>
                <a:ext cx="218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7" name="Line 12503"/>
              <p:cNvSpPr>
                <a:spLocks noChangeShapeType="1"/>
              </p:cNvSpPr>
              <p:nvPr/>
            </p:nvSpPr>
            <p:spPr bwMode="auto">
              <a:xfrm flipV="1">
                <a:off x="2186" y="2554"/>
                <a:ext cx="102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8" name="Line 12504"/>
              <p:cNvSpPr>
                <a:spLocks noChangeShapeType="1"/>
              </p:cNvSpPr>
              <p:nvPr/>
            </p:nvSpPr>
            <p:spPr bwMode="auto">
              <a:xfrm flipV="1">
                <a:off x="1647" y="2508"/>
                <a:ext cx="572" cy="4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9" name="Line 12505"/>
              <p:cNvSpPr>
                <a:spLocks noChangeShapeType="1"/>
              </p:cNvSpPr>
              <p:nvPr/>
            </p:nvSpPr>
            <p:spPr bwMode="auto">
              <a:xfrm flipV="1">
                <a:off x="1930" y="2523"/>
                <a:ext cx="303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0" name="Line 12506"/>
              <p:cNvSpPr>
                <a:spLocks noChangeShapeType="1"/>
              </p:cNvSpPr>
              <p:nvPr/>
            </p:nvSpPr>
            <p:spPr bwMode="auto">
              <a:xfrm flipH="1">
                <a:off x="2430" y="2408"/>
                <a:ext cx="252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1" name="Line 12507"/>
              <p:cNvSpPr>
                <a:spLocks noChangeShapeType="1"/>
              </p:cNvSpPr>
              <p:nvPr/>
            </p:nvSpPr>
            <p:spPr bwMode="auto">
              <a:xfrm flipV="1">
                <a:off x="1301" y="2450"/>
                <a:ext cx="896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2" name="Line 12508"/>
              <p:cNvSpPr>
                <a:spLocks noChangeShapeType="1"/>
              </p:cNvSpPr>
              <p:nvPr/>
            </p:nvSpPr>
            <p:spPr bwMode="auto">
              <a:xfrm flipV="1">
                <a:off x="2038" y="2526"/>
                <a:ext cx="196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3" name="Line 12509"/>
              <p:cNvSpPr>
                <a:spLocks noChangeShapeType="1"/>
              </p:cNvSpPr>
              <p:nvPr/>
            </p:nvSpPr>
            <p:spPr bwMode="auto">
              <a:xfrm flipV="1">
                <a:off x="2146" y="2549"/>
                <a:ext cx="126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4" name="Line 12510"/>
              <p:cNvSpPr>
                <a:spLocks noChangeShapeType="1"/>
              </p:cNvSpPr>
              <p:nvPr/>
            </p:nvSpPr>
            <p:spPr bwMode="auto">
              <a:xfrm flipV="1">
                <a:off x="1668" y="2501"/>
                <a:ext cx="546" cy="3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5" name="Line 12511"/>
              <p:cNvSpPr>
                <a:spLocks noChangeShapeType="1"/>
              </p:cNvSpPr>
              <p:nvPr/>
            </p:nvSpPr>
            <p:spPr bwMode="auto">
              <a:xfrm>
                <a:off x="1701" y="2422"/>
                <a:ext cx="496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6" name="Line 12512"/>
              <p:cNvSpPr>
                <a:spLocks noChangeShapeType="1"/>
              </p:cNvSpPr>
              <p:nvPr/>
            </p:nvSpPr>
            <p:spPr bwMode="auto">
              <a:xfrm flipH="1">
                <a:off x="2362" y="2086"/>
                <a:ext cx="115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7" name="Line 12513"/>
              <p:cNvSpPr>
                <a:spLocks noChangeShapeType="1"/>
              </p:cNvSpPr>
              <p:nvPr/>
            </p:nvSpPr>
            <p:spPr bwMode="auto">
              <a:xfrm flipH="1" flipV="1">
                <a:off x="2352" y="2550"/>
                <a:ext cx="87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8" name="Line 12514"/>
              <p:cNvSpPr>
                <a:spLocks noChangeShapeType="1"/>
              </p:cNvSpPr>
              <p:nvPr/>
            </p:nvSpPr>
            <p:spPr bwMode="auto">
              <a:xfrm flipV="1">
                <a:off x="1911" y="2515"/>
                <a:ext cx="31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9" name="Line 12515"/>
              <p:cNvSpPr>
                <a:spLocks noChangeShapeType="1"/>
              </p:cNvSpPr>
              <p:nvPr/>
            </p:nvSpPr>
            <p:spPr bwMode="auto">
              <a:xfrm flipV="1">
                <a:off x="1638" y="2492"/>
                <a:ext cx="572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0" name="Line 12516"/>
              <p:cNvSpPr>
                <a:spLocks noChangeShapeType="1"/>
              </p:cNvSpPr>
              <p:nvPr/>
            </p:nvSpPr>
            <p:spPr bwMode="auto">
              <a:xfrm>
                <a:off x="2069" y="2262"/>
                <a:ext cx="151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1" name="Line 12517"/>
              <p:cNvSpPr>
                <a:spLocks noChangeShapeType="1"/>
              </p:cNvSpPr>
              <p:nvPr/>
            </p:nvSpPr>
            <p:spPr bwMode="auto">
              <a:xfrm flipV="1">
                <a:off x="1503" y="2486"/>
                <a:ext cx="703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2" name="Line 12518"/>
              <p:cNvSpPr>
                <a:spLocks noChangeShapeType="1"/>
              </p:cNvSpPr>
              <p:nvPr/>
            </p:nvSpPr>
            <p:spPr bwMode="auto">
              <a:xfrm flipV="1">
                <a:off x="2227" y="2552"/>
                <a:ext cx="54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3" name="Line 12519"/>
              <p:cNvSpPr>
                <a:spLocks noChangeShapeType="1"/>
              </p:cNvSpPr>
              <p:nvPr/>
            </p:nvSpPr>
            <p:spPr bwMode="auto">
              <a:xfrm flipV="1">
                <a:off x="1813" y="2516"/>
                <a:ext cx="412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4" name="Line 12520"/>
              <p:cNvSpPr>
                <a:spLocks noChangeShapeType="1"/>
              </p:cNvSpPr>
              <p:nvPr/>
            </p:nvSpPr>
            <p:spPr bwMode="auto">
              <a:xfrm flipV="1">
                <a:off x="1566" y="2503"/>
                <a:ext cx="649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5" name="Line 12521"/>
              <p:cNvSpPr>
                <a:spLocks noChangeShapeType="1"/>
              </p:cNvSpPr>
              <p:nvPr/>
            </p:nvSpPr>
            <p:spPr bwMode="auto">
              <a:xfrm flipV="1">
                <a:off x="1396" y="2457"/>
                <a:ext cx="802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6" name="Line 12522"/>
              <p:cNvSpPr>
                <a:spLocks noChangeShapeType="1"/>
              </p:cNvSpPr>
              <p:nvPr/>
            </p:nvSpPr>
            <p:spPr bwMode="auto">
              <a:xfrm>
                <a:off x="1900" y="2376"/>
                <a:ext cx="298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7" name="Line 12523"/>
              <p:cNvSpPr>
                <a:spLocks noChangeShapeType="1"/>
              </p:cNvSpPr>
              <p:nvPr/>
            </p:nvSpPr>
            <p:spPr bwMode="auto">
              <a:xfrm flipV="1">
                <a:off x="2249" y="2554"/>
                <a:ext cx="44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8" name="Line 12524"/>
              <p:cNvSpPr>
                <a:spLocks noChangeShapeType="1"/>
              </p:cNvSpPr>
              <p:nvPr/>
            </p:nvSpPr>
            <p:spPr bwMode="auto">
              <a:xfrm>
                <a:off x="2250" y="2278"/>
                <a:ext cx="21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9" name="Line 12525"/>
              <p:cNvSpPr>
                <a:spLocks noChangeShapeType="1"/>
              </p:cNvSpPr>
              <p:nvPr/>
            </p:nvSpPr>
            <p:spPr bwMode="auto">
              <a:xfrm>
                <a:off x="1702" y="2429"/>
                <a:ext cx="495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0" name="Line 12526"/>
              <p:cNvSpPr>
                <a:spLocks noChangeShapeType="1"/>
              </p:cNvSpPr>
              <p:nvPr/>
            </p:nvSpPr>
            <p:spPr bwMode="auto">
              <a:xfrm flipH="1" flipV="1">
                <a:off x="2383" y="2534"/>
                <a:ext cx="15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1" name="Line 12527"/>
              <p:cNvSpPr>
                <a:spLocks noChangeShapeType="1"/>
              </p:cNvSpPr>
              <p:nvPr/>
            </p:nvSpPr>
            <p:spPr bwMode="auto">
              <a:xfrm flipV="1">
                <a:off x="1533" y="2459"/>
                <a:ext cx="665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2" name="Line 12528"/>
              <p:cNvSpPr>
                <a:spLocks noChangeShapeType="1"/>
              </p:cNvSpPr>
              <p:nvPr/>
            </p:nvSpPr>
            <p:spPr bwMode="auto">
              <a:xfrm>
                <a:off x="1721" y="2265"/>
                <a:ext cx="481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3" name="Line 12529"/>
              <p:cNvSpPr>
                <a:spLocks noChangeShapeType="1"/>
              </p:cNvSpPr>
              <p:nvPr/>
            </p:nvSpPr>
            <p:spPr bwMode="auto">
              <a:xfrm flipV="1">
                <a:off x="2290" y="2557"/>
                <a:ext cx="13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4" name="Line 12530"/>
              <p:cNvSpPr>
                <a:spLocks noChangeShapeType="1"/>
              </p:cNvSpPr>
              <p:nvPr/>
            </p:nvSpPr>
            <p:spPr bwMode="auto">
              <a:xfrm flipH="1">
                <a:off x="2331" y="2143"/>
                <a:ext cx="27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5" name="Line 12531"/>
              <p:cNvSpPr>
                <a:spLocks noChangeShapeType="1"/>
              </p:cNvSpPr>
              <p:nvPr/>
            </p:nvSpPr>
            <p:spPr bwMode="auto">
              <a:xfrm flipV="1">
                <a:off x="1553" y="2466"/>
                <a:ext cx="646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6" name="Line 12532"/>
              <p:cNvSpPr>
                <a:spLocks noChangeShapeType="1"/>
              </p:cNvSpPr>
              <p:nvPr/>
            </p:nvSpPr>
            <p:spPr bwMode="auto">
              <a:xfrm flipV="1">
                <a:off x="1672" y="2486"/>
                <a:ext cx="53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7" name="Line 12533"/>
              <p:cNvSpPr>
                <a:spLocks noChangeShapeType="1"/>
              </p:cNvSpPr>
              <p:nvPr/>
            </p:nvSpPr>
            <p:spPr bwMode="auto">
              <a:xfrm flipV="1">
                <a:off x="1915" y="2523"/>
                <a:ext cx="318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8" name="Line 12534"/>
              <p:cNvSpPr>
                <a:spLocks noChangeShapeType="1"/>
              </p:cNvSpPr>
              <p:nvPr/>
            </p:nvSpPr>
            <p:spPr bwMode="auto">
              <a:xfrm flipV="1">
                <a:off x="2148" y="2544"/>
                <a:ext cx="112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9" name="Line 12535"/>
              <p:cNvSpPr>
                <a:spLocks noChangeShapeType="1"/>
              </p:cNvSpPr>
              <p:nvPr/>
            </p:nvSpPr>
            <p:spPr bwMode="auto">
              <a:xfrm flipH="1" flipV="1">
                <a:off x="2424" y="2475"/>
                <a:ext cx="312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0" name="Line 12536"/>
              <p:cNvSpPr>
                <a:spLocks noChangeShapeType="1"/>
              </p:cNvSpPr>
              <p:nvPr/>
            </p:nvSpPr>
            <p:spPr bwMode="auto">
              <a:xfrm flipV="1">
                <a:off x="2059" y="2536"/>
                <a:ext cx="18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1" name="Line 12537"/>
              <p:cNvSpPr>
                <a:spLocks noChangeShapeType="1"/>
              </p:cNvSpPr>
              <p:nvPr/>
            </p:nvSpPr>
            <p:spPr bwMode="auto">
              <a:xfrm flipH="1">
                <a:off x="2403" y="2124"/>
                <a:ext cx="293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2" name="Line 12538"/>
              <p:cNvSpPr>
                <a:spLocks noChangeShapeType="1"/>
              </p:cNvSpPr>
              <p:nvPr/>
            </p:nvSpPr>
            <p:spPr bwMode="auto">
              <a:xfrm>
                <a:off x="1548" y="2436"/>
                <a:ext cx="649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3" name="Line 12539"/>
              <p:cNvSpPr>
                <a:spLocks noChangeShapeType="1"/>
              </p:cNvSpPr>
              <p:nvPr/>
            </p:nvSpPr>
            <p:spPr bwMode="auto">
              <a:xfrm flipV="1">
                <a:off x="1644" y="2488"/>
                <a:ext cx="563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4" name="Line 12540"/>
              <p:cNvSpPr>
                <a:spLocks noChangeShapeType="1"/>
              </p:cNvSpPr>
              <p:nvPr/>
            </p:nvSpPr>
            <p:spPr bwMode="auto">
              <a:xfrm flipV="1">
                <a:off x="2075" y="2539"/>
                <a:ext cx="177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5" name="Line 12541"/>
              <p:cNvSpPr>
                <a:spLocks noChangeShapeType="1"/>
              </p:cNvSpPr>
              <p:nvPr/>
            </p:nvSpPr>
            <p:spPr bwMode="auto">
              <a:xfrm flipH="1" flipV="1">
                <a:off x="2336" y="2554"/>
                <a:ext cx="65" cy="3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6" name="Line 12542"/>
              <p:cNvSpPr>
                <a:spLocks noChangeShapeType="1"/>
              </p:cNvSpPr>
              <p:nvPr/>
            </p:nvSpPr>
            <p:spPr bwMode="auto">
              <a:xfrm flipV="1">
                <a:off x="1999" y="2529"/>
                <a:ext cx="240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7" name="Line 12543"/>
              <p:cNvSpPr>
                <a:spLocks noChangeShapeType="1"/>
              </p:cNvSpPr>
              <p:nvPr/>
            </p:nvSpPr>
            <p:spPr bwMode="auto">
              <a:xfrm>
                <a:off x="2108" y="2326"/>
                <a:ext cx="104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8" name="Line 12544"/>
              <p:cNvSpPr>
                <a:spLocks noChangeShapeType="1"/>
              </p:cNvSpPr>
              <p:nvPr/>
            </p:nvSpPr>
            <p:spPr bwMode="auto">
              <a:xfrm flipV="1">
                <a:off x="1518" y="2486"/>
                <a:ext cx="688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9" name="Line 12545"/>
              <p:cNvSpPr>
                <a:spLocks noChangeShapeType="1"/>
              </p:cNvSpPr>
              <p:nvPr/>
            </p:nvSpPr>
            <p:spPr bwMode="auto">
              <a:xfrm flipH="1" flipV="1">
                <a:off x="2427" y="2460"/>
                <a:ext cx="606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0" name="Line 12546"/>
              <p:cNvSpPr>
                <a:spLocks noChangeShapeType="1"/>
              </p:cNvSpPr>
              <p:nvPr/>
            </p:nvSpPr>
            <p:spPr bwMode="auto">
              <a:xfrm flipH="1" flipV="1">
                <a:off x="6072" y="1756"/>
                <a:ext cx="42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1" name="Line 12547"/>
              <p:cNvSpPr>
                <a:spLocks noChangeShapeType="1"/>
              </p:cNvSpPr>
              <p:nvPr/>
            </p:nvSpPr>
            <p:spPr bwMode="auto">
              <a:xfrm flipH="1" flipV="1">
                <a:off x="6084" y="1718"/>
                <a:ext cx="734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2" name="Line 12548"/>
              <p:cNvSpPr>
                <a:spLocks noChangeShapeType="1"/>
              </p:cNvSpPr>
              <p:nvPr/>
            </p:nvSpPr>
            <p:spPr bwMode="auto">
              <a:xfrm flipH="1">
                <a:off x="6085" y="1671"/>
                <a:ext cx="414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3" name="Line 12549"/>
              <p:cNvSpPr>
                <a:spLocks noChangeShapeType="1"/>
              </p:cNvSpPr>
              <p:nvPr/>
            </p:nvSpPr>
            <p:spPr bwMode="auto">
              <a:xfrm flipH="1">
                <a:off x="6085" y="1685"/>
                <a:ext cx="44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4" name="Line 12550"/>
              <p:cNvSpPr>
                <a:spLocks noChangeShapeType="1"/>
              </p:cNvSpPr>
              <p:nvPr/>
            </p:nvSpPr>
            <p:spPr bwMode="auto">
              <a:xfrm flipH="1">
                <a:off x="6084" y="1619"/>
                <a:ext cx="436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5" name="Line 12551"/>
              <p:cNvSpPr>
                <a:spLocks noChangeShapeType="1"/>
              </p:cNvSpPr>
              <p:nvPr/>
            </p:nvSpPr>
            <p:spPr bwMode="auto">
              <a:xfrm flipH="1">
                <a:off x="6085" y="1694"/>
                <a:ext cx="461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6" name="Line 12552"/>
              <p:cNvSpPr>
                <a:spLocks noChangeShapeType="1"/>
              </p:cNvSpPr>
              <p:nvPr/>
            </p:nvSpPr>
            <p:spPr bwMode="auto">
              <a:xfrm flipH="1">
                <a:off x="6082" y="1559"/>
                <a:ext cx="511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7" name="Line 12553"/>
              <p:cNvSpPr>
                <a:spLocks noChangeShapeType="1"/>
              </p:cNvSpPr>
              <p:nvPr/>
            </p:nvSpPr>
            <p:spPr bwMode="auto">
              <a:xfrm flipH="1">
                <a:off x="6060" y="1368"/>
                <a:ext cx="330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8" name="Line 12554"/>
              <p:cNvSpPr>
                <a:spLocks noChangeShapeType="1"/>
              </p:cNvSpPr>
              <p:nvPr/>
            </p:nvSpPr>
            <p:spPr bwMode="auto">
              <a:xfrm flipH="1" flipV="1">
                <a:off x="6080" y="1738"/>
                <a:ext cx="573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9" name="Line 12555"/>
              <p:cNvSpPr>
                <a:spLocks noChangeShapeType="1"/>
              </p:cNvSpPr>
              <p:nvPr/>
            </p:nvSpPr>
            <p:spPr bwMode="auto">
              <a:xfrm flipH="1">
                <a:off x="6083" y="1600"/>
                <a:ext cx="373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0" name="Line 12556"/>
              <p:cNvSpPr>
                <a:spLocks noChangeShapeType="1"/>
              </p:cNvSpPr>
              <p:nvPr/>
            </p:nvSpPr>
            <p:spPr bwMode="auto">
              <a:xfrm flipH="1">
                <a:off x="6083" y="1623"/>
                <a:ext cx="355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1" name="Line 12557"/>
              <p:cNvSpPr>
                <a:spLocks noChangeShapeType="1"/>
              </p:cNvSpPr>
              <p:nvPr/>
            </p:nvSpPr>
            <p:spPr bwMode="auto">
              <a:xfrm flipH="1">
                <a:off x="6085" y="1653"/>
                <a:ext cx="671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2" name="Line 12558"/>
              <p:cNvSpPr>
                <a:spLocks noChangeShapeType="1"/>
              </p:cNvSpPr>
              <p:nvPr/>
            </p:nvSpPr>
            <p:spPr bwMode="auto">
              <a:xfrm flipH="1">
                <a:off x="6084" y="1626"/>
                <a:ext cx="658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3" name="Line 12559"/>
              <p:cNvSpPr>
                <a:spLocks noChangeShapeType="1"/>
              </p:cNvSpPr>
              <p:nvPr/>
            </p:nvSpPr>
            <p:spPr bwMode="auto">
              <a:xfrm flipH="1" flipV="1">
                <a:off x="6081" y="1734"/>
                <a:ext cx="527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4" name="Line 12560"/>
              <p:cNvSpPr>
                <a:spLocks noChangeShapeType="1"/>
              </p:cNvSpPr>
              <p:nvPr/>
            </p:nvSpPr>
            <p:spPr bwMode="auto">
              <a:xfrm flipH="1">
                <a:off x="6077" y="1588"/>
                <a:ext cx="18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5" name="Line 12561"/>
              <p:cNvSpPr>
                <a:spLocks noChangeShapeType="1"/>
              </p:cNvSpPr>
              <p:nvPr/>
            </p:nvSpPr>
            <p:spPr bwMode="auto">
              <a:xfrm flipH="1">
                <a:off x="6085" y="1691"/>
                <a:ext cx="447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6" name="Line 12562"/>
              <p:cNvSpPr>
                <a:spLocks noChangeShapeType="1"/>
              </p:cNvSpPr>
              <p:nvPr/>
            </p:nvSpPr>
            <p:spPr bwMode="auto">
              <a:xfrm flipH="1">
                <a:off x="6085" y="1699"/>
                <a:ext cx="548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7" name="Line 12563"/>
              <p:cNvSpPr>
                <a:spLocks noChangeShapeType="1"/>
              </p:cNvSpPr>
              <p:nvPr/>
            </p:nvSpPr>
            <p:spPr bwMode="auto">
              <a:xfrm flipH="1">
                <a:off x="6066" y="1442"/>
                <a:ext cx="297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8" name="Line 12564"/>
              <p:cNvSpPr>
                <a:spLocks noChangeShapeType="1"/>
              </p:cNvSpPr>
              <p:nvPr/>
            </p:nvSpPr>
            <p:spPr bwMode="auto">
              <a:xfrm flipH="1">
                <a:off x="6034" y="1433"/>
                <a:ext cx="114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9" name="Line 12565"/>
              <p:cNvSpPr>
                <a:spLocks noChangeShapeType="1"/>
              </p:cNvSpPr>
              <p:nvPr/>
            </p:nvSpPr>
            <p:spPr bwMode="auto">
              <a:xfrm flipH="1">
                <a:off x="6084" y="1639"/>
                <a:ext cx="344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0" name="Line 12566"/>
              <p:cNvSpPr>
                <a:spLocks noChangeShapeType="1"/>
              </p:cNvSpPr>
              <p:nvPr/>
            </p:nvSpPr>
            <p:spPr bwMode="auto">
              <a:xfrm flipH="1">
                <a:off x="6075" y="1502"/>
                <a:ext cx="328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1" name="Line 12567"/>
              <p:cNvSpPr>
                <a:spLocks noChangeShapeType="1"/>
              </p:cNvSpPr>
              <p:nvPr/>
            </p:nvSpPr>
            <p:spPr bwMode="auto">
              <a:xfrm flipH="1">
                <a:off x="6084" y="1624"/>
                <a:ext cx="386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2" name="Line 12568"/>
              <p:cNvSpPr>
                <a:spLocks noChangeShapeType="1"/>
              </p:cNvSpPr>
              <p:nvPr/>
            </p:nvSpPr>
            <p:spPr bwMode="auto">
              <a:xfrm flipH="1">
                <a:off x="6047" y="1441"/>
                <a:ext cx="162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3" name="Line 12569"/>
              <p:cNvSpPr>
                <a:spLocks noChangeShapeType="1"/>
              </p:cNvSpPr>
              <p:nvPr/>
            </p:nvSpPr>
            <p:spPr bwMode="auto">
              <a:xfrm flipH="1" flipV="1">
                <a:off x="6085" y="1709"/>
                <a:ext cx="791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4" name="Line 12570"/>
              <p:cNvSpPr>
                <a:spLocks noChangeShapeType="1"/>
              </p:cNvSpPr>
              <p:nvPr/>
            </p:nvSpPr>
            <p:spPr bwMode="auto">
              <a:xfrm flipH="1">
                <a:off x="6084" y="1616"/>
                <a:ext cx="435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5" name="Line 12571"/>
              <p:cNvSpPr>
                <a:spLocks noChangeShapeType="1"/>
              </p:cNvSpPr>
              <p:nvPr/>
            </p:nvSpPr>
            <p:spPr bwMode="auto">
              <a:xfrm flipH="1">
                <a:off x="6085" y="1681"/>
                <a:ext cx="456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6" name="Line 12572"/>
              <p:cNvSpPr>
                <a:spLocks noChangeShapeType="1"/>
              </p:cNvSpPr>
              <p:nvPr/>
            </p:nvSpPr>
            <p:spPr bwMode="auto">
              <a:xfrm flipH="1" flipV="1">
                <a:off x="6077" y="1744"/>
                <a:ext cx="463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7" name="Line 12573"/>
              <p:cNvSpPr>
                <a:spLocks noChangeShapeType="1"/>
              </p:cNvSpPr>
              <p:nvPr/>
            </p:nvSpPr>
            <p:spPr bwMode="auto">
              <a:xfrm flipH="1">
                <a:off x="6084" y="1617"/>
                <a:ext cx="473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8" name="Line 12574"/>
              <p:cNvSpPr>
                <a:spLocks noChangeShapeType="1"/>
              </p:cNvSpPr>
              <p:nvPr/>
            </p:nvSpPr>
            <p:spPr bwMode="auto">
              <a:xfrm flipH="1">
                <a:off x="6081" y="1574"/>
                <a:ext cx="319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9" name="Line 12575"/>
              <p:cNvSpPr>
                <a:spLocks noChangeShapeType="1"/>
              </p:cNvSpPr>
              <p:nvPr/>
            </p:nvSpPr>
            <p:spPr bwMode="auto">
              <a:xfrm flipH="1">
                <a:off x="6085" y="1701"/>
                <a:ext cx="576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0" name="Line 12576"/>
              <p:cNvSpPr>
                <a:spLocks noChangeShapeType="1"/>
              </p:cNvSpPr>
              <p:nvPr/>
            </p:nvSpPr>
            <p:spPr bwMode="auto">
              <a:xfrm flipH="1">
                <a:off x="6036" y="1412"/>
                <a:ext cx="137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1" name="Line 12577"/>
              <p:cNvSpPr>
                <a:spLocks noChangeShapeType="1"/>
              </p:cNvSpPr>
              <p:nvPr/>
            </p:nvSpPr>
            <p:spPr bwMode="auto">
              <a:xfrm flipH="1">
                <a:off x="6080" y="1531"/>
                <a:ext cx="389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2" name="Line 12578"/>
              <p:cNvSpPr>
                <a:spLocks noChangeShapeType="1"/>
              </p:cNvSpPr>
              <p:nvPr/>
            </p:nvSpPr>
            <p:spPr bwMode="auto">
              <a:xfrm flipH="1" flipV="1">
                <a:off x="6085" y="1705"/>
                <a:ext cx="319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3" name="Line 12579"/>
              <p:cNvSpPr>
                <a:spLocks noChangeShapeType="1"/>
              </p:cNvSpPr>
              <p:nvPr/>
            </p:nvSpPr>
            <p:spPr bwMode="auto">
              <a:xfrm flipH="1" flipV="1">
                <a:off x="6084" y="1716"/>
                <a:ext cx="408" cy="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4" name="Line 12580"/>
              <p:cNvSpPr>
                <a:spLocks noChangeShapeType="1"/>
              </p:cNvSpPr>
              <p:nvPr/>
            </p:nvSpPr>
            <p:spPr bwMode="auto">
              <a:xfrm flipH="1">
                <a:off x="6024" y="1350"/>
                <a:ext cx="133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5" name="Line 12581"/>
              <p:cNvSpPr>
                <a:spLocks noChangeShapeType="1"/>
              </p:cNvSpPr>
              <p:nvPr/>
            </p:nvSpPr>
            <p:spPr bwMode="auto">
              <a:xfrm flipH="1">
                <a:off x="6081" y="1585"/>
                <a:ext cx="311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6" name="Line 12582"/>
              <p:cNvSpPr>
                <a:spLocks noChangeShapeType="1"/>
              </p:cNvSpPr>
              <p:nvPr/>
            </p:nvSpPr>
            <p:spPr bwMode="auto">
              <a:xfrm flipH="1">
                <a:off x="5047" y="2286"/>
                <a:ext cx="469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7" name="Line 12583"/>
              <p:cNvSpPr>
                <a:spLocks noChangeShapeType="1"/>
              </p:cNvSpPr>
              <p:nvPr/>
            </p:nvSpPr>
            <p:spPr bwMode="auto">
              <a:xfrm>
                <a:off x="4774" y="1821"/>
                <a:ext cx="124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8" name="Line 12584"/>
              <p:cNvSpPr>
                <a:spLocks noChangeShapeType="1"/>
              </p:cNvSpPr>
              <p:nvPr/>
            </p:nvSpPr>
            <p:spPr bwMode="auto">
              <a:xfrm flipV="1">
                <a:off x="3980" y="2343"/>
                <a:ext cx="836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9" name="Line 12585"/>
              <p:cNvSpPr>
                <a:spLocks noChangeShapeType="1"/>
              </p:cNvSpPr>
              <p:nvPr/>
            </p:nvSpPr>
            <p:spPr bwMode="auto">
              <a:xfrm flipV="1">
                <a:off x="4556" y="2414"/>
                <a:ext cx="289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0" name="Line 12586"/>
              <p:cNvSpPr>
                <a:spLocks noChangeShapeType="1"/>
              </p:cNvSpPr>
              <p:nvPr/>
            </p:nvSpPr>
            <p:spPr bwMode="auto">
              <a:xfrm flipH="1">
                <a:off x="4970" y="1839"/>
                <a:ext cx="136" cy="3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1" name="Line 12587"/>
              <p:cNvSpPr>
                <a:spLocks noChangeShapeType="1"/>
              </p:cNvSpPr>
              <p:nvPr/>
            </p:nvSpPr>
            <p:spPr bwMode="auto">
              <a:xfrm flipV="1">
                <a:off x="4357" y="2398"/>
                <a:ext cx="476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2" name="Line 12588"/>
              <p:cNvSpPr>
                <a:spLocks noChangeShapeType="1"/>
              </p:cNvSpPr>
              <p:nvPr/>
            </p:nvSpPr>
            <p:spPr bwMode="auto">
              <a:xfrm>
                <a:off x="4575" y="2134"/>
                <a:ext cx="256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3" name="Line 12589"/>
              <p:cNvSpPr>
                <a:spLocks noChangeShapeType="1"/>
              </p:cNvSpPr>
              <p:nvPr/>
            </p:nvSpPr>
            <p:spPr bwMode="auto">
              <a:xfrm flipV="1">
                <a:off x="4247" y="2362"/>
                <a:ext cx="571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4" name="Line 12590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570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5" name="Line 12591"/>
              <p:cNvSpPr>
                <a:spLocks noChangeShapeType="1"/>
              </p:cNvSpPr>
              <p:nvPr/>
            </p:nvSpPr>
            <p:spPr bwMode="auto">
              <a:xfrm flipH="1">
                <a:off x="5023" y="2071"/>
                <a:ext cx="248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6" name="Line 12592"/>
              <p:cNvSpPr>
                <a:spLocks noChangeShapeType="1"/>
              </p:cNvSpPr>
              <p:nvPr/>
            </p:nvSpPr>
            <p:spPr bwMode="auto">
              <a:xfrm flipH="1" flipV="1">
                <a:off x="5019" y="2416"/>
                <a:ext cx="335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7" name="Line 12593"/>
              <p:cNvSpPr>
                <a:spLocks noChangeShapeType="1"/>
              </p:cNvSpPr>
              <p:nvPr/>
            </p:nvSpPr>
            <p:spPr bwMode="auto">
              <a:xfrm flipV="1">
                <a:off x="4165" y="2353"/>
                <a:ext cx="652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8" name="Line 12594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429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9" name="Line 12595"/>
              <p:cNvSpPr>
                <a:spLocks noChangeShapeType="1"/>
              </p:cNvSpPr>
              <p:nvPr/>
            </p:nvSpPr>
            <p:spPr bwMode="auto">
              <a:xfrm flipV="1">
                <a:off x="4405" y="2417"/>
                <a:ext cx="443" cy="4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0" name="Line 12596"/>
              <p:cNvSpPr>
                <a:spLocks noChangeShapeType="1"/>
              </p:cNvSpPr>
              <p:nvPr/>
            </p:nvSpPr>
            <p:spPr bwMode="auto">
              <a:xfrm flipH="1">
                <a:off x="4992" y="2154"/>
                <a:ext cx="50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1" name="Line 12597"/>
              <p:cNvSpPr>
                <a:spLocks noChangeShapeType="1"/>
              </p:cNvSpPr>
              <p:nvPr/>
            </p:nvSpPr>
            <p:spPr bwMode="auto">
              <a:xfrm flipV="1">
                <a:off x="4693" y="2446"/>
                <a:ext cx="198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2" name="Line 12598"/>
              <p:cNvSpPr>
                <a:spLocks noChangeShapeType="1"/>
              </p:cNvSpPr>
              <p:nvPr/>
            </p:nvSpPr>
            <p:spPr bwMode="auto">
              <a:xfrm flipH="1">
                <a:off x="4996" y="2005"/>
                <a:ext cx="155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3" name="Line 12599"/>
              <p:cNvSpPr>
                <a:spLocks noChangeShapeType="1"/>
              </p:cNvSpPr>
              <p:nvPr/>
            </p:nvSpPr>
            <p:spPr bwMode="auto">
              <a:xfrm>
                <a:off x="3993" y="2164"/>
                <a:ext cx="825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4" name="Line 12600"/>
              <p:cNvSpPr>
                <a:spLocks noChangeShapeType="1"/>
              </p:cNvSpPr>
              <p:nvPr/>
            </p:nvSpPr>
            <p:spPr bwMode="auto">
              <a:xfrm flipV="1">
                <a:off x="3763" y="2379"/>
                <a:ext cx="1061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5" name="Line 12601"/>
              <p:cNvSpPr>
                <a:spLocks noChangeShapeType="1"/>
              </p:cNvSpPr>
              <p:nvPr/>
            </p:nvSpPr>
            <p:spPr bwMode="auto">
              <a:xfrm flipH="1">
                <a:off x="5044" y="2110"/>
                <a:ext cx="753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6" name="Line 12602"/>
              <p:cNvSpPr>
                <a:spLocks noChangeShapeType="1"/>
              </p:cNvSpPr>
              <p:nvPr/>
            </p:nvSpPr>
            <p:spPr bwMode="auto">
              <a:xfrm flipH="1" flipV="1">
                <a:off x="5012" y="2423"/>
                <a:ext cx="461" cy="4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7" name="Line 12603"/>
              <p:cNvSpPr>
                <a:spLocks noChangeShapeType="1"/>
              </p:cNvSpPr>
              <p:nvPr/>
            </p:nvSpPr>
            <p:spPr bwMode="auto">
              <a:xfrm flipV="1">
                <a:off x="3954" y="2397"/>
                <a:ext cx="878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8" name="Line 12604"/>
              <p:cNvSpPr>
                <a:spLocks noChangeShapeType="1"/>
              </p:cNvSpPr>
              <p:nvPr/>
            </p:nvSpPr>
            <p:spPr bwMode="auto">
              <a:xfrm flipV="1">
                <a:off x="4423" y="2360"/>
                <a:ext cx="395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9" name="Line 12605"/>
              <p:cNvSpPr>
                <a:spLocks noChangeShapeType="1"/>
              </p:cNvSpPr>
              <p:nvPr/>
            </p:nvSpPr>
            <p:spPr bwMode="auto">
              <a:xfrm flipH="1">
                <a:off x="5031" y="2216"/>
                <a:ext cx="100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0" name="Line 12606"/>
              <p:cNvSpPr>
                <a:spLocks noChangeShapeType="1"/>
              </p:cNvSpPr>
              <p:nvPr/>
            </p:nvSpPr>
            <p:spPr bwMode="auto">
              <a:xfrm flipH="1" flipV="1">
                <a:off x="4995" y="2436"/>
                <a:ext cx="262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1" name="Line 12607"/>
              <p:cNvSpPr>
                <a:spLocks noChangeShapeType="1"/>
              </p:cNvSpPr>
              <p:nvPr/>
            </p:nvSpPr>
            <p:spPr bwMode="auto">
              <a:xfrm>
                <a:off x="4251" y="2167"/>
                <a:ext cx="569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2" name="Line 12608"/>
              <p:cNvSpPr>
                <a:spLocks noChangeShapeType="1"/>
              </p:cNvSpPr>
              <p:nvPr/>
            </p:nvSpPr>
            <p:spPr bwMode="auto">
              <a:xfrm flipV="1">
                <a:off x="4663" y="2443"/>
                <a:ext cx="221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3" name="Line 12609"/>
              <p:cNvSpPr>
                <a:spLocks noChangeShapeType="1"/>
              </p:cNvSpPr>
              <p:nvPr/>
            </p:nvSpPr>
            <p:spPr bwMode="auto">
              <a:xfrm flipH="1" flipV="1">
                <a:off x="5003" y="2430"/>
                <a:ext cx="276" cy="3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4" name="Line 12610"/>
              <p:cNvSpPr>
                <a:spLocks noChangeShapeType="1"/>
              </p:cNvSpPr>
              <p:nvPr/>
            </p:nvSpPr>
            <p:spPr bwMode="auto">
              <a:xfrm>
                <a:off x="4624" y="2102"/>
                <a:ext cx="216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5" name="Line 12611"/>
              <p:cNvSpPr>
                <a:spLocks noChangeShapeType="1"/>
              </p:cNvSpPr>
              <p:nvPr/>
            </p:nvSpPr>
            <p:spPr bwMode="auto">
              <a:xfrm>
                <a:off x="4511" y="1979"/>
                <a:ext cx="333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6" name="Line 12612"/>
              <p:cNvSpPr>
                <a:spLocks noChangeShapeType="1"/>
              </p:cNvSpPr>
              <p:nvPr/>
            </p:nvSpPr>
            <p:spPr bwMode="auto">
              <a:xfrm flipH="1">
                <a:off x="5049" y="2270"/>
                <a:ext cx="934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7" name="Line 12613"/>
              <p:cNvSpPr>
                <a:spLocks noChangeShapeType="1"/>
              </p:cNvSpPr>
              <p:nvPr/>
            </p:nvSpPr>
            <p:spPr bwMode="auto">
              <a:xfrm flipH="1" flipV="1">
                <a:off x="5035" y="2392"/>
                <a:ext cx="80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8" name="Line 12614"/>
              <p:cNvSpPr>
                <a:spLocks noChangeShapeType="1"/>
              </p:cNvSpPr>
              <p:nvPr/>
            </p:nvSpPr>
            <p:spPr bwMode="auto">
              <a:xfrm flipV="1">
                <a:off x="4212" y="2377"/>
                <a:ext cx="611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9" name="Line 12615"/>
              <p:cNvSpPr>
                <a:spLocks noChangeShapeType="1"/>
              </p:cNvSpPr>
              <p:nvPr/>
            </p:nvSpPr>
            <p:spPr bwMode="auto">
              <a:xfrm flipV="1">
                <a:off x="3767" y="2348"/>
                <a:ext cx="1049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0" name="Line 12616"/>
              <p:cNvSpPr>
                <a:spLocks noChangeShapeType="1"/>
              </p:cNvSpPr>
              <p:nvPr/>
            </p:nvSpPr>
            <p:spPr bwMode="auto">
              <a:xfrm flipV="1">
                <a:off x="4675" y="2446"/>
                <a:ext cx="217" cy="5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1" name="Line 12617"/>
              <p:cNvSpPr>
                <a:spLocks noChangeShapeType="1"/>
              </p:cNvSpPr>
              <p:nvPr/>
            </p:nvSpPr>
            <p:spPr bwMode="auto">
              <a:xfrm>
                <a:off x="4441" y="2150"/>
                <a:ext cx="383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2" name="Line 12618"/>
              <p:cNvSpPr>
                <a:spLocks noChangeShapeType="1"/>
              </p:cNvSpPr>
              <p:nvPr/>
            </p:nvSpPr>
            <p:spPr bwMode="auto">
              <a:xfrm>
                <a:off x="4638" y="1931"/>
                <a:ext cx="226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3" name="Line 12619"/>
              <p:cNvSpPr>
                <a:spLocks noChangeShapeType="1"/>
              </p:cNvSpPr>
              <p:nvPr/>
            </p:nvSpPr>
            <p:spPr bwMode="auto">
              <a:xfrm>
                <a:off x="4601" y="1987"/>
                <a:ext cx="25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4" name="Group 12821"/>
            <p:cNvGrpSpPr>
              <a:grpSpLocks/>
            </p:cNvGrpSpPr>
            <p:nvPr/>
          </p:nvGrpSpPr>
          <p:grpSpPr bwMode="auto">
            <a:xfrm>
              <a:off x="3827" y="1550"/>
              <a:ext cx="2364" cy="1520"/>
              <a:chOff x="3827" y="1550"/>
              <a:chExt cx="2364" cy="1520"/>
            </a:xfrm>
          </p:grpSpPr>
          <p:sp>
            <p:nvSpPr>
              <p:cNvPr id="13714" name="Line 12621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763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5" name="Line 12622"/>
              <p:cNvSpPr>
                <a:spLocks noChangeShapeType="1"/>
              </p:cNvSpPr>
              <p:nvPr/>
            </p:nvSpPr>
            <p:spPr bwMode="auto">
              <a:xfrm flipH="1" flipV="1">
                <a:off x="5047" y="2356"/>
                <a:ext cx="103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6" name="Line 12623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245" cy="4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7" name="Line 12624"/>
              <p:cNvSpPr>
                <a:spLocks noChangeShapeType="1"/>
              </p:cNvSpPr>
              <p:nvPr/>
            </p:nvSpPr>
            <p:spPr bwMode="auto">
              <a:xfrm flipV="1">
                <a:off x="4136" y="2357"/>
                <a:ext cx="681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8" name="Line 12625"/>
              <p:cNvSpPr>
                <a:spLocks noChangeShapeType="1"/>
              </p:cNvSpPr>
              <p:nvPr/>
            </p:nvSpPr>
            <p:spPr bwMode="auto">
              <a:xfrm flipH="1" flipV="1">
                <a:off x="5041" y="2378"/>
                <a:ext cx="536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9" name="Line 12626"/>
              <p:cNvSpPr>
                <a:spLocks noChangeShapeType="1"/>
              </p:cNvSpPr>
              <p:nvPr/>
            </p:nvSpPr>
            <p:spPr bwMode="auto">
              <a:xfrm>
                <a:off x="4528" y="2225"/>
                <a:ext cx="293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0" name="Line 12627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680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1" name="Line 12628"/>
              <p:cNvSpPr>
                <a:spLocks noChangeShapeType="1"/>
              </p:cNvSpPr>
              <p:nvPr/>
            </p:nvSpPr>
            <p:spPr bwMode="auto">
              <a:xfrm flipH="1">
                <a:off x="5013" y="1875"/>
                <a:ext cx="366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2" name="Line 12629"/>
              <p:cNvSpPr>
                <a:spLocks noChangeShapeType="1"/>
              </p:cNvSpPr>
              <p:nvPr/>
            </p:nvSpPr>
            <p:spPr bwMode="auto">
              <a:xfrm flipH="1" flipV="1">
                <a:off x="5049" y="2346"/>
                <a:ext cx="691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3" name="Line 12630"/>
              <p:cNvSpPr>
                <a:spLocks noChangeShapeType="1"/>
              </p:cNvSpPr>
              <p:nvPr/>
            </p:nvSpPr>
            <p:spPr bwMode="auto">
              <a:xfrm flipV="1">
                <a:off x="4058" y="2394"/>
                <a:ext cx="773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4" name="Line 12631"/>
              <p:cNvSpPr>
                <a:spLocks noChangeShapeType="1"/>
              </p:cNvSpPr>
              <p:nvPr/>
            </p:nvSpPr>
            <p:spPr bwMode="auto">
              <a:xfrm flipH="1" flipV="1">
                <a:off x="5018" y="2417"/>
                <a:ext cx="464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5" name="Line 12632"/>
              <p:cNvSpPr>
                <a:spLocks noChangeShapeType="1"/>
              </p:cNvSpPr>
              <p:nvPr/>
            </p:nvSpPr>
            <p:spPr bwMode="auto">
              <a:xfrm flipH="1">
                <a:off x="5046" y="2176"/>
                <a:ext cx="838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6" name="Line 12633"/>
              <p:cNvSpPr>
                <a:spLocks noChangeShapeType="1"/>
              </p:cNvSpPr>
              <p:nvPr/>
            </p:nvSpPr>
            <p:spPr bwMode="auto">
              <a:xfrm>
                <a:off x="4532" y="2306"/>
                <a:ext cx="284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7" name="Line 12634"/>
              <p:cNvSpPr>
                <a:spLocks noChangeShapeType="1"/>
              </p:cNvSpPr>
              <p:nvPr/>
            </p:nvSpPr>
            <p:spPr bwMode="auto">
              <a:xfrm flipV="1">
                <a:off x="4210" y="2401"/>
                <a:ext cx="625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8" name="Line 12635"/>
              <p:cNvSpPr>
                <a:spLocks noChangeShapeType="1"/>
              </p:cNvSpPr>
              <p:nvPr/>
            </p:nvSpPr>
            <p:spPr bwMode="auto">
              <a:xfrm flipH="1">
                <a:off x="5049" y="2313"/>
                <a:ext cx="326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9" name="Line 12636"/>
              <p:cNvSpPr>
                <a:spLocks noChangeShapeType="1"/>
              </p:cNvSpPr>
              <p:nvPr/>
            </p:nvSpPr>
            <p:spPr bwMode="auto">
              <a:xfrm flipV="1">
                <a:off x="4520" y="2344"/>
                <a:ext cx="296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0" name="Line 12637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961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1" name="Line 12638"/>
              <p:cNvSpPr>
                <a:spLocks noChangeShapeType="1"/>
              </p:cNvSpPr>
              <p:nvPr/>
            </p:nvSpPr>
            <p:spPr bwMode="auto">
              <a:xfrm flipH="1">
                <a:off x="5049" y="2323"/>
                <a:ext cx="675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2" name="Line 12639"/>
              <p:cNvSpPr>
                <a:spLocks noChangeShapeType="1"/>
              </p:cNvSpPr>
              <p:nvPr/>
            </p:nvSpPr>
            <p:spPr bwMode="auto">
              <a:xfrm flipH="1">
                <a:off x="5047" y="2230"/>
                <a:ext cx="843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3" name="Line 12640"/>
              <p:cNvSpPr>
                <a:spLocks noChangeShapeType="1"/>
              </p:cNvSpPr>
              <p:nvPr/>
            </p:nvSpPr>
            <p:spPr bwMode="auto">
              <a:xfrm flipV="1">
                <a:off x="4041" y="2346"/>
                <a:ext cx="775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4" name="Line 12641"/>
              <p:cNvSpPr>
                <a:spLocks noChangeShapeType="1"/>
              </p:cNvSpPr>
              <p:nvPr/>
            </p:nvSpPr>
            <p:spPr bwMode="auto">
              <a:xfrm>
                <a:off x="4533" y="1829"/>
                <a:ext cx="328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5" name="Line 12642"/>
              <p:cNvSpPr>
                <a:spLocks noChangeShapeType="1"/>
              </p:cNvSpPr>
              <p:nvPr/>
            </p:nvSpPr>
            <p:spPr bwMode="auto">
              <a:xfrm flipH="1">
                <a:off x="5037" y="2058"/>
                <a:ext cx="498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6" name="Line 12643"/>
              <p:cNvSpPr>
                <a:spLocks noChangeShapeType="1"/>
              </p:cNvSpPr>
              <p:nvPr/>
            </p:nvSpPr>
            <p:spPr bwMode="auto">
              <a:xfrm flipH="1">
                <a:off x="4985" y="2098"/>
                <a:ext cx="69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7" name="Line 12644"/>
              <p:cNvSpPr>
                <a:spLocks noChangeShapeType="1"/>
              </p:cNvSpPr>
              <p:nvPr/>
            </p:nvSpPr>
            <p:spPr bwMode="auto">
              <a:xfrm>
                <a:off x="4655" y="1903"/>
                <a:ext cx="215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8" name="Line 12645"/>
              <p:cNvSpPr>
                <a:spLocks noChangeShapeType="1"/>
              </p:cNvSpPr>
              <p:nvPr/>
            </p:nvSpPr>
            <p:spPr bwMode="auto">
              <a:xfrm flipH="1">
                <a:off x="4968" y="1797"/>
                <a:ext cx="137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9" name="Line 12646"/>
              <p:cNvSpPr>
                <a:spLocks noChangeShapeType="1"/>
              </p:cNvSpPr>
              <p:nvPr/>
            </p:nvSpPr>
            <p:spPr bwMode="auto">
              <a:xfrm>
                <a:off x="4603" y="1956"/>
                <a:ext cx="253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0" name="Line 12647"/>
              <p:cNvSpPr>
                <a:spLocks noChangeShapeType="1"/>
              </p:cNvSpPr>
              <p:nvPr/>
            </p:nvSpPr>
            <p:spPr bwMode="auto">
              <a:xfrm flipV="1">
                <a:off x="4296" y="2384"/>
                <a:ext cx="529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1" name="Line 12648"/>
              <p:cNvSpPr>
                <a:spLocks noChangeShapeType="1"/>
              </p:cNvSpPr>
              <p:nvPr/>
            </p:nvSpPr>
            <p:spPr bwMode="auto">
              <a:xfrm>
                <a:off x="4495" y="2112"/>
                <a:ext cx="334" cy="1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2" name="Line 12649"/>
              <p:cNvSpPr>
                <a:spLocks noChangeShapeType="1"/>
              </p:cNvSpPr>
              <p:nvPr/>
            </p:nvSpPr>
            <p:spPr bwMode="auto">
              <a:xfrm flipH="1">
                <a:off x="5047" y="2258"/>
                <a:ext cx="530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3" name="Line 12650"/>
              <p:cNvSpPr>
                <a:spLocks noChangeShapeType="1"/>
              </p:cNvSpPr>
              <p:nvPr/>
            </p:nvSpPr>
            <p:spPr bwMode="auto">
              <a:xfrm flipH="1" flipV="1">
                <a:off x="4944" y="2453"/>
                <a:ext cx="42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4" name="Line 12651"/>
              <p:cNvSpPr>
                <a:spLocks noChangeShapeType="1"/>
              </p:cNvSpPr>
              <p:nvPr/>
            </p:nvSpPr>
            <p:spPr bwMode="auto">
              <a:xfrm flipH="1" flipV="1">
                <a:off x="4961" y="2451"/>
                <a:ext cx="132" cy="5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5" name="Line 12652"/>
              <p:cNvSpPr>
                <a:spLocks noChangeShapeType="1"/>
              </p:cNvSpPr>
              <p:nvPr/>
            </p:nvSpPr>
            <p:spPr bwMode="auto">
              <a:xfrm flipV="1">
                <a:off x="4263" y="2379"/>
                <a:ext cx="561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6" name="Line 12653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180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7" name="Line 12654"/>
              <p:cNvSpPr>
                <a:spLocks noChangeShapeType="1"/>
              </p:cNvSpPr>
              <p:nvPr/>
            </p:nvSpPr>
            <p:spPr bwMode="auto">
              <a:xfrm>
                <a:off x="4380" y="1837"/>
                <a:ext cx="466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8" name="Line 12655"/>
              <p:cNvSpPr>
                <a:spLocks noChangeShapeType="1"/>
              </p:cNvSpPr>
              <p:nvPr/>
            </p:nvSpPr>
            <p:spPr bwMode="auto">
              <a:xfrm flipV="1">
                <a:off x="4692" y="2446"/>
                <a:ext cx="199" cy="5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9" name="Line 12656"/>
              <p:cNvSpPr>
                <a:spLocks noChangeShapeType="1"/>
              </p:cNvSpPr>
              <p:nvPr/>
            </p:nvSpPr>
            <p:spPr bwMode="auto">
              <a:xfrm flipV="1">
                <a:off x="4306" y="2397"/>
                <a:ext cx="526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0" name="Line 12657"/>
              <p:cNvSpPr>
                <a:spLocks noChangeShapeType="1"/>
              </p:cNvSpPr>
              <p:nvPr/>
            </p:nvSpPr>
            <p:spPr bwMode="auto">
              <a:xfrm flipV="1">
                <a:off x="3844" y="2387"/>
                <a:ext cx="984" cy="4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1" name="Line 12658"/>
              <p:cNvSpPr>
                <a:spLocks noChangeShapeType="1"/>
              </p:cNvSpPr>
              <p:nvPr/>
            </p:nvSpPr>
            <p:spPr bwMode="auto">
              <a:xfrm flipV="1">
                <a:off x="4260" y="2408"/>
                <a:ext cx="580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2" name="Line 12659"/>
              <p:cNvSpPr>
                <a:spLocks noChangeShapeType="1"/>
              </p:cNvSpPr>
              <p:nvPr/>
            </p:nvSpPr>
            <p:spPr bwMode="auto">
              <a:xfrm flipH="1">
                <a:off x="5049" y="2336"/>
                <a:ext cx="130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3" name="Line 12660"/>
              <p:cNvSpPr>
                <a:spLocks noChangeShapeType="1"/>
              </p:cNvSpPr>
              <p:nvPr/>
            </p:nvSpPr>
            <p:spPr bwMode="auto">
              <a:xfrm>
                <a:off x="4238" y="2162"/>
                <a:ext cx="58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4" name="Line 12661"/>
              <p:cNvSpPr>
                <a:spLocks noChangeShapeType="1"/>
              </p:cNvSpPr>
              <p:nvPr/>
            </p:nvSpPr>
            <p:spPr bwMode="auto">
              <a:xfrm flipH="1">
                <a:off x="5049" y="2311"/>
                <a:ext cx="696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5" name="Line 12662"/>
              <p:cNvSpPr>
                <a:spLocks noChangeShapeType="1"/>
              </p:cNvSpPr>
              <p:nvPr/>
            </p:nvSpPr>
            <p:spPr bwMode="auto">
              <a:xfrm flipH="1">
                <a:off x="5041" y="2113"/>
                <a:ext cx="485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6" name="Line 12663"/>
              <p:cNvSpPr>
                <a:spLocks noChangeShapeType="1"/>
              </p:cNvSpPr>
              <p:nvPr/>
            </p:nvSpPr>
            <p:spPr bwMode="auto">
              <a:xfrm flipV="1">
                <a:off x="4833" y="2453"/>
                <a:ext cx="83" cy="5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7" name="Line 12664"/>
              <p:cNvSpPr>
                <a:spLocks noChangeShapeType="1"/>
              </p:cNvSpPr>
              <p:nvPr/>
            </p:nvSpPr>
            <p:spPr bwMode="auto">
              <a:xfrm flipH="1" flipV="1">
                <a:off x="4978" y="2444"/>
                <a:ext cx="191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8" name="Line 12665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5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9" name="Line 12666"/>
              <p:cNvSpPr>
                <a:spLocks noChangeShapeType="1"/>
              </p:cNvSpPr>
              <p:nvPr/>
            </p:nvSpPr>
            <p:spPr bwMode="auto">
              <a:xfrm>
                <a:off x="4647" y="2120"/>
                <a:ext cx="193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0" name="Line 12667"/>
              <p:cNvSpPr>
                <a:spLocks noChangeShapeType="1"/>
              </p:cNvSpPr>
              <p:nvPr/>
            </p:nvSpPr>
            <p:spPr bwMode="auto">
              <a:xfrm flipV="1">
                <a:off x="4829" y="2452"/>
                <a:ext cx="83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1" name="Line 12668"/>
              <p:cNvSpPr>
                <a:spLocks noChangeShapeType="1"/>
              </p:cNvSpPr>
              <p:nvPr/>
            </p:nvSpPr>
            <p:spPr bwMode="auto">
              <a:xfrm flipH="1" flipV="1">
                <a:off x="5047" y="2348"/>
                <a:ext cx="107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2" name="Line 12669"/>
              <p:cNvSpPr>
                <a:spLocks noChangeShapeType="1"/>
              </p:cNvSpPr>
              <p:nvPr/>
            </p:nvSpPr>
            <p:spPr bwMode="auto">
              <a:xfrm flipV="1">
                <a:off x="4234" y="2393"/>
                <a:ext cx="596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3" name="Line 12670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988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4" name="Line 12671"/>
              <p:cNvSpPr>
                <a:spLocks noChangeShapeType="1"/>
              </p:cNvSpPr>
              <p:nvPr/>
            </p:nvSpPr>
            <p:spPr bwMode="auto">
              <a:xfrm flipH="1" flipV="1">
                <a:off x="5023" y="2410"/>
                <a:ext cx="454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5" name="Line 12672"/>
              <p:cNvSpPr>
                <a:spLocks noChangeShapeType="1"/>
              </p:cNvSpPr>
              <p:nvPr/>
            </p:nvSpPr>
            <p:spPr bwMode="auto">
              <a:xfrm>
                <a:off x="4592" y="2090"/>
                <a:ext cx="24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6" name="Line 12673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728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7" name="Line 12674"/>
              <p:cNvSpPr>
                <a:spLocks noChangeShapeType="1"/>
              </p:cNvSpPr>
              <p:nvPr/>
            </p:nvSpPr>
            <p:spPr bwMode="auto">
              <a:xfrm flipH="1">
                <a:off x="5038" y="1919"/>
                <a:ext cx="823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8" name="Line 12675"/>
              <p:cNvSpPr>
                <a:spLocks noChangeShapeType="1"/>
              </p:cNvSpPr>
              <p:nvPr/>
            </p:nvSpPr>
            <p:spPr bwMode="auto">
              <a:xfrm>
                <a:off x="4686" y="2059"/>
                <a:ext cx="169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9" name="Line 12676"/>
              <p:cNvSpPr>
                <a:spLocks noChangeShapeType="1"/>
              </p:cNvSpPr>
              <p:nvPr/>
            </p:nvSpPr>
            <p:spPr bwMode="auto">
              <a:xfrm flipH="1" flipV="1">
                <a:off x="5047" y="2352"/>
                <a:ext cx="92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0" name="Line 12677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15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1" name="Line 12678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116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2" name="Line 12679"/>
              <p:cNvSpPr>
                <a:spLocks noChangeShapeType="1"/>
              </p:cNvSpPr>
              <p:nvPr/>
            </p:nvSpPr>
            <p:spPr bwMode="auto">
              <a:xfrm flipH="1" flipV="1">
                <a:off x="4951" y="2453"/>
                <a:ext cx="84" cy="5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3" name="Line 12680"/>
              <p:cNvSpPr>
                <a:spLocks noChangeShapeType="1"/>
              </p:cNvSpPr>
              <p:nvPr/>
            </p:nvSpPr>
            <p:spPr bwMode="auto">
              <a:xfrm flipH="1" flipV="1">
                <a:off x="5030" y="2399"/>
                <a:ext cx="439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4" name="Line 12681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772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5" name="Line 12682"/>
              <p:cNvSpPr>
                <a:spLocks noChangeShapeType="1"/>
              </p:cNvSpPr>
              <p:nvPr/>
            </p:nvSpPr>
            <p:spPr bwMode="auto">
              <a:xfrm>
                <a:off x="4586" y="1929"/>
                <a:ext cx="272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6" name="Line 12683"/>
              <p:cNvSpPr>
                <a:spLocks noChangeShapeType="1"/>
              </p:cNvSpPr>
              <p:nvPr/>
            </p:nvSpPr>
            <p:spPr bwMode="auto">
              <a:xfrm flipV="1">
                <a:off x="4024" y="2339"/>
                <a:ext cx="792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7" name="Line 12684"/>
              <p:cNvSpPr>
                <a:spLocks noChangeShapeType="1"/>
              </p:cNvSpPr>
              <p:nvPr/>
            </p:nvSpPr>
            <p:spPr bwMode="auto">
              <a:xfrm flipH="1">
                <a:off x="5028" y="2018"/>
                <a:ext cx="37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8" name="Line 12685"/>
              <p:cNvSpPr>
                <a:spLocks noChangeShapeType="1"/>
              </p:cNvSpPr>
              <p:nvPr/>
            </p:nvSpPr>
            <p:spPr bwMode="auto">
              <a:xfrm>
                <a:off x="4790" y="2009"/>
                <a:ext cx="96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9" name="Line 12686"/>
              <p:cNvSpPr>
                <a:spLocks noChangeShapeType="1"/>
              </p:cNvSpPr>
              <p:nvPr/>
            </p:nvSpPr>
            <p:spPr bwMode="auto">
              <a:xfrm>
                <a:off x="4820" y="2057"/>
                <a:ext cx="69" cy="1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0" name="Line 12687"/>
              <p:cNvSpPr>
                <a:spLocks noChangeShapeType="1"/>
              </p:cNvSpPr>
              <p:nvPr/>
            </p:nvSpPr>
            <p:spPr bwMode="auto">
              <a:xfrm>
                <a:off x="4545" y="1807"/>
                <a:ext cx="318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1" name="Line 12688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623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2" name="Line 12689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87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3" name="Line 12690"/>
              <p:cNvSpPr>
                <a:spLocks noChangeShapeType="1"/>
              </p:cNvSpPr>
              <p:nvPr/>
            </p:nvSpPr>
            <p:spPr bwMode="auto">
              <a:xfrm flipH="1" flipV="1">
                <a:off x="4996" y="2436"/>
                <a:ext cx="329" cy="5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4" name="Line 12691"/>
              <p:cNvSpPr>
                <a:spLocks noChangeShapeType="1"/>
              </p:cNvSpPr>
              <p:nvPr/>
            </p:nvSpPr>
            <p:spPr bwMode="auto">
              <a:xfrm flipV="1">
                <a:off x="3946" y="2381"/>
                <a:ext cx="878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5" name="Line 12692"/>
              <p:cNvSpPr>
                <a:spLocks noChangeShapeType="1"/>
              </p:cNvSpPr>
              <p:nvPr/>
            </p:nvSpPr>
            <p:spPr bwMode="auto">
              <a:xfrm flipV="1">
                <a:off x="4731" y="2448"/>
                <a:ext cx="166" cy="5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6" name="Line 12693"/>
              <p:cNvSpPr>
                <a:spLocks noChangeShapeType="1"/>
              </p:cNvSpPr>
              <p:nvPr/>
            </p:nvSpPr>
            <p:spPr bwMode="auto">
              <a:xfrm flipH="1" flipV="1">
                <a:off x="5021" y="2413"/>
                <a:ext cx="49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7" name="Line 12694"/>
              <p:cNvSpPr>
                <a:spLocks noChangeShapeType="1"/>
              </p:cNvSpPr>
              <p:nvPr/>
            </p:nvSpPr>
            <p:spPr bwMode="auto">
              <a:xfrm flipV="1">
                <a:off x="3827" y="2353"/>
                <a:ext cx="990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8" name="Line 12695"/>
              <p:cNvSpPr>
                <a:spLocks noChangeShapeType="1"/>
              </p:cNvSpPr>
              <p:nvPr/>
            </p:nvSpPr>
            <p:spPr bwMode="auto">
              <a:xfrm flipH="1" flipV="1">
                <a:off x="5035" y="2393"/>
                <a:ext cx="630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9" name="Line 12696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80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0" name="Line 12697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251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1" name="Line 12698"/>
              <p:cNvSpPr>
                <a:spLocks noChangeShapeType="1"/>
              </p:cNvSpPr>
              <p:nvPr/>
            </p:nvSpPr>
            <p:spPr bwMode="auto">
              <a:xfrm flipH="1">
                <a:off x="4978" y="1815"/>
                <a:ext cx="183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2" name="Line 12699"/>
              <p:cNvSpPr>
                <a:spLocks noChangeShapeType="1"/>
              </p:cNvSpPr>
              <p:nvPr/>
            </p:nvSpPr>
            <p:spPr bwMode="auto">
              <a:xfrm flipH="1" flipV="1">
                <a:off x="5047" y="2351"/>
                <a:ext cx="678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3" name="Line 12700"/>
              <p:cNvSpPr>
                <a:spLocks noChangeShapeType="1"/>
              </p:cNvSpPr>
              <p:nvPr/>
            </p:nvSpPr>
            <p:spPr bwMode="auto">
              <a:xfrm>
                <a:off x="4456" y="2036"/>
                <a:ext cx="379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4" name="Line 12701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963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5" name="Line 12702"/>
              <p:cNvSpPr>
                <a:spLocks noChangeShapeType="1"/>
              </p:cNvSpPr>
              <p:nvPr/>
            </p:nvSpPr>
            <p:spPr bwMode="auto">
              <a:xfrm>
                <a:off x="4201" y="1984"/>
                <a:ext cx="627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6" name="Line 12703"/>
              <p:cNvSpPr>
                <a:spLocks noChangeShapeType="1"/>
              </p:cNvSpPr>
              <p:nvPr/>
            </p:nvSpPr>
            <p:spPr bwMode="auto">
              <a:xfrm flipV="1">
                <a:off x="4377" y="2402"/>
                <a:ext cx="459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7" name="Line 12704"/>
              <p:cNvSpPr>
                <a:spLocks noChangeShapeType="1"/>
              </p:cNvSpPr>
              <p:nvPr/>
            </p:nvSpPr>
            <p:spPr bwMode="auto">
              <a:xfrm flipH="1" flipV="1">
                <a:off x="5047" y="2348"/>
                <a:ext cx="66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8" name="Line 12705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904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9" name="Line 12706"/>
              <p:cNvSpPr>
                <a:spLocks noChangeShapeType="1"/>
              </p:cNvSpPr>
              <p:nvPr/>
            </p:nvSpPr>
            <p:spPr bwMode="auto">
              <a:xfrm flipH="1" flipV="1">
                <a:off x="4932" y="2454"/>
                <a:ext cx="2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0" name="Line 12707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42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1" name="Line 12708"/>
              <p:cNvSpPr>
                <a:spLocks noChangeShapeType="1"/>
              </p:cNvSpPr>
              <p:nvPr/>
            </p:nvSpPr>
            <p:spPr bwMode="auto">
              <a:xfrm flipV="1">
                <a:off x="4493" y="2405"/>
                <a:ext cx="344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2" name="Line 12709"/>
              <p:cNvSpPr>
                <a:spLocks noChangeShapeType="1"/>
              </p:cNvSpPr>
              <p:nvPr/>
            </p:nvSpPr>
            <p:spPr bwMode="auto">
              <a:xfrm flipH="1">
                <a:off x="5041" y="2235"/>
                <a:ext cx="151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3" name="Line 12710"/>
              <p:cNvSpPr>
                <a:spLocks noChangeShapeType="1"/>
              </p:cNvSpPr>
              <p:nvPr/>
            </p:nvSpPr>
            <p:spPr bwMode="auto">
              <a:xfrm flipH="1">
                <a:off x="4997" y="1959"/>
                <a:ext cx="186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4" name="Line 12711"/>
              <p:cNvSpPr>
                <a:spLocks noChangeShapeType="1"/>
              </p:cNvSpPr>
              <p:nvPr/>
            </p:nvSpPr>
            <p:spPr bwMode="auto">
              <a:xfrm>
                <a:off x="4157" y="2209"/>
                <a:ext cx="660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5" name="Line 12712"/>
              <p:cNvSpPr>
                <a:spLocks noChangeShapeType="1"/>
              </p:cNvSpPr>
              <p:nvPr/>
            </p:nvSpPr>
            <p:spPr bwMode="auto">
              <a:xfrm flipH="1">
                <a:off x="5047" y="2222"/>
                <a:ext cx="95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6" name="Line 12713"/>
              <p:cNvSpPr>
                <a:spLocks noChangeShapeType="1"/>
              </p:cNvSpPr>
              <p:nvPr/>
            </p:nvSpPr>
            <p:spPr bwMode="auto">
              <a:xfrm flipH="1">
                <a:off x="5026" y="1910"/>
                <a:ext cx="486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7" name="Line 12714"/>
              <p:cNvSpPr>
                <a:spLocks noChangeShapeType="1"/>
              </p:cNvSpPr>
              <p:nvPr/>
            </p:nvSpPr>
            <p:spPr bwMode="auto">
              <a:xfrm flipH="1">
                <a:off x="5049" y="2279"/>
                <a:ext cx="750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8" name="Line 12715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79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9" name="Line 12716"/>
              <p:cNvSpPr>
                <a:spLocks noChangeShapeType="1"/>
              </p:cNvSpPr>
              <p:nvPr/>
            </p:nvSpPr>
            <p:spPr bwMode="auto">
              <a:xfrm flipV="1">
                <a:off x="4692" y="2446"/>
                <a:ext cx="198" cy="5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0" name="Line 12717"/>
              <p:cNvSpPr>
                <a:spLocks noChangeShapeType="1"/>
              </p:cNvSpPr>
              <p:nvPr/>
            </p:nvSpPr>
            <p:spPr bwMode="auto">
              <a:xfrm>
                <a:off x="4682" y="1997"/>
                <a:ext cx="181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1" name="Line 12718"/>
              <p:cNvSpPr>
                <a:spLocks noChangeShapeType="1"/>
              </p:cNvSpPr>
              <p:nvPr/>
            </p:nvSpPr>
            <p:spPr bwMode="auto">
              <a:xfrm flipH="1">
                <a:off x="4977" y="1653"/>
                <a:ext cx="244" cy="5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2" name="Line 12719"/>
              <p:cNvSpPr>
                <a:spLocks noChangeShapeType="1"/>
              </p:cNvSpPr>
              <p:nvPr/>
            </p:nvSpPr>
            <p:spPr bwMode="auto">
              <a:xfrm flipV="1">
                <a:off x="4251" y="2353"/>
                <a:ext cx="566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3" name="Line 12720"/>
              <p:cNvSpPr>
                <a:spLocks noChangeShapeType="1"/>
              </p:cNvSpPr>
              <p:nvPr/>
            </p:nvSpPr>
            <p:spPr bwMode="auto">
              <a:xfrm flipV="1">
                <a:off x="3962" y="2395"/>
                <a:ext cx="869" cy="4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4" name="Line 12721"/>
              <p:cNvSpPr>
                <a:spLocks noChangeShapeType="1"/>
              </p:cNvSpPr>
              <p:nvPr/>
            </p:nvSpPr>
            <p:spPr bwMode="auto">
              <a:xfrm flipV="1">
                <a:off x="4354" y="2420"/>
                <a:ext cx="496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5" name="Line 12722"/>
              <p:cNvSpPr>
                <a:spLocks noChangeShapeType="1"/>
              </p:cNvSpPr>
              <p:nvPr/>
            </p:nvSpPr>
            <p:spPr bwMode="auto">
              <a:xfrm flipH="1">
                <a:off x="5049" y="2313"/>
                <a:ext cx="1142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6" name="Line 12723"/>
              <p:cNvSpPr>
                <a:spLocks noChangeShapeType="1"/>
              </p:cNvSpPr>
              <p:nvPr/>
            </p:nvSpPr>
            <p:spPr bwMode="auto">
              <a:xfrm>
                <a:off x="4733" y="1550"/>
                <a:ext cx="171" cy="6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7" name="Line 12724"/>
              <p:cNvSpPr>
                <a:spLocks noChangeShapeType="1"/>
              </p:cNvSpPr>
              <p:nvPr/>
            </p:nvSpPr>
            <p:spPr bwMode="auto">
              <a:xfrm flipH="1" flipV="1">
                <a:off x="5042" y="2377"/>
                <a:ext cx="944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8" name="Line 12725"/>
              <p:cNvSpPr>
                <a:spLocks noChangeShapeType="1"/>
              </p:cNvSpPr>
              <p:nvPr/>
            </p:nvSpPr>
            <p:spPr bwMode="auto">
              <a:xfrm flipV="1">
                <a:off x="4229" y="2408"/>
                <a:ext cx="611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9" name="Line 12726"/>
              <p:cNvSpPr>
                <a:spLocks noChangeShapeType="1"/>
              </p:cNvSpPr>
              <p:nvPr/>
            </p:nvSpPr>
            <p:spPr bwMode="auto">
              <a:xfrm>
                <a:off x="4581" y="1999"/>
                <a:ext cx="267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0" name="Line 12727"/>
              <p:cNvSpPr>
                <a:spLocks noChangeShapeType="1"/>
              </p:cNvSpPr>
              <p:nvPr/>
            </p:nvSpPr>
            <p:spPr bwMode="auto">
              <a:xfrm flipV="1">
                <a:off x="4744" y="2442"/>
                <a:ext cx="135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1" name="Line 12728"/>
              <p:cNvSpPr>
                <a:spLocks noChangeShapeType="1"/>
              </p:cNvSpPr>
              <p:nvPr/>
            </p:nvSpPr>
            <p:spPr bwMode="auto">
              <a:xfrm flipH="1">
                <a:off x="4991" y="1977"/>
                <a:ext cx="150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2" name="Line 12729"/>
              <p:cNvSpPr>
                <a:spLocks noChangeShapeType="1"/>
              </p:cNvSpPr>
              <p:nvPr/>
            </p:nvSpPr>
            <p:spPr bwMode="auto">
              <a:xfrm>
                <a:off x="4196" y="2186"/>
                <a:ext cx="622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3" name="Line 12730"/>
              <p:cNvSpPr>
                <a:spLocks noChangeShapeType="1"/>
              </p:cNvSpPr>
              <p:nvPr/>
            </p:nvSpPr>
            <p:spPr bwMode="auto">
              <a:xfrm flipH="1" flipV="1">
                <a:off x="5030" y="2400"/>
                <a:ext cx="635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4" name="Line 12731"/>
              <p:cNvSpPr>
                <a:spLocks noChangeShapeType="1"/>
              </p:cNvSpPr>
              <p:nvPr/>
            </p:nvSpPr>
            <p:spPr bwMode="auto">
              <a:xfrm flipH="1" flipV="1">
                <a:off x="4996" y="2435"/>
                <a:ext cx="248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5" name="Line 12732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325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6" name="Line 12733"/>
              <p:cNvSpPr>
                <a:spLocks noChangeShapeType="1"/>
              </p:cNvSpPr>
              <p:nvPr/>
            </p:nvSpPr>
            <p:spPr bwMode="auto">
              <a:xfrm flipV="1">
                <a:off x="4623" y="2436"/>
                <a:ext cx="246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7" name="Line 12734"/>
              <p:cNvSpPr>
                <a:spLocks noChangeShapeType="1"/>
              </p:cNvSpPr>
              <p:nvPr/>
            </p:nvSpPr>
            <p:spPr bwMode="auto">
              <a:xfrm flipH="1">
                <a:off x="5044" y="2011"/>
                <a:ext cx="974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8" name="Line 12735"/>
              <p:cNvSpPr>
                <a:spLocks noChangeShapeType="1"/>
              </p:cNvSpPr>
              <p:nvPr/>
            </p:nvSpPr>
            <p:spPr bwMode="auto">
              <a:xfrm flipV="1">
                <a:off x="4227" y="2344"/>
                <a:ext cx="589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9" name="Line 12736"/>
              <p:cNvSpPr>
                <a:spLocks noChangeShapeType="1"/>
              </p:cNvSpPr>
              <p:nvPr/>
            </p:nvSpPr>
            <p:spPr bwMode="auto">
              <a:xfrm flipH="1">
                <a:off x="4958" y="1799"/>
                <a:ext cx="99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0" name="Line 12737"/>
              <p:cNvSpPr>
                <a:spLocks noChangeShapeType="1"/>
              </p:cNvSpPr>
              <p:nvPr/>
            </p:nvSpPr>
            <p:spPr bwMode="auto">
              <a:xfrm>
                <a:off x="4038" y="2103"/>
                <a:ext cx="782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1" name="Line 12738"/>
              <p:cNvSpPr>
                <a:spLocks noChangeShapeType="1"/>
              </p:cNvSpPr>
              <p:nvPr/>
            </p:nvSpPr>
            <p:spPr bwMode="auto">
              <a:xfrm flipH="1" flipV="1">
                <a:off x="5046" y="2359"/>
                <a:ext cx="503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2" name="Line 12739"/>
              <p:cNvSpPr>
                <a:spLocks noChangeShapeType="1"/>
              </p:cNvSpPr>
              <p:nvPr/>
            </p:nvSpPr>
            <p:spPr bwMode="auto">
              <a:xfrm flipV="1">
                <a:off x="4660" y="2442"/>
                <a:ext cx="219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3" name="Line 12740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992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4" name="Line 12741"/>
              <p:cNvSpPr>
                <a:spLocks noChangeShapeType="1"/>
              </p:cNvSpPr>
              <p:nvPr/>
            </p:nvSpPr>
            <p:spPr bwMode="auto">
              <a:xfrm flipH="1">
                <a:off x="5009" y="1986"/>
                <a:ext cx="236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5" name="Line 12742"/>
              <p:cNvSpPr>
                <a:spLocks noChangeShapeType="1"/>
              </p:cNvSpPr>
              <p:nvPr/>
            </p:nvSpPr>
            <p:spPr bwMode="auto">
              <a:xfrm flipV="1">
                <a:off x="4503" y="2435"/>
                <a:ext cx="365" cy="5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6" name="Line 12743"/>
              <p:cNvSpPr>
                <a:spLocks noChangeShapeType="1"/>
              </p:cNvSpPr>
              <p:nvPr/>
            </p:nvSpPr>
            <p:spPr bwMode="auto">
              <a:xfrm flipV="1">
                <a:off x="4342" y="2390"/>
                <a:ext cx="48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7" name="Line 12744"/>
              <p:cNvSpPr>
                <a:spLocks noChangeShapeType="1"/>
              </p:cNvSpPr>
              <p:nvPr/>
            </p:nvSpPr>
            <p:spPr bwMode="auto">
              <a:xfrm>
                <a:off x="4389" y="2271"/>
                <a:ext cx="428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8" name="Line 12745"/>
              <p:cNvSpPr>
                <a:spLocks noChangeShapeType="1"/>
              </p:cNvSpPr>
              <p:nvPr/>
            </p:nvSpPr>
            <p:spPr bwMode="auto">
              <a:xfrm>
                <a:off x="4654" y="2194"/>
                <a:ext cx="175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9" name="Line 12746"/>
              <p:cNvSpPr>
                <a:spLocks noChangeShapeType="1"/>
              </p:cNvSpPr>
              <p:nvPr/>
            </p:nvSpPr>
            <p:spPr bwMode="auto">
              <a:xfrm>
                <a:off x="4325" y="2177"/>
                <a:ext cx="495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0" name="Line 12747"/>
              <p:cNvSpPr>
                <a:spLocks noChangeShapeType="1"/>
              </p:cNvSpPr>
              <p:nvPr/>
            </p:nvSpPr>
            <p:spPr bwMode="auto">
              <a:xfrm flipH="1">
                <a:off x="5049" y="2300"/>
                <a:ext cx="522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1" name="Line 12748"/>
              <p:cNvSpPr>
                <a:spLocks noChangeShapeType="1"/>
              </p:cNvSpPr>
              <p:nvPr/>
            </p:nvSpPr>
            <p:spPr bwMode="auto">
              <a:xfrm flipH="1">
                <a:off x="5028" y="1967"/>
                <a:ext cx="442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2" name="Line 12749"/>
              <p:cNvSpPr>
                <a:spLocks noChangeShapeType="1"/>
              </p:cNvSpPr>
              <p:nvPr/>
            </p:nvSpPr>
            <p:spPr bwMode="auto">
              <a:xfrm flipV="1">
                <a:off x="4217" y="2390"/>
                <a:ext cx="611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3" name="Line 12750"/>
              <p:cNvSpPr>
                <a:spLocks noChangeShapeType="1"/>
              </p:cNvSpPr>
              <p:nvPr/>
            </p:nvSpPr>
            <p:spPr bwMode="auto">
              <a:xfrm>
                <a:off x="4733" y="1830"/>
                <a:ext cx="157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4" name="Line 12751"/>
              <p:cNvSpPr>
                <a:spLocks noChangeShapeType="1"/>
              </p:cNvSpPr>
              <p:nvPr/>
            </p:nvSpPr>
            <p:spPr bwMode="auto">
              <a:xfrm flipH="1">
                <a:off x="4961" y="2062"/>
                <a:ext cx="42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5" name="Line 12752"/>
              <p:cNvSpPr>
                <a:spLocks noChangeShapeType="1"/>
              </p:cNvSpPr>
              <p:nvPr/>
            </p:nvSpPr>
            <p:spPr bwMode="auto">
              <a:xfrm flipH="1" flipV="1">
                <a:off x="5012" y="2423"/>
                <a:ext cx="455" cy="4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6" name="Line 12753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584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7" name="Line 12754"/>
              <p:cNvSpPr>
                <a:spLocks noChangeShapeType="1"/>
              </p:cNvSpPr>
              <p:nvPr/>
            </p:nvSpPr>
            <p:spPr bwMode="auto">
              <a:xfrm flipH="1">
                <a:off x="5046" y="2159"/>
                <a:ext cx="934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8" name="Line 12755"/>
              <p:cNvSpPr>
                <a:spLocks noChangeShapeType="1"/>
              </p:cNvSpPr>
              <p:nvPr/>
            </p:nvSpPr>
            <p:spPr bwMode="auto">
              <a:xfrm flipV="1">
                <a:off x="3991" y="2366"/>
                <a:ext cx="82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9" name="Line 12756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683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0" name="Line 12757"/>
              <p:cNvSpPr>
                <a:spLocks noChangeShapeType="1"/>
              </p:cNvSpPr>
              <p:nvPr/>
            </p:nvSpPr>
            <p:spPr bwMode="auto">
              <a:xfrm flipH="1" flipV="1">
                <a:off x="4935" y="2454"/>
                <a:ext cx="11" cy="5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1" name="Line 12758"/>
              <p:cNvSpPr>
                <a:spLocks noChangeShapeType="1"/>
              </p:cNvSpPr>
              <p:nvPr/>
            </p:nvSpPr>
            <p:spPr bwMode="auto">
              <a:xfrm flipH="1">
                <a:off x="5049" y="2290"/>
                <a:ext cx="886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2" name="Line 12759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791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3" name="Line 12760"/>
              <p:cNvSpPr>
                <a:spLocks noChangeShapeType="1"/>
              </p:cNvSpPr>
              <p:nvPr/>
            </p:nvSpPr>
            <p:spPr bwMode="auto">
              <a:xfrm flipV="1">
                <a:off x="4824" y="2452"/>
                <a:ext cx="89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4" name="Line 12761"/>
              <p:cNvSpPr>
                <a:spLocks noChangeShapeType="1"/>
              </p:cNvSpPr>
              <p:nvPr/>
            </p:nvSpPr>
            <p:spPr bwMode="auto">
              <a:xfrm flipH="1">
                <a:off x="4984" y="1998"/>
                <a:ext cx="11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5" name="Line 12762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491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6" name="Line 12763"/>
              <p:cNvSpPr>
                <a:spLocks noChangeShapeType="1"/>
              </p:cNvSpPr>
              <p:nvPr/>
            </p:nvSpPr>
            <p:spPr bwMode="auto">
              <a:xfrm>
                <a:off x="4892" y="2038"/>
                <a:ext cx="25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7" name="Line 12764"/>
              <p:cNvSpPr>
                <a:spLocks noChangeShapeType="1"/>
              </p:cNvSpPr>
              <p:nvPr/>
            </p:nvSpPr>
            <p:spPr bwMode="auto">
              <a:xfrm flipH="1">
                <a:off x="5047" y="2216"/>
                <a:ext cx="67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8" name="Line 12765"/>
              <p:cNvSpPr>
                <a:spLocks noChangeShapeType="1"/>
              </p:cNvSpPr>
              <p:nvPr/>
            </p:nvSpPr>
            <p:spPr bwMode="auto">
              <a:xfrm>
                <a:off x="4405" y="1934"/>
                <a:ext cx="43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9" name="Line 12766"/>
              <p:cNvSpPr>
                <a:spLocks noChangeShapeType="1"/>
              </p:cNvSpPr>
              <p:nvPr/>
            </p:nvSpPr>
            <p:spPr bwMode="auto">
              <a:xfrm flipH="1">
                <a:off x="5034" y="2088"/>
                <a:ext cx="339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0" name="Line 12767"/>
              <p:cNvSpPr>
                <a:spLocks noChangeShapeType="1"/>
              </p:cNvSpPr>
              <p:nvPr/>
            </p:nvSpPr>
            <p:spPr bwMode="auto">
              <a:xfrm flipH="1">
                <a:off x="5044" y="2074"/>
                <a:ext cx="888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1" name="Line 12768"/>
              <p:cNvSpPr>
                <a:spLocks noChangeShapeType="1"/>
              </p:cNvSpPr>
              <p:nvPr/>
            </p:nvSpPr>
            <p:spPr bwMode="auto">
              <a:xfrm flipH="1">
                <a:off x="4973" y="1911"/>
                <a:ext cx="118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2" name="Line 12769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738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3" name="Line 12770"/>
              <p:cNvSpPr>
                <a:spLocks noChangeShapeType="1"/>
              </p:cNvSpPr>
              <p:nvPr/>
            </p:nvSpPr>
            <p:spPr bwMode="auto">
              <a:xfrm flipH="1">
                <a:off x="5047" y="2191"/>
                <a:ext cx="881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4" name="Line 12771"/>
              <p:cNvSpPr>
                <a:spLocks noChangeShapeType="1"/>
              </p:cNvSpPr>
              <p:nvPr/>
            </p:nvSpPr>
            <p:spPr bwMode="auto">
              <a:xfrm flipH="1">
                <a:off x="5012" y="1981"/>
                <a:ext cx="26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5" name="Line 12772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471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6" name="Line 12773"/>
              <p:cNvSpPr>
                <a:spLocks noChangeShapeType="1"/>
              </p:cNvSpPr>
              <p:nvPr/>
            </p:nvSpPr>
            <p:spPr bwMode="auto">
              <a:xfrm flipH="1" flipV="1">
                <a:off x="5036" y="2390"/>
                <a:ext cx="251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7" name="Line 12774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392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8" name="Line 12775"/>
              <p:cNvSpPr>
                <a:spLocks noChangeShapeType="1"/>
              </p:cNvSpPr>
              <p:nvPr/>
            </p:nvSpPr>
            <p:spPr bwMode="auto">
              <a:xfrm>
                <a:off x="4844" y="1933"/>
                <a:ext cx="63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9" name="Line 12776"/>
              <p:cNvSpPr>
                <a:spLocks noChangeShapeType="1"/>
              </p:cNvSpPr>
              <p:nvPr/>
            </p:nvSpPr>
            <p:spPr bwMode="auto">
              <a:xfrm flipH="1">
                <a:off x="5044" y="2180"/>
                <a:ext cx="413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0" name="Line 12777"/>
              <p:cNvSpPr>
                <a:spLocks noChangeShapeType="1"/>
              </p:cNvSpPr>
              <p:nvPr/>
            </p:nvSpPr>
            <p:spPr bwMode="auto">
              <a:xfrm flipH="1">
                <a:off x="4945" y="1809"/>
                <a:ext cx="44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1" name="Line 12778"/>
              <p:cNvSpPr>
                <a:spLocks noChangeShapeType="1"/>
              </p:cNvSpPr>
              <p:nvPr/>
            </p:nvSpPr>
            <p:spPr bwMode="auto">
              <a:xfrm flipH="1">
                <a:off x="5047" y="2249"/>
                <a:ext cx="811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2" name="Line 12779"/>
              <p:cNvSpPr>
                <a:spLocks noChangeShapeType="1"/>
              </p:cNvSpPr>
              <p:nvPr/>
            </p:nvSpPr>
            <p:spPr bwMode="auto">
              <a:xfrm flipV="1">
                <a:off x="4419" y="2413"/>
                <a:ext cx="425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3" name="Line 12780"/>
              <p:cNvSpPr>
                <a:spLocks noChangeShapeType="1"/>
              </p:cNvSpPr>
              <p:nvPr/>
            </p:nvSpPr>
            <p:spPr bwMode="auto">
              <a:xfrm flipH="1">
                <a:off x="5049" y="2288"/>
                <a:ext cx="623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4" name="Line 12781"/>
              <p:cNvSpPr>
                <a:spLocks noChangeShapeType="1"/>
              </p:cNvSpPr>
              <p:nvPr/>
            </p:nvSpPr>
            <p:spPr bwMode="auto">
              <a:xfrm flipV="1">
                <a:off x="4504" y="2428"/>
                <a:ext cx="35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5" name="Line 12782"/>
              <p:cNvSpPr>
                <a:spLocks noChangeShapeType="1"/>
              </p:cNvSpPr>
              <p:nvPr/>
            </p:nvSpPr>
            <p:spPr bwMode="auto">
              <a:xfrm flipH="1" flipV="1">
                <a:off x="4997" y="2435"/>
                <a:ext cx="376" cy="5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6" name="Line 12783"/>
              <p:cNvSpPr>
                <a:spLocks noChangeShapeType="1"/>
              </p:cNvSpPr>
              <p:nvPr/>
            </p:nvSpPr>
            <p:spPr bwMode="auto">
              <a:xfrm>
                <a:off x="4143" y="2325"/>
                <a:ext cx="673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7" name="Line 12784"/>
              <p:cNvSpPr>
                <a:spLocks noChangeShapeType="1"/>
              </p:cNvSpPr>
              <p:nvPr/>
            </p:nvSpPr>
            <p:spPr bwMode="auto">
              <a:xfrm>
                <a:off x="4433" y="2295"/>
                <a:ext cx="383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8" name="Line 12785"/>
              <p:cNvSpPr>
                <a:spLocks noChangeShapeType="1"/>
              </p:cNvSpPr>
              <p:nvPr/>
            </p:nvSpPr>
            <p:spPr bwMode="auto">
              <a:xfrm flipV="1">
                <a:off x="4645" y="2408"/>
                <a:ext cx="195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9" name="Line 12786"/>
              <p:cNvSpPr>
                <a:spLocks noChangeShapeType="1"/>
              </p:cNvSpPr>
              <p:nvPr/>
            </p:nvSpPr>
            <p:spPr bwMode="auto">
              <a:xfrm flipV="1">
                <a:off x="4280" y="2416"/>
                <a:ext cx="566" cy="5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0" name="Line 12787"/>
              <p:cNvSpPr>
                <a:spLocks noChangeShapeType="1"/>
              </p:cNvSpPr>
              <p:nvPr/>
            </p:nvSpPr>
            <p:spPr bwMode="auto">
              <a:xfrm flipV="1">
                <a:off x="4296" y="2367"/>
                <a:ext cx="524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1" name="Line 12788"/>
              <p:cNvSpPr>
                <a:spLocks noChangeShapeType="1"/>
              </p:cNvSpPr>
              <p:nvPr/>
            </p:nvSpPr>
            <p:spPr bwMode="auto">
              <a:xfrm flipV="1">
                <a:off x="4625" y="2436"/>
                <a:ext cx="244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2" name="Line 12789"/>
              <p:cNvSpPr>
                <a:spLocks noChangeShapeType="1"/>
              </p:cNvSpPr>
              <p:nvPr/>
            </p:nvSpPr>
            <p:spPr bwMode="auto">
              <a:xfrm flipH="1" flipV="1">
                <a:off x="5015" y="2419"/>
                <a:ext cx="332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3" name="Line 12790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384" cy="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4" name="Line 12791"/>
              <p:cNvSpPr>
                <a:spLocks noChangeShapeType="1"/>
              </p:cNvSpPr>
              <p:nvPr/>
            </p:nvSpPr>
            <p:spPr bwMode="auto">
              <a:xfrm>
                <a:off x="4784" y="2113"/>
                <a:ext cx="84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5" name="Line 12792"/>
              <p:cNvSpPr>
                <a:spLocks noChangeShapeType="1"/>
              </p:cNvSpPr>
              <p:nvPr/>
            </p:nvSpPr>
            <p:spPr bwMode="auto">
              <a:xfrm flipH="1" flipV="1">
                <a:off x="4975" y="2446"/>
                <a:ext cx="222" cy="5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6" name="Line 12793"/>
              <p:cNvSpPr>
                <a:spLocks noChangeShapeType="1"/>
              </p:cNvSpPr>
              <p:nvPr/>
            </p:nvSpPr>
            <p:spPr bwMode="auto">
              <a:xfrm flipV="1">
                <a:off x="4680" y="2444"/>
                <a:ext cx="205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7" name="Line 12794"/>
              <p:cNvSpPr>
                <a:spLocks noChangeShapeType="1"/>
              </p:cNvSpPr>
              <p:nvPr/>
            </p:nvSpPr>
            <p:spPr bwMode="auto">
              <a:xfrm flipH="1">
                <a:off x="5006" y="1830"/>
                <a:ext cx="349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8" name="Line 12795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504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9" name="Line 12796"/>
              <p:cNvSpPr>
                <a:spLocks noChangeShapeType="1"/>
              </p:cNvSpPr>
              <p:nvPr/>
            </p:nvSpPr>
            <p:spPr bwMode="auto">
              <a:xfrm flipV="1">
                <a:off x="3828" y="2346"/>
                <a:ext cx="98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0" name="Line 12797"/>
              <p:cNvSpPr>
                <a:spLocks noChangeShapeType="1"/>
              </p:cNvSpPr>
              <p:nvPr/>
            </p:nvSpPr>
            <p:spPr bwMode="auto">
              <a:xfrm flipH="1">
                <a:off x="5046" y="2256"/>
                <a:ext cx="377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1" name="Line 12798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802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2" name="Line 12799"/>
              <p:cNvSpPr>
                <a:spLocks noChangeShapeType="1"/>
              </p:cNvSpPr>
              <p:nvPr/>
            </p:nvSpPr>
            <p:spPr bwMode="auto">
              <a:xfrm flipV="1">
                <a:off x="4174" y="2375"/>
                <a:ext cx="648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3" name="Line 12800"/>
              <p:cNvSpPr>
                <a:spLocks noChangeShapeType="1"/>
              </p:cNvSpPr>
              <p:nvPr/>
            </p:nvSpPr>
            <p:spPr bwMode="auto">
              <a:xfrm>
                <a:off x="4898" y="2082"/>
                <a:ext cx="19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4" name="Line 12801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84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5" name="Line 12802"/>
              <p:cNvSpPr>
                <a:spLocks noChangeShapeType="1"/>
              </p:cNvSpPr>
              <p:nvPr/>
            </p:nvSpPr>
            <p:spPr bwMode="auto">
              <a:xfrm flipH="1">
                <a:off x="5024" y="1954"/>
                <a:ext cx="403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6" name="Line 12803"/>
              <p:cNvSpPr>
                <a:spLocks noChangeShapeType="1"/>
              </p:cNvSpPr>
              <p:nvPr/>
            </p:nvSpPr>
            <p:spPr bwMode="auto">
              <a:xfrm>
                <a:off x="4679" y="1990"/>
                <a:ext cx="185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7" name="Line 12804"/>
              <p:cNvSpPr>
                <a:spLocks noChangeShapeType="1"/>
              </p:cNvSpPr>
              <p:nvPr/>
            </p:nvSpPr>
            <p:spPr bwMode="auto">
              <a:xfrm flipV="1">
                <a:off x="4418" y="2405"/>
                <a:ext cx="420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8" name="Line 12805"/>
              <p:cNvSpPr>
                <a:spLocks noChangeShapeType="1"/>
              </p:cNvSpPr>
              <p:nvPr/>
            </p:nvSpPr>
            <p:spPr bwMode="auto">
              <a:xfrm flipV="1">
                <a:off x="4726" y="2443"/>
                <a:ext cx="157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9" name="Line 12806"/>
              <p:cNvSpPr>
                <a:spLocks noChangeShapeType="1"/>
              </p:cNvSpPr>
              <p:nvPr/>
            </p:nvSpPr>
            <p:spPr bwMode="auto">
              <a:xfrm flipV="1">
                <a:off x="4561" y="2442"/>
                <a:ext cx="318" cy="6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0" name="Line 12807"/>
              <p:cNvSpPr>
                <a:spLocks noChangeShapeType="1"/>
              </p:cNvSpPr>
              <p:nvPr/>
            </p:nvSpPr>
            <p:spPr bwMode="auto">
              <a:xfrm flipH="1" flipV="1">
                <a:off x="4944" y="2453"/>
                <a:ext cx="25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1" name="Line 12808"/>
              <p:cNvSpPr>
                <a:spLocks noChangeShapeType="1"/>
              </p:cNvSpPr>
              <p:nvPr/>
            </p:nvSpPr>
            <p:spPr bwMode="auto">
              <a:xfrm flipH="1">
                <a:off x="4965" y="1943"/>
                <a:ext cx="81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2" name="Line 12809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351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3" name="Line 12810"/>
              <p:cNvSpPr>
                <a:spLocks noChangeShapeType="1"/>
              </p:cNvSpPr>
              <p:nvPr/>
            </p:nvSpPr>
            <p:spPr bwMode="auto">
              <a:xfrm>
                <a:off x="4532" y="2013"/>
                <a:ext cx="31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4" name="Line 12811"/>
              <p:cNvSpPr>
                <a:spLocks noChangeShapeType="1"/>
              </p:cNvSpPr>
              <p:nvPr/>
            </p:nvSpPr>
            <p:spPr bwMode="auto">
              <a:xfrm>
                <a:off x="4763" y="2144"/>
                <a:ext cx="93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5" name="Line 12812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349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6" name="Line 12813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736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7" name="Line 12814"/>
              <p:cNvSpPr>
                <a:spLocks noChangeShapeType="1"/>
              </p:cNvSpPr>
              <p:nvPr/>
            </p:nvSpPr>
            <p:spPr bwMode="auto">
              <a:xfrm flipV="1">
                <a:off x="4354" y="2398"/>
                <a:ext cx="478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8" name="Line 12815"/>
              <p:cNvSpPr>
                <a:spLocks noChangeShapeType="1"/>
              </p:cNvSpPr>
              <p:nvPr/>
            </p:nvSpPr>
            <p:spPr bwMode="auto">
              <a:xfrm>
                <a:off x="4766" y="1852"/>
                <a:ext cx="128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9" name="Line 12816"/>
              <p:cNvSpPr>
                <a:spLocks noChangeShapeType="1"/>
              </p:cNvSpPr>
              <p:nvPr/>
            </p:nvSpPr>
            <p:spPr bwMode="auto">
              <a:xfrm flipH="1">
                <a:off x="5047" y="2209"/>
                <a:ext cx="842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0" name="Line 12817"/>
              <p:cNvSpPr>
                <a:spLocks noChangeShapeType="1"/>
              </p:cNvSpPr>
              <p:nvPr/>
            </p:nvSpPr>
            <p:spPr bwMode="auto">
              <a:xfrm flipH="1" flipV="1">
                <a:off x="5026" y="2406"/>
                <a:ext cx="508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1" name="Line 12818"/>
              <p:cNvSpPr>
                <a:spLocks noChangeShapeType="1"/>
              </p:cNvSpPr>
              <p:nvPr/>
            </p:nvSpPr>
            <p:spPr bwMode="auto">
              <a:xfrm flipV="1">
                <a:off x="3936" y="2340"/>
                <a:ext cx="880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2" name="Line 12819"/>
              <p:cNvSpPr>
                <a:spLocks noChangeShapeType="1"/>
              </p:cNvSpPr>
              <p:nvPr/>
            </p:nvSpPr>
            <p:spPr bwMode="auto">
              <a:xfrm flipH="1">
                <a:off x="5047" y="2237"/>
                <a:ext cx="849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3" name="Line 12820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815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5" name="Group 13022"/>
            <p:cNvGrpSpPr>
              <a:grpSpLocks/>
            </p:cNvGrpSpPr>
            <p:nvPr/>
          </p:nvGrpSpPr>
          <p:grpSpPr bwMode="auto">
            <a:xfrm>
              <a:off x="3841" y="1626"/>
              <a:ext cx="2323" cy="1518"/>
              <a:chOff x="3841" y="1626"/>
              <a:chExt cx="2323" cy="1518"/>
            </a:xfrm>
          </p:grpSpPr>
          <p:sp>
            <p:nvSpPr>
              <p:cNvPr id="13514" name="Line 12822"/>
              <p:cNvSpPr>
                <a:spLocks noChangeShapeType="1"/>
              </p:cNvSpPr>
              <p:nvPr/>
            </p:nvSpPr>
            <p:spPr bwMode="auto">
              <a:xfrm flipH="1">
                <a:off x="5044" y="2223"/>
                <a:ext cx="278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5" name="Line 12823"/>
              <p:cNvSpPr>
                <a:spLocks noChangeShapeType="1"/>
              </p:cNvSpPr>
              <p:nvPr/>
            </p:nvSpPr>
            <p:spPr bwMode="auto">
              <a:xfrm flipV="1">
                <a:off x="4360" y="2370"/>
                <a:ext cx="461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6" name="Line 12824"/>
              <p:cNvSpPr>
                <a:spLocks noChangeShapeType="1"/>
              </p:cNvSpPr>
              <p:nvPr/>
            </p:nvSpPr>
            <p:spPr bwMode="auto">
              <a:xfrm flipV="1">
                <a:off x="4183" y="2361"/>
                <a:ext cx="635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7" name="Line 12825"/>
              <p:cNvSpPr>
                <a:spLocks noChangeShapeType="1"/>
              </p:cNvSpPr>
              <p:nvPr/>
            </p:nvSpPr>
            <p:spPr bwMode="auto">
              <a:xfrm>
                <a:off x="4444" y="2121"/>
                <a:ext cx="383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8" name="Line 12826"/>
              <p:cNvSpPr>
                <a:spLocks noChangeShapeType="1"/>
              </p:cNvSpPr>
              <p:nvPr/>
            </p:nvSpPr>
            <p:spPr bwMode="auto">
              <a:xfrm flipH="1">
                <a:off x="5046" y="2154"/>
                <a:ext cx="1012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9" name="Line 12827"/>
              <p:cNvSpPr>
                <a:spLocks noChangeShapeType="1"/>
              </p:cNvSpPr>
              <p:nvPr/>
            </p:nvSpPr>
            <p:spPr bwMode="auto">
              <a:xfrm flipV="1">
                <a:off x="4352" y="2360"/>
                <a:ext cx="466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0" name="Line 12828"/>
              <p:cNvSpPr>
                <a:spLocks noChangeShapeType="1"/>
              </p:cNvSpPr>
              <p:nvPr/>
            </p:nvSpPr>
            <p:spPr bwMode="auto">
              <a:xfrm flipV="1">
                <a:off x="4539" y="2430"/>
                <a:ext cx="323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1" name="Line 12829"/>
              <p:cNvSpPr>
                <a:spLocks noChangeShapeType="1"/>
              </p:cNvSpPr>
              <p:nvPr/>
            </p:nvSpPr>
            <p:spPr bwMode="auto">
              <a:xfrm flipV="1">
                <a:off x="4772" y="2381"/>
                <a:ext cx="52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2" name="Line 12830"/>
              <p:cNvSpPr>
                <a:spLocks noChangeShapeType="1"/>
              </p:cNvSpPr>
              <p:nvPr/>
            </p:nvSpPr>
            <p:spPr bwMode="auto">
              <a:xfrm flipV="1">
                <a:off x="4837" y="2450"/>
                <a:ext cx="6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3" name="Line 12831"/>
              <p:cNvSpPr>
                <a:spLocks noChangeShapeType="1"/>
              </p:cNvSpPr>
              <p:nvPr/>
            </p:nvSpPr>
            <p:spPr bwMode="auto">
              <a:xfrm flipH="1">
                <a:off x="4983" y="1819"/>
                <a:ext cx="203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4" name="Line 12832"/>
              <p:cNvSpPr>
                <a:spLocks noChangeShapeType="1"/>
              </p:cNvSpPr>
              <p:nvPr/>
            </p:nvSpPr>
            <p:spPr bwMode="auto">
              <a:xfrm flipH="1">
                <a:off x="5035" y="2192"/>
                <a:ext cx="175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5" name="Line 12833"/>
              <p:cNvSpPr>
                <a:spLocks noChangeShapeType="1"/>
              </p:cNvSpPr>
              <p:nvPr/>
            </p:nvSpPr>
            <p:spPr bwMode="auto">
              <a:xfrm flipV="1">
                <a:off x="4701" y="2409"/>
                <a:ext cx="140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6" name="Line 12834"/>
              <p:cNvSpPr>
                <a:spLocks noChangeShapeType="1"/>
              </p:cNvSpPr>
              <p:nvPr/>
            </p:nvSpPr>
            <p:spPr bwMode="auto">
              <a:xfrm flipH="1">
                <a:off x="5023" y="2038"/>
                <a:ext cx="28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7" name="Line 12835"/>
              <p:cNvSpPr>
                <a:spLocks noChangeShapeType="1"/>
              </p:cNvSpPr>
              <p:nvPr/>
            </p:nvSpPr>
            <p:spPr bwMode="auto">
              <a:xfrm flipV="1">
                <a:off x="4224" y="2372"/>
                <a:ext cx="598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8" name="Line 12836"/>
              <p:cNvSpPr>
                <a:spLocks noChangeShapeType="1"/>
              </p:cNvSpPr>
              <p:nvPr/>
            </p:nvSpPr>
            <p:spPr bwMode="auto">
              <a:xfrm flipH="1">
                <a:off x="5047" y="2215"/>
                <a:ext cx="76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9" name="Line 12837"/>
              <p:cNvSpPr>
                <a:spLocks noChangeShapeType="1"/>
              </p:cNvSpPr>
              <p:nvPr/>
            </p:nvSpPr>
            <p:spPr bwMode="auto">
              <a:xfrm flipV="1">
                <a:off x="4462" y="2431"/>
                <a:ext cx="401" cy="5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0" name="Line 12838"/>
              <p:cNvSpPr>
                <a:spLocks noChangeShapeType="1"/>
              </p:cNvSpPr>
              <p:nvPr/>
            </p:nvSpPr>
            <p:spPr bwMode="auto">
              <a:xfrm flipH="1">
                <a:off x="5049" y="2300"/>
                <a:ext cx="694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1" name="Line 12839"/>
              <p:cNvSpPr>
                <a:spLocks noChangeShapeType="1"/>
              </p:cNvSpPr>
              <p:nvPr/>
            </p:nvSpPr>
            <p:spPr bwMode="auto">
              <a:xfrm flipV="1">
                <a:off x="4695" y="2443"/>
                <a:ext cx="187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2" name="Line 12840"/>
              <p:cNvSpPr>
                <a:spLocks noChangeShapeType="1"/>
              </p:cNvSpPr>
              <p:nvPr/>
            </p:nvSpPr>
            <p:spPr bwMode="auto">
              <a:xfrm flipV="1">
                <a:off x="4056" y="2383"/>
                <a:ext cx="769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3" name="Line 12841"/>
              <p:cNvSpPr>
                <a:spLocks noChangeShapeType="1"/>
              </p:cNvSpPr>
              <p:nvPr/>
            </p:nvSpPr>
            <p:spPr bwMode="auto">
              <a:xfrm flipH="1">
                <a:off x="5049" y="2264"/>
                <a:ext cx="1048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4" name="Line 12842"/>
              <p:cNvSpPr>
                <a:spLocks noChangeShapeType="1"/>
              </p:cNvSpPr>
              <p:nvPr/>
            </p:nvSpPr>
            <p:spPr bwMode="auto">
              <a:xfrm flipH="1">
                <a:off x="5018" y="2063"/>
                <a:ext cx="20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5" name="Line 12843"/>
              <p:cNvSpPr>
                <a:spLocks noChangeShapeType="1"/>
              </p:cNvSpPr>
              <p:nvPr/>
            </p:nvSpPr>
            <p:spPr bwMode="auto">
              <a:xfrm>
                <a:off x="3921" y="2066"/>
                <a:ext cx="899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6" name="Line 12844"/>
              <p:cNvSpPr>
                <a:spLocks noChangeShapeType="1"/>
              </p:cNvSpPr>
              <p:nvPr/>
            </p:nvSpPr>
            <p:spPr bwMode="auto">
              <a:xfrm>
                <a:off x="4550" y="2051"/>
                <a:ext cx="289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7" name="Line 12845"/>
              <p:cNvSpPr>
                <a:spLocks noChangeShapeType="1"/>
              </p:cNvSpPr>
              <p:nvPr/>
            </p:nvSpPr>
            <p:spPr bwMode="auto">
              <a:xfrm>
                <a:off x="4710" y="1845"/>
                <a:ext cx="174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8" name="Line 12846"/>
              <p:cNvSpPr>
                <a:spLocks noChangeShapeType="1"/>
              </p:cNvSpPr>
              <p:nvPr/>
            </p:nvSpPr>
            <p:spPr bwMode="auto">
              <a:xfrm>
                <a:off x="4226" y="2279"/>
                <a:ext cx="590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9" name="Line 12847"/>
              <p:cNvSpPr>
                <a:spLocks noChangeShapeType="1"/>
              </p:cNvSpPr>
              <p:nvPr/>
            </p:nvSpPr>
            <p:spPr bwMode="auto">
              <a:xfrm flipH="1">
                <a:off x="5047" y="2241"/>
                <a:ext cx="854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0" name="Line 12848"/>
              <p:cNvSpPr>
                <a:spLocks noChangeShapeType="1"/>
              </p:cNvSpPr>
              <p:nvPr/>
            </p:nvSpPr>
            <p:spPr bwMode="auto">
              <a:xfrm flipH="1">
                <a:off x="5001" y="1822"/>
                <a:ext cx="313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1" name="Line 12849"/>
              <p:cNvSpPr>
                <a:spLocks noChangeShapeType="1"/>
              </p:cNvSpPr>
              <p:nvPr/>
            </p:nvSpPr>
            <p:spPr bwMode="auto">
              <a:xfrm flipH="1">
                <a:off x="4963" y="1927"/>
                <a:ext cx="82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2" name="Line 12850"/>
              <p:cNvSpPr>
                <a:spLocks noChangeShapeType="1"/>
              </p:cNvSpPr>
              <p:nvPr/>
            </p:nvSpPr>
            <p:spPr bwMode="auto">
              <a:xfrm flipH="1">
                <a:off x="5038" y="1942"/>
                <a:ext cx="807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3" name="Line 12851"/>
              <p:cNvSpPr>
                <a:spLocks noChangeShapeType="1"/>
              </p:cNvSpPr>
              <p:nvPr/>
            </p:nvSpPr>
            <p:spPr bwMode="auto">
              <a:xfrm>
                <a:off x="4931" y="1866"/>
                <a:ext cx="1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4" name="Line 12852"/>
              <p:cNvSpPr>
                <a:spLocks noChangeShapeType="1"/>
              </p:cNvSpPr>
              <p:nvPr/>
            </p:nvSpPr>
            <p:spPr bwMode="auto">
              <a:xfrm flipH="1" flipV="1">
                <a:off x="4959" y="2451"/>
                <a:ext cx="10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5" name="Line 12853"/>
              <p:cNvSpPr>
                <a:spLocks noChangeShapeType="1"/>
              </p:cNvSpPr>
              <p:nvPr/>
            </p:nvSpPr>
            <p:spPr bwMode="auto">
              <a:xfrm flipH="1">
                <a:off x="5046" y="2179"/>
                <a:ext cx="671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6" name="Line 12854"/>
              <p:cNvSpPr>
                <a:spLocks noChangeShapeType="1"/>
              </p:cNvSpPr>
              <p:nvPr/>
            </p:nvSpPr>
            <p:spPr bwMode="auto">
              <a:xfrm flipH="1" flipV="1">
                <a:off x="4996" y="2435"/>
                <a:ext cx="260" cy="3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7" name="Line 12855"/>
              <p:cNvSpPr>
                <a:spLocks noChangeShapeType="1"/>
              </p:cNvSpPr>
              <p:nvPr/>
            </p:nvSpPr>
            <p:spPr bwMode="auto">
              <a:xfrm flipH="1">
                <a:off x="5028" y="2030"/>
                <a:ext cx="349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8" name="Line 12856"/>
              <p:cNvSpPr>
                <a:spLocks noChangeShapeType="1"/>
              </p:cNvSpPr>
              <p:nvPr/>
            </p:nvSpPr>
            <p:spPr bwMode="auto">
              <a:xfrm>
                <a:off x="4845" y="2013"/>
                <a:ext cx="57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9" name="Line 12857"/>
              <p:cNvSpPr>
                <a:spLocks noChangeShapeType="1"/>
              </p:cNvSpPr>
              <p:nvPr/>
            </p:nvSpPr>
            <p:spPr bwMode="auto">
              <a:xfrm>
                <a:off x="4581" y="2010"/>
                <a:ext cx="266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0" name="Line 12858"/>
              <p:cNvSpPr>
                <a:spLocks noChangeShapeType="1"/>
              </p:cNvSpPr>
              <p:nvPr/>
            </p:nvSpPr>
            <p:spPr bwMode="auto">
              <a:xfrm flipV="1">
                <a:off x="4415" y="2385"/>
                <a:ext cx="412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1" name="Line 12859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549" cy="4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2" name="Line 12860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786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3" name="Line 12861"/>
              <p:cNvSpPr>
                <a:spLocks noChangeShapeType="1"/>
              </p:cNvSpPr>
              <p:nvPr/>
            </p:nvSpPr>
            <p:spPr bwMode="auto">
              <a:xfrm flipH="1">
                <a:off x="4984" y="1960"/>
                <a:ext cx="138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4" name="Line 12862"/>
              <p:cNvSpPr>
                <a:spLocks noChangeShapeType="1"/>
              </p:cNvSpPr>
              <p:nvPr/>
            </p:nvSpPr>
            <p:spPr bwMode="auto">
              <a:xfrm>
                <a:off x="4744" y="2313"/>
                <a:ext cx="73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5" name="Line 12863"/>
              <p:cNvSpPr>
                <a:spLocks noChangeShapeType="1"/>
              </p:cNvSpPr>
              <p:nvPr/>
            </p:nvSpPr>
            <p:spPr bwMode="auto">
              <a:xfrm flipH="1" flipV="1">
                <a:off x="5029" y="2402"/>
                <a:ext cx="473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6" name="Line 12864"/>
              <p:cNvSpPr>
                <a:spLocks noChangeShapeType="1"/>
              </p:cNvSpPr>
              <p:nvPr/>
            </p:nvSpPr>
            <p:spPr bwMode="auto">
              <a:xfrm flipV="1">
                <a:off x="4447" y="2344"/>
                <a:ext cx="369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7" name="Line 12865"/>
              <p:cNvSpPr>
                <a:spLocks noChangeShapeType="1"/>
              </p:cNvSpPr>
              <p:nvPr/>
            </p:nvSpPr>
            <p:spPr bwMode="auto">
              <a:xfrm flipV="1">
                <a:off x="4297" y="2385"/>
                <a:ext cx="530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8" name="Line 12866"/>
              <p:cNvSpPr>
                <a:spLocks noChangeShapeType="1"/>
              </p:cNvSpPr>
              <p:nvPr/>
            </p:nvSpPr>
            <p:spPr bwMode="auto">
              <a:xfrm flipV="1">
                <a:off x="4923" y="2454"/>
                <a:ext cx="7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9" name="Line 12867"/>
              <p:cNvSpPr>
                <a:spLocks noChangeShapeType="1"/>
              </p:cNvSpPr>
              <p:nvPr/>
            </p:nvSpPr>
            <p:spPr bwMode="auto">
              <a:xfrm>
                <a:off x="4652" y="1920"/>
                <a:ext cx="216" cy="3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0" name="Line 12868"/>
              <p:cNvSpPr>
                <a:spLocks noChangeShapeType="1"/>
              </p:cNvSpPr>
              <p:nvPr/>
            </p:nvSpPr>
            <p:spPr bwMode="auto">
              <a:xfrm flipH="1" flipV="1">
                <a:off x="5026" y="2407"/>
                <a:ext cx="349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1" name="Line 12869"/>
              <p:cNvSpPr>
                <a:spLocks noChangeShapeType="1"/>
              </p:cNvSpPr>
              <p:nvPr/>
            </p:nvSpPr>
            <p:spPr bwMode="auto">
              <a:xfrm>
                <a:off x="4876" y="1874"/>
                <a:ext cx="43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2" name="Line 12870"/>
              <p:cNvSpPr>
                <a:spLocks noChangeShapeType="1"/>
              </p:cNvSpPr>
              <p:nvPr/>
            </p:nvSpPr>
            <p:spPr bwMode="auto">
              <a:xfrm>
                <a:off x="4067" y="2113"/>
                <a:ext cx="753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3" name="Line 12871"/>
              <p:cNvSpPr>
                <a:spLocks noChangeShapeType="1"/>
              </p:cNvSpPr>
              <p:nvPr/>
            </p:nvSpPr>
            <p:spPr bwMode="auto">
              <a:xfrm flipH="1" flipV="1">
                <a:off x="5018" y="2416"/>
                <a:ext cx="379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4" name="Line 12872"/>
              <p:cNvSpPr>
                <a:spLocks noChangeShapeType="1"/>
              </p:cNvSpPr>
              <p:nvPr/>
            </p:nvSpPr>
            <p:spPr bwMode="auto">
              <a:xfrm flipH="1">
                <a:off x="4992" y="2074"/>
                <a:ext cx="98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5" name="Line 12873"/>
              <p:cNvSpPr>
                <a:spLocks noChangeShapeType="1"/>
              </p:cNvSpPr>
              <p:nvPr/>
            </p:nvSpPr>
            <p:spPr bwMode="auto">
              <a:xfrm flipH="1" flipV="1">
                <a:off x="4992" y="2437"/>
                <a:ext cx="264" cy="4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6" name="Line 12874"/>
              <p:cNvSpPr>
                <a:spLocks noChangeShapeType="1"/>
              </p:cNvSpPr>
              <p:nvPr/>
            </p:nvSpPr>
            <p:spPr bwMode="auto">
              <a:xfrm flipH="1">
                <a:off x="4991" y="2050"/>
                <a:ext cx="113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7" name="Line 12875"/>
              <p:cNvSpPr>
                <a:spLocks noChangeShapeType="1"/>
              </p:cNvSpPr>
              <p:nvPr/>
            </p:nvSpPr>
            <p:spPr bwMode="auto">
              <a:xfrm flipV="1">
                <a:off x="4119" y="2372"/>
                <a:ext cx="70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8" name="Line 12876"/>
              <p:cNvSpPr>
                <a:spLocks noChangeShapeType="1"/>
              </p:cNvSpPr>
              <p:nvPr/>
            </p:nvSpPr>
            <p:spPr bwMode="auto">
              <a:xfrm flipH="1">
                <a:off x="4993" y="1897"/>
                <a:ext cx="210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9" name="Line 12877"/>
              <p:cNvSpPr>
                <a:spLocks noChangeShapeType="1"/>
              </p:cNvSpPr>
              <p:nvPr/>
            </p:nvSpPr>
            <p:spPr bwMode="auto">
              <a:xfrm>
                <a:off x="4882" y="1929"/>
                <a:ext cx="3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0" name="Line 12878"/>
              <p:cNvSpPr>
                <a:spLocks noChangeShapeType="1"/>
              </p:cNvSpPr>
              <p:nvPr/>
            </p:nvSpPr>
            <p:spPr bwMode="auto">
              <a:xfrm flipH="1">
                <a:off x="4962" y="1809"/>
                <a:ext cx="111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1" name="Line 12879"/>
              <p:cNvSpPr>
                <a:spLocks noChangeShapeType="1"/>
              </p:cNvSpPr>
              <p:nvPr/>
            </p:nvSpPr>
            <p:spPr bwMode="auto">
              <a:xfrm flipH="1">
                <a:off x="5049" y="2325"/>
                <a:ext cx="552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2" name="Line 12880"/>
              <p:cNvSpPr>
                <a:spLocks noChangeShapeType="1"/>
              </p:cNvSpPr>
              <p:nvPr/>
            </p:nvSpPr>
            <p:spPr bwMode="auto">
              <a:xfrm>
                <a:off x="4874" y="1626"/>
                <a:ext cx="49" cy="5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3" name="Line 12881"/>
              <p:cNvSpPr>
                <a:spLocks noChangeShapeType="1"/>
              </p:cNvSpPr>
              <p:nvPr/>
            </p:nvSpPr>
            <p:spPr bwMode="auto">
              <a:xfrm flipV="1">
                <a:off x="4194" y="2361"/>
                <a:ext cx="624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4" name="Line 12882"/>
              <p:cNvSpPr>
                <a:spLocks noChangeShapeType="1"/>
              </p:cNvSpPr>
              <p:nvPr/>
            </p:nvSpPr>
            <p:spPr bwMode="auto">
              <a:xfrm flipH="1">
                <a:off x="5009" y="1898"/>
                <a:ext cx="319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5" name="Line 12883"/>
              <p:cNvSpPr>
                <a:spLocks noChangeShapeType="1"/>
              </p:cNvSpPr>
              <p:nvPr/>
            </p:nvSpPr>
            <p:spPr bwMode="auto">
              <a:xfrm flipH="1" flipV="1">
                <a:off x="5014" y="2420"/>
                <a:ext cx="269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6" name="Line 12884"/>
              <p:cNvSpPr>
                <a:spLocks noChangeShapeType="1"/>
              </p:cNvSpPr>
              <p:nvPr/>
            </p:nvSpPr>
            <p:spPr bwMode="auto">
              <a:xfrm flipH="1" flipV="1">
                <a:off x="5009" y="2424"/>
                <a:ext cx="286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7" name="Line 12885"/>
              <p:cNvSpPr>
                <a:spLocks noChangeShapeType="1"/>
              </p:cNvSpPr>
              <p:nvPr/>
            </p:nvSpPr>
            <p:spPr bwMode="auto">
              <a:xfrm flipH="1" flipV="1">
                <a:off x="4951" y="2453"/>
                <a:ext cx="57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8" name="Line 12886"/>
              <p:cNvSpPr>
                <a:spLocks noChangeShapeType="1"/>
              </p:cNvSpPr>
              <p:nvPr/>
            </p:nvSpPr>
            <p:spPr bwMode="auto">
              <a:xfrm flipV="1">
                <a:off x="4447" y="2423"/>
                <a:ext cx="406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9" name="Line 12887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66" cy="6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0" name="Line 12888"/>
              <p:cNvSpPr>
                <a:spLocks noChangeShapeType="1"/>
              </p:cNvSpPr>
              <p:nvPr/>
            </p:nvSpPr>
            <p:spPr bwMode="auto">
              <a:xfrm flipH="1" flipV="1">
                <a:off x="4980" y="2444"/>
                <a:ext cx="173" cy="3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1" name="Line 12889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40" cy="5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2" name="Line 12890"/>
              <p:cNvSpPr>
                <a:spLocks noChangeShapeType="1"/>
              </p:cNvSpPr>
              <p:nvPr/>
            </p:nvSpPr>
            <p:spPr bwMode="auto">
              <a:xfrm flipV="1">
                <a:off x="4333" y="2410"/>
                <a:ext cx="510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3" name="Line 12891"/>
              <p:cNvSpPr>
                <a:spLocks noChangeShapeType="1"/>
              </p:cNvSpPr>
              <p:nvPr/>
            </p:nvSpPr>
            <p:spPr bwMode="auto">
              <a:xfrm>
                <a:off x="4920" y="2149"/>
                <a:ext cx="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4" name="Line 12892"/>
              <p:cNvSpPr>
                <a:spLocks noChangeShapeType="1"/>
              </p:cNvSpPr>
              <p:nvPr/>
            </p:nvSpPr>
            <p:spPr bwMode="auto">
              <a:xfrm flipV="1">
                <a:off x="4650" y="2442"/>
                <a:ext cx="231" cy="4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5" name="Line 12893"/>
              <p:cNvSpPr>
                <a:spLocks noChangeShapeType="1"/>
              </p:cNvSpPr>
              <p:nvPr/>
            </p:nvSpPr>
            <p:spPr bwMode="auto">
              <a:xfrm flipH="1">
                <a:off x="4967" y="1924"/>
                <a:ext cx="93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6" name="Line 12894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1120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7" name="Line 12895"/>
              <p:cNvSpPr>
                <a:spLocks noChangeShapeType="1"/>
              </p:cNvSpPr>
              <p:nvPr/>
            </p:nvSpPr>
            <p:spPr bwMode="auto">
              <a:xfrm flipH="1" flipV="1">
                <a:off x="5047" y="2351"/>
                <a:ext cx="989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8" name="Line 12896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705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9" name="Line 12897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702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0" name="Line 12898"/>
              <p:cNvSpPr>
                <a:spLocks noChangeShapeType="1"/>
              </p:cNvSpPr>
              <p:nvPr/>
            </p:nvSpPr>
            <p:spPr bwMode="auto">
              <a:xfrm>
                <a:off x="4815" y="1939"/>
                <a:ext cx="84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1" name="Line 12899"/>
              <p:cNvSpPr>
                <a:spLocks noChangeShapeType="1"/>
              </p:cNvSpPr>
              <p:nvPr/>
            </p:nvSpPr>
            <p:spPr bwMode="auto">
              <a:xfrm>
                <a:off x="4764" y="2262"/>
                <a:ext cx="6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2" name="Line 12900"/>
              <p:cNvSpPr>
                <a:spLocks noChangeShapeType="1"/>
              </p:cNvSpPr>
              <p:nvPr/>
            </p:nvSpPr>
            <p:spPr bwMode="auto">
              <a:xfrm flipV="1">
                <a:off x="4618" y="2372"/>
                <a:ext cx="204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3" name="Line 12901"/>
              <p:cNvSpPr>
                <a:spLocks noChangeShapeType="1"/>
              </p:cNvSpPr>
              <p:nvPr/>
            </p:nvSpPr>
            <p:spPr bwMode="auto">
              <a:xfrm flipV="1">
                <a:off x="4285" y="2394"/>
                <a:ext cx="546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4" name="Line 12902"/>
              <p:cNvSpPr>
                <a:spLocks noChangeShapeType="1"/>
              </p:cNvSpPr>
              <p:nvPr/>
            </p:nvSpPr>
            <p:spPr bwMode="auto">
              <a:xfrm>
                <a:off x="4856" y="2009"/>
                <a:ext cx="50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5" name="Line 12903"/>
              <p:cNvSpPr>
                <a:spLocks noChangeShapeType="1"/>
              </p:cNvSpPr>
              <p:nvPr/>
            </p:nvSpPr>
            <p:spPr bwMode="auto">
              <a:xfrm flipH="1">
                <a:off x="4946" y="1762"/>
                <a:ext cx="55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6" name="Line 12904"/>
              <p:cNvSpPr>
                <a:spLocks noChangeShapeType="1"/>
              </p:cNvSpPr>
              <p:nvPr/>
            </p:nvSpPr>
            <p:spPr bwMode="auto">
              <a:xfrm flipH="1">
                <a:off x="5012" y="1976"/>
                <a:ext cx="258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7" name="Line 12905"/>
              <p:cNvSpPr>
                <a:spLocks noChangeShapeType="1"/>
              </p:cNvSpPr>
              <p:nvPr/>
            </p:nvSpPr>
            <p:spPr bwMode="auto">
              <a:xfrm flipH="1" flipV="1">
                <a:off x="5032" y="2397"/>
                <a:ext cx="603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8" name="Line 12906"/>
              <p:cNvSpPr>
                <a:spLocks noChangeShapeType="1"/>
              </p:cNvSpPr>
              <p:nvPr/>
            </p:nvSpPr>
            <p:spPr bwMode="auto">
              <a:xfrm>
                <a:off x="4533" y="1941"/>
                <a:ext cx="317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9" name="Line 12907"/>
              <p:cNvSpPr>
                <a:spLocks noChangeShapeType="1"/>
              </p:cNvSpPr>
              <p:nvPr/>
            </p:nvSpPr>
            <p:spPr bwMode="auto">
              <a:xfrm flipH="1" flipV="1">
                <a:off x="5013" y="2421"/>
                <a:ext cx="169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0" name="Line 12908"/>
              <p:cNvSpPr>
                <a:spLocks noChangeShapeType="1"/>
              </p:cNvSpPr>
              <p:nvPr/>
            </p:nvSpPr>
            <p:spPr bwMode="auto">
              <a:xfrm flipH="1" flipV="1">
                <a:off x="4963" y="2450"/>
                <a:ext cx="10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1" name="Line 12909"/>
              <p:cNvSpPr>
                <a:spLocks noChangeShapeType="1"/>
              </p:cNvSpPr>
              <p:nvPr/>
            </p:nvSpPr>
            <p:spPr bwMode="auto">
              <a:xfrm flipH="1">
                <a:off x="5049" y="2315"/>
                <a:ext cx="703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2" name="Line 12910"/>
              <p:cNvSpPr>
                <a:spLocks noChangeShapeType="1"/>
              </p:cNvSpPr>
              <p:nvPr/>
            </p:nvSpPr>
            <p:spPr bwMode="auto">
              <a:xfrm flipV="1">
                <a:off x="4882" y="2453"/>
                <a:ext cx="40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3" name="Line 12911"/>
              <p:cNvSpPr>
                <a:spLocks noChangeShapeType="1"/>
              </p:cNvSpPr>
              <p:nvPr/>
            </p:nvSpPr>
            <p:spPr bwMode="auto">
              <a:xfrm flipH="1">
                <a:off x="5047" y="2278"/>
                <a:ext cx="307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4" name="Line 12912"/>
              <p:cNvSpPr>
                <a:spLocks noChangeShapeType="1"/>
              </p:cNvSpPr>
              <p:nvPr/>
            </p:nvSpPr>
            <p:spPr bwMode="auto">
              <a:xfrm flipV="1">
                <a:off x="4169" y="2392"/>
                <a:ext cx="661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5" name="Line 12913"/>
              <p:cNvSpPr>
                <a:spLocks noChangeShapeType="1"/>
              </p:cNvSpPr>
              <p:nvPr/>
            </p:nvSpPr>
            <p:spPr bwMode="auto">
              <a:xfrm flipV="1">
                <a:off x="4389" y="2366"/>
                <a:ext cx="43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6" name="Line 12914"/>
              <p:cNvSpPr>
                <a:spLocks noChangeShapeType="1"/>
              </p:cNvSpPr>
              <p:nvPr/>
            </p:nvSpPr>
            <p:spPr bwMode="auto">
              <a:xfrm flipV="1">
                <a:off x="4802" y="2451"/>
                <a:ext cx="103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7" name="Line 12915"/>
              <p:cNvSpPr>
                <a:spLocks noChangeShapeType="1"/>
              </p:cNvSpPr>
              <p:nvPr/>
            </p:nvSpPr>
            <p:spPr bwMode="auto">
              <a:xfrm>
                <a:off x="4908" y="2173"/>
                <a:ext cx="8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8" name="Line 12916"/>
              <p:cNvSpPr>
                <a:spLocks noChangeShapeType="1"/>
              </p:cNvSpPr>
              <p:nvPr/>
            </p:nvSpPr>
            <p:spPr bwMode="auto">
              <a:xfrm flipH="1">
                <a:off x="5016" y="1991"/>
                <a:ext cx="278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9" name="Line 12917"/>
              <p:cNvSpPr>
                <a:spLocks noChangeShapeType="1"/>
              </p:cNvSpPr>
              <p:nvPr/>
            </p:nvSpPr>
            <p:spPr bwMode="auto">
              <a:xfrm flipH="1">
                <a:off x="4986" y="1890"/>
                <a:ext cx="181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0" name="Line 12918"/>
              <p:cNvSpPr>
                <a:spLocks noChangeShapeType="1"/>
              </p:cNvSpPr>
              <p:nvPr/>
            </p:nvSpPr>
            <p:spPr bwMode="auto">
              <a:xfrm flipV="1">
                <a:off x="4333" y="2360"/>
                <a:ext cx="485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1" name="Line 12919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403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2" name="Line 12920"/>
              <p:cNvSpPr>
                <a:spLocks noChangeShapeType="1"/>
              </p:cNvSpPr>
              <p:nvPr/>
            </p:nvSpPr>
            <p:spPr bwMode="auto">
              <a:xfrm flipV="1">
                <a:off x="4908" y="2454"/>
                <a:ext cx="20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3" name="Line 12921"/>
              <p:cNvSpPr>
                <a:spLocks noChangeShapeType="1"/>
              </p:cNvSpPr>
              <p:nvPr/>
            </p:nvSpPr>
            <p:spPr bwMode="auto">
              <a:xfrm flipV="1">
                <a:off x="4431" y="2406"/>
                <a:ext cx="407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4" name="Line 12922"/>
              <p:cNvSpPr>
                <a:spLocks noChangeShapeType="1"/>
              </p:cNvSpPr>
              <p:nvPr/>
            </p:nvSpPr>
            <p:spPr bwMode="auto">
              <a:xfrm flipH="1">
                <a:off x="4996" y="2055"/>
                <a:ext cx="118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5" name="Line 12923"/>
              <p:cNvSpPr>
                <a:spLocks noChangeShapeType="1"/>
              </p:cNvSpPr>
              <p:nvPr/>
            </p:nvSpPr>
            <p:spPr bwMode="auto">
              <a:xfrm flipH="1">
                <a:off x="4981" y="1867"/>
                <a:ext cx="167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6" name="Line 12924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55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7" name="Line 12925"/>
              <p:cNvSpPr>
                <a:spLocks noChangeShapeType="1"/>
              </p:cNvSpPr>
              <p:nvPr/>
            </p:nvSpPr>
            <p:spPr bwMode="auto">
              <a:xfrm flipV="1">
                <a:off x="4227" y="2399"/>
                <a:ext cx="60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8" name="Line 12926"/>
              <p:cNvSpPr>
                <a:spLocks noChangeShapeType="1"/>
              </p:cNvSpPr>
              <p:nvPr/>
            </p:nvSpPr>
            <p:spPr bwMode="auto">
              <a:xfrm>
                <a:off x="3841" y="2294"/>
                <a:ext cx="975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9" name="Line 12927"/>
              <p:cNvSpPr>
                <a:spLocks noChangeShapeType="1"/>
              </p:cNvSpPr>
              <p:nvPr/>
            </p:nvSpPr>
            <p:spPr bwMode="auto">
              <a:xfrm flipH="1">
                <a:off x="5043" y="2167"/>
                <a:ext cx="428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0" name="Line 12928"/>
              <p:cNvSpPr>
                <a:spLocks noChangeShapeType="1"/>
              </p:cNvSpPr>
              <p:nvPr/>
            </p:nvSpPr>
            <p:spPr bwMode="auto">
              <a:xfrm flipV="1">
                <a:off x="4580" y="2429"/>
                <a:ext cx="280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1" name="Line 12929"/>
              <p:cNvSpPr>
                <a:spLocks noChangeShapeType="1"/>
              </p:cNvSpPr>
              <p:nvPr/>
            </p:nvSpPr>
            <p:spPr bwMode="auto">
              <a:xfrm flipH="1">
                <a:off x="4961" y="1977"/>
                <a:ext cx="63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2" name="Line 12930"/>
              <p:cNvSpPr>
                <a:spLocks noChangeShapeType="1"/>
              </p:cNvSpPr>
              <p:nvPr/>
            </p:nvSpPr>
            <p:spPr bwMode="auto">
              <a:xfrm>
                <a:off x="4430" y="2026"/>
                <a:ext cx="403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3" name="Line 12931"/>
              <p:cNvSpPr>
                <a:spLocks noChangeShapeType="1"/>
              </p:cNvSpPr>
              <p:nvPr/>
            </p:nvSpPr>
            <p:spPr bwMode="auto">
              <a:xfrm>
                <a:off x="4430" y="1928"/>
                <a:ext cx="413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4" name="Line 12932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6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5" name="Line 12933"/>
              <p:cNvSpPr>
                <a:spLocks noChangeShapeType="1"/>
              </p:cNvSpPr>
              <p:nvPr/>
            </p:nvSpPr>
            <p:spPr bwMode="auto">
              <a:xfrm flipH="1" flipV="1">
                <a:off x="5039" y="2383"/>
                <a:ext cx="600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6" name="Line 12934"/>
              <p:cNvSpPr>
                <a:spLocks noChangeShapeType="1"/>
              </p:cNvSpPr>
              <p:nvPr/>
            </p:nvSpPr>
            <p:spPr bwMode="auto">
              <a:xfrm flipH="1">
                <a:off x="5038" y="2030"/>
                <a:ext cx="597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7" name="Line 12935"/>
              <p:cNvSpPr>
                <a:spLocks noChangeShapeType="1"/>
              </p:cNvSpPr>
              <p:nvPr/>
            </p:nvSpPr>
            <p:spPr bwMode="auto">
              <a:xfrm flipV="1">
                <a:off x="4442" y="2419"/>
                <a:ext cx="406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8" name="Line 12936"/>
              <p:cNvSpPr>
                <a:spLocks noChangeShapeType="1"/>
              </p:cNvSpPr>
              <p:nvPr/>
            </p:nvSpPr>
            <p:spPr bwMode="auto">
              <a:xfrm>
                <a:off x="4642" y="2268"/>
                <a:ext cx="178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9" name="Line 12937"/>
              <p:cNvSpPr>
                <a:spLocks noChangeShapeType="1"/>
              </p:cNvSpPr>
              <p:nvPr/>
            </p:nvSpPr>
            <p:spPr bwMode="auto">
              <a:xfrm flipV="1">
                <a:off x="4646" y="2428"/>
                <a:ext cx="213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0" name="Line 12938"/>
              <p:cNvSpPr>
                <a:spLocks noChangeShapeType="1"/>
              </p:cNvSpPr>
              <p:nvPr/>
            </p:nvSpPr>
            <p:spPr bwMode="auto">
              <a:xfrm flipV="1">
                <a:off x="4553" y="2443"/>
                <a:ext cx="330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1" name="Line 12939"/>
              <p:cNvSpPr>
                <a:spLocks noChangeShapeType="1"/>
              </p:cNvSpPr>
              <p:nvPr/>
            </p:nvSpPr>
            <p:spPr bwMode="auto">
              <a:xfrm flipV="1">
                <a:off x="4925" y="2454"/>
                <a:ext cx="5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2" name="Line 12940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344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3" name="Line 12941"/>
              <p:cNvSpPr>
                <a:spLocks noChangeShapeType="1"/>
              </p:cNvSpPr>
              <p:nvPr/>
            </p:nvSpPr>
            <p:spPr bwMode="auto">
              <a:xfrm>
                <a:off x="4700" y="2249"/>
                <a:ext cx="124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4" name="Line 12942"/>
              <p:cNvSpPr>
                <a:spLocks noChangeShapeType="1"/>
              </p:cNvSpPr>
              <p:nvPr/>
            </p:nvSpPr>
            <p:spPr bwMode="auto">
              <a:xfrm flipV="1">
                <a:off x="4325" y="2410"/>
                <a:ext cx="516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5" name="Line 12943"/>
              <p:cNvSpPr>
                <a:spLocks noChangeShapeType="1"/>
              </p:cNvSpPr>
              <p:nvPr/>
            </p:nvSpPr>
            <p:spPr bwMode="auto">
              <a:xfrm>
                <a:off x="4591" y="2033"/>
                <a:ext cx="255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6" name="Line 12944"/>
              <p:cNvSpPr>
                <a:spLocks noChangeShapeType="1"/>
              </p:cNvSpPr>
              <p:nvPr/>
            </p:nvSpPr>
            <p:spPr bwMode="auto">
              <a:xfrm flipV="1">
                <a:off x="4111" y="2395"/>
                <a:ext cx="720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7" name="Line 12945"/>
              <p:cNvSpPr>
                <a:spLocks noChangeShapeType="1"/>
              </p:cNvSpPr>
              <p:nvPr/>
            </p:nvSpPr>
            <p:spPr bwMode="auto">
              <a:xfrm flipH="1">
                <a:off x="5047" y="2302"/>
                <a:ext cx="269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8" name="Line 12946"/>
              <p:cNvSpPr>
                <a:spLocks noChangeShapeType="1"/>
              </p:cNvSpPr>
              <p:nvPr/>
            </p:nvSpPr>
            <p:spPr bwMode="auto">
              <a:xfrm flipH="1" flipV="1">
                <a:off x="5016" y="2417"/>
                <a:ext cx="365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9" name="Line 12947"/>
              <p:cNvSpPr>
                <a:spLocks noChangeShapeType="1"/>
              </p:cNvSpPr>
              <p:nvPr/>
            </p:nvSpPr>
            <p:spPr bwMode="auto">
              <a:xfrm>
                <a:off x="4568" y="2275"/>
                <a:ext cx="249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0" name="Line 12948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457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1" name="Line 12949"/>
              <p:cNvSpPr>
                <a:spLocks noChangeShapeType="1"/>
              </p:cNvSpPr>
              <p:nvPr/>
            </p:nvSpPr>
            <p:spPr bwMode="auto">
              <a:xfrm flipV="1">
                <a:off x="4899" y="2452"/>
                <a:ext cx="12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2" name="Line 12950"/>
              <p:cNvSpPr>
                <a:spLocks noChangeShapeType="1"/>
              </p:cNvSpPr>
              <p:nvPr/>
            </p:nvSpPr>
            <p:spPr bwMode="auto">
              <a:xfrm flipV="1">
                <a:off x="4312" y="2416"/>
                <a:ext cx="534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3" name="Line 12951"/>
              <p:cNvSpPr>
                <a:spLocks noChangeShapeType="1"/>
              </p:cNvSpPr>
              <p:nvPr/>
            </p:nvSpPr>
            <p:spPr bwMode="auto">
              <a:xfrm>
                <a:off x="4772" y="2142"/>
                <a:ext cx="8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4" name="Line 12952"/>
              <p:cNvSpPr>
                <a:spLocks noChangeShapeType="1"/>
              </p:cNvSpPr>
              <p:nvPr/>
            </p:nvSpPr>
            <p:spPr bwMode="auto">
              <a:xfrm>
                <a:off x="4423" y="2098"/>
                <a:ext cx="40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5" name="Line 12953"/>
              <p:cNvSpPr>
                <a:spLocks noChangeShapeType="1"/>
              </p:cNvSpPr>
              <p:nvPr/>
            </p:nvSpPr>
            <p:spPr bwMode="auto">
              <a:xfrm flipH="1" flipV="1">
                <a:off x="5007" y="2427"/>
                <a:ext cx="371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6" name="Line 12954"/>
              <p:cNvSpPr>
                <a:spLocks noChangeShapeType="1"/>
              </p:cNvSpPr>
              <p:nvPr/>
            </p:nvSpPr>
            <p:spPr bwMode="auto">
              <a:xfrm flipH="1">
                <a:off x="4991" y="1804"/>
                <a:ext cx="257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7" name="Line 12955"/>
              <p:cNvSpPr>
                <a:spLocks noChangeShapeType="1"/>
              </p:cNvSpPr>
              <p:nvPr/>
            </p:nvSpPr>
            <p:spPr bwMode="auto">
              <a:xfrm>
                <a:off x="4585" y="2131"/>
                <a:ext cx="247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8" name="Line 12956"/>
              <p:cNvSpPr>
                <a:spLocks noChangeShapeType="1"/>
              </p:cNvSpPr>
              <p:nvPr/>
            </p:nvSpPr>
            <p:spPr bwMode="auto">
              <a:xfrm flipH="1" flipV="1">
                <a:off x="4945" y="2453"/>
                <a:ext cx="46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9" name="Line 12957"/>
              <p:cNvSpPr>
                <a:spLocks noChangeShapeType="1"/>
              </p:cNvSpPr>
              <p:nvPr/>
            </p:nvSpPr>
            <p:spPr bwMode="auto">
              <a:xfrm flipV="1">
                <a:off x="4128" y="2389"/>
                <a:ext cx="700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0" name="Line 12958"/>
              <p:cNvSpPr>
                <a:spLocks noChangeShapeType="1"/>
              </p:cNvSpPr>
              <p:nvPr/>
            </p:nvSpPr>
            <p:spPr bwMode="auto">
              <a:xfrm flipV="1">
                <a:off x="4507" y="2423"/>
                <a:ext cx="347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1" name="Line 12959"/>
              <p:cNvSpPr>
                <a:spLocks noChangeShapeType="1"/>
              </p:cNvSpPr>
              <p:nvPr/>
            </p:nvSpPr>
            <p:spPr bwMode="auto">
              <a:xfrm flipH="1">
                <a:off x="5047" y="2163"/>
                <a:ext cx="964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2" name="Line 12960"/>
              <p:cNvSpPr>
                <a:spLocks noChangeShapeType="1"/>
              </p:cNvSpPr>
              <p:nvPr/>
            </p:nvSpPr>
            <p:spPr bwMode="auto">
              <a:xfrm flipH="1">
                <a:off x="5042" y="2223"/>
                <a:ext cx="221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3" name="Line 12961"/>
              <p:cNvSpPr>
                <a:spLocks noChangeShapeType="1"/>
              </p:cNvSpPr>
              <p:nvPr/>
            </p:nvSpPr>
            <p:spPr bwMode="auto">
              <a:xfrm>
                <a:off x="4877" y="2002"/>
                <a:ext cx="37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4" name="Line 12962"/>
              <p:cNvSpPr>
                <a:spLocks noChangeShapeType="1"/>
              </p:cNvSpPr>
              <p:nvPr/>
            </p:nvSpPr>
            <p:spPr bwMode="auto">
              <a:xfrm flipV="1">
                <a:off x="3908" y="2354"/>
                <a:ext cx="909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5" name="Line 12963"/>
              <p:cNvSpPr>
                <a:spLocks noChangeShapeType="1"/>
              </p:cNvSpPr>
              <p:nvPr/>
            </p:nvSpPr>
            <p:spPr bwMode="auto">
              <a:xfrm flipV="1">
                <a:off x="4158" y="2376"/>
                <a:ext cx="664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6" name="Line 12964"/>
              <p:cNvSpPr>
                <a:spLocks noChangeShapeType="1"/>
              </p:cNvSpPr>
              <p:nvPr/>
            </p:nvSpPr>
            <p:spPr bwMode="auto">
              <a:xfrm flipH="1">
                <a:off x="5046" y="2169"/>
                <a:ext cx="687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7" name="Line 12965"/>
              <p:cNvSpPr>
                <a:spLocks noChangeShapeType="1"/>
              </p:cNvSpPr>
              <p:nvPr/>
            </p:nvSpPr>
            <p:spPr bwMode="auto">
              <a:xfrm flipV="1">
                <a:off x="4325" y="2392"/>
                <a:ext cx="505" cy="2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8" name="Line 12966"/>
              <p:cNvSpPr>
                <a:spLocks noChangeShapeType="1"/>
              </p:cNvSpPr>
              <p:nvPr/>
            </p:nvSpPr>
            <p:spPr bwMode="auto">
              <a:xfrm flipH="1">
                <a:off x="4961" y="2204"/>
                <a:ext cx="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9" name="Line 12967"/>
              <p:cNvSpPr>
                <a:spLocks noChangeShapeType="1"/>
              </p:cNvSpPr>
              <p:nvPr/>
            </p:nvSpPr>
            <p:spPr bwMode="auto">
              <a:xfrm>
                <a:off x="4655" y="1916"/>
                <a:ext cx="213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0" name="Line 12968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684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1" name="Line 12969"/>
              <p:cNvSpPr>
                <a:spLocks noChangeShapeType="1"/>
              </p:cNvSpPr>
              <p:nvPr/>
            </p:nvSpPr>
            <p:spPr bwMode="auto">
              <a:xfrm flipH="1" flipV="1">
                <a:off x="4981" y="2444"/>
                <a:ext cx="162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2" name="Line 12970"/>
              <p:cNvSpPr>
                <a:spLocks noChangeShapeType="1"/>
              </p:cNvSpPr>
              <p:nvPr/>
            </p:nvSpPr>
            <p:spPr bwMode="auto">
              <a:xfrm flipH="1" flipV="1">
                <a:off x="5000" y="2432"/>
                <a:ext cx="279" cy="3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3" name="Line 12971"/>
              <p:cNvSpPr>
                <a:spLocks noChangeShapeType="1"/>
              </p:cNvSpPr>
              <p:nvPr/>
            </p:nvSpPr>
            <p:spPr bwMode="auto">
              <a:xfrm flipV="1">
                <a:off x="4398" y="2413"/>
                <a:ext cx="446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4" name="Line 12972"/>
              <p:cNvSpPr>
                <a:spLocks noChangeShapeType="1"/>
              </p:cNvSpPr>
              <p:nvPr/>
            </p:nvSpPr>
            <p:spPr bwMode="auto">
              <a:xfrm>
                <a:off x="4238" y="2110"/>
                <a:ext cx="584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5" name="Line 12973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414" cy="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6" name="Line 12974"/>
              <p:cNvSpPr>
                <a:spLocks noChangeShapeType="1"/>
              </p:cNvSpPr>
              <p:nvPr/>
            </p:nvSpPr>
            <p:spPr bwMode="auto">
              <a:xfrm flipH="1">
                <a:off x="4939" y="1979"/>
                <a:ext cx="1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7" name="Line 12975"/>
              <p:cNvSpPr>
                <a:spLocks noChangeShapeType="1"/>
              </p:cNvSpPr>
              <p:nvPr/>
            </p:nvSpPr>
            <p:spPr bwMode="auto">
              <a:xfrm flipV="1">
                <a:off x="4417" y="2419"/>
                <a:ext cx="431" cy="4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8" name="Line 12976"/>
              <p:cNvSpPr>
                <a:spLocks noChangeShapeType="1"/>
              </p:cNvSpPr>
              <p:nvPr/>
            </p:nvSpPr>
            <p:spPr bwMode="auto">
              <a:xfrm flipH="1" flipV="1">
                <a:off x="5019" y="2415"/>
                <a:ext cx="481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9" name="Line 12977"/>
              <p:cNvSpPr>
                <a:spLocks noChangeShapeType="1"/>
              </p:cNvSpPr>
              <p:nvPr/>
            </p:nvSpPr>
            <p:spPr bwMode="auto">
              <a:xfrm flipH="1">
                <a:off x="5041" y="2036"/>
                <a:ext cx="698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0" name="Line 12978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771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1" name="Line 12979"/>
              <p:cNvSpPr>
                <a:spLocks noChangeShapeType="1"/>
              </p:cNvSpPr>
              <p:nvPr/>
            </p:nvSpPr>
            <p:spPr bwMode="auto">
              <a:xfrm flipH="1">
                <a:off x="4993" y="1853"/>
                <a:ext cx="242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2" name="Line 12980"/>
              <p:cNvSpPr>
                <a:spLocks noChangeShapeType="1"/>
              </p:cNvSpPr>
              <p:nvPr/>
            </p:nvSpPr>
            <p:spPr bwMode="auto">
              <a:xfrm flipH="1">
                <a:off x="4961" y="1801"/>
                <a:ext cx="108" cy="4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3" name="Line 12981"/>
              <p:cNvSpPr>
                <a:spLocks noChangeShapeType="1"/>
              </p:cNvSpPr>
              <p:nvPr/>
            </p:nvSpPr>
            <p:spPr bwMode="auto">
              <a:xfrm flipH="1">
                <a:off x="5026" y="2065"/>
                <a:ext cx="26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4" name="Line 12982"/>
              <p:cNvSpPr>
                <a:spLocks noChangeShapeType="1"/>
              </p:cNvSpPr>
              <p:nvPr/>
            </p:nvSpPr>
            <p:spPr bwMode="auto">
              <a:xfrm flipH="1">
                <a:off x="5049" y="2309"/>
                <a:ext cx="416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5" name="Line 12983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711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6" name="Line 12984"/>
              <p:cNvSpPr>
                <a:spLocks noChangeShapeType="1"/>
              </p:cNvSpPr>
              <p:nvPr/>
            </p:nvSpPr>
            <p:spPr bwMode="auto">
              <a:xfrm flipH="1" flipV="1">
                <a:off x="4823" y="2299"/>
                <a:ext cx="38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7" name="Line 12985"/>
              <p:cNvSpPr>
                <a:spLocks noChangeShapeType="1"/>
              </p:cNvSpPr>
              <p:nvPr/>
            </p:nvSpPr>
            <p:spPr bwMode="auto">
              <a:xfrm flipV="1">
                <a:off x="4260" y="2344"/>
                <a:ext cx="556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8" name="Line 12986"/>
              <p:cNvSpPr>
                <a:spLocks noChangeShapeType="1"/>
              </p:cNvSpPr>
              <p:nvPr/>
            </p:nvSpPr>
            <p:spPr bwMode="auto">
              <a:xfrm>
                <a:off x="4595" y="2138"/>
                <a:ext cx="237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9" name="Line 12987"/>
              <p:cNvSpPr>
                <a:spLocks noChangeShapeType="1"/>
              </p:cNvSpPr>
              <p:nvPr/>
            </p:nvSpPr>
            <p:spPr bwMode="auto">
              <a:xfrm flipV="1">
                <a:off x="4431" y="2415"/>
                <a:ext cx="415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0" name="Line 12988"/>
              <p:cNvSpPr>
                <a:spLocks noChangeShapeType="1"/>
              </p:cNvSpPr>
              <p:nvPr/>
            </p:nvSpPr>
            <p:spPr bwMode="auto">
              <a:xfrm flipV="1">
                <a:off x="4430" y="2421"/>
                <a:ext cx="422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1" name="Line 12989"/>
              <p:cNvSpPr>
                <a:spLocks noChangeShapeType="1"/>
              </p:cNvSpPr>
              <p:nvPr/>
            </p:nvSpPr>
            <p:spPr bwMode="auto">
              <a:xfrm flipV="1">
                <a:off x="4188" y="2401"/>
                <a:ext cx="648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2" name="Line 12990"/>
              <p:cNvSpPr>
                <a:spLocks noChangeShapeType="1"/>
              </p:cNvSpPr>
              <p:nvPr/>
            </p:nvSpPr>
            <p:spPr bwMode="auto">
              <a:xfrm flipH="1">
                <a:off x="5045" y="2138"/>
                <a:ext cx="771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3" name="Line 12991"/>
              <p:cNvSpPr>
                <a:spLocks noChangeShapeType="1"/>
              </p:cNvSpPr>
              <p:nvPr/>
            </p:nvSpPr>
            <p:spPr bwMode="auto">
              <a:xfrm flipH="1" flipV="1">
                <a:off x="4974" y="2446"/>
                <a:ext cx="123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4" name="Line 12992"/>
              <p:cNvSpPr>
                <a:spLocks noChangeShapeType="1"/>
              </p:cNvSpPr>
              <p:nvPr/>
            </p:nvSpPr>
            <p:spPr bwMode="auto">
              <a:xfrm flipV="1">
                <a:off x="4802" y="2448"/>
                <a:ext cx="9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5" name="Line 12993"/>
              <p:cNvSpPr>
                <a:spLocks noChangeShapeType="1"/>
              </p:cNvSpPr>
              <p:nvPr/>
            </p:nvSpPr>
            <p:spPr bwMode="auto">
              <a:xfrm flipH="1" flipV="1">
                <a:off x="5038" y="2386"/>
                <a:ext cx="642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6" name="Line 12994"/>
              <p:cNvSpPr>
                <a:spLocks noChangeShapeType="1"/>
              </p:cNvSpPr>
              <p:nvPr/>
            </p:nvSpPr>
            <p:spPr bwMode="auto">
              <a:xfrm flipH="1" flipV="1">
                <a:off x="4946" y="2453"/>
                <a:ext cx="39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7" name="Line 12995"/>
              <p:cNvSpPr>
                <a:spLocks noChangeShapeType="1"/>
              </p:cNvSpPr>
              <p:nvPr/>
            </p:nvSpPr>
            <p:spPr bwMode="auto">
              <a:xfrm>
                <a:off x="4760" y="2246"/>
                <a:ext cx="70" cy="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8" name="Line 12996"/>
              <p:cNvSpPr>
                <a:spLocks noChangeShapeType="1"/>
              </p:cNvSpPr>
              <p:nvPr/>
            </p:nvSpPr>
            <p:spPr bwMode="auto">
              <a:xfrm flipH="1">
                <a:off x="5042" y="2138"/>
                <a:ext cx="470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9" name="Line 12997"/>
              <p:cNvSpPr>
                <a:spLocks noChangeShapeType="1"/>
              </p:cNvSpPr>
              <p:nvPr/>
            </p:nvSpPr>
            <p:spPr bwMode="auto">
              <a:xfrm>
                <a:off x="4324" y="2007"/>
                <a:ext cx="506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0" name="Line 12998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808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1" name="Line 12999"/>
              <p:cNvSpPr>
                <a:spLocks noChangeShapeType="1"/>
              </p:cNvSpPr>
              <p:nvPr/>
            </p:nvSpPr>
            <p:spPr bwMode="auto">
              <a:xfrm flipV="1">
                <a:off x="4519" y="2408"/>
                <a:ext cx="321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2" name="Line 13000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487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3" name="Line 13001"/>
              <p:cNvSpPr>
                <a:spLocks noChangeShapeType="1"/>
              </p:cNvSpPr>
              <p:nvPr/>
            </p:nvSpPr>
            <p:spPr bwMode="auto">
              <a:xfrm flipV="1">
                <a:off x="4142" y="2381"/>
                <a:ext cx="682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4" name="Line 13002"/>
              <p:cNvSpPr>
                <a:spLocks noChangeShapeType="1"/>
              </p:cNvSpPr>
              <p:nvPr/>
            </p:nvSpPr>
            <p:spPr bwMode="auto">
              <a:xfrm flipH="1" flipV="1">
                <a:off x="4958" y="2451"/>
                <a:ext cx="106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5" name="Line 13003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822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6" name="Line 13004"/>
              <p:cNvSpPr>
                <a:spLocks noChangeShapeType="1"/>
              </p:cNvSpPr>
              <p:nvPr/>
            </p:nvSpPr>
            <p:spPr bwMode="auto">
              <a:xfrm flipH="1">
                <a:off x="5007" y="1968"/>
                <a:ext cx="234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7" name="Line 13005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81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8" name="Line 13006"/>
              <p:cNvSpPr>
                <a:spLocks noChangeShapeType="1"/>
              </p:cNvSpPr>
              <p:nvPr/>
            </p:nvSpPr>
            <p:spPr bwMode="auto">
              <a:xfrm flipH="1" flipV="1">
                <a:off x="5007" y="2427"/>
                <a:ext cx="157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9" name="Line 13007"/>
              <p:cNvSpPr>
                <a:spLocks noChangeShapeType="1"/>
              </p:cNvSpPr>
              <p:nvPr/>
            </p:nvSpPr>
            <p:spPr bwMode="auto">
              <a:xfrm flipH="1" flipV="1">
                <a:off x="5031" y="2398"/>
                <a:ext cx="33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0" name="Line 13008"/>
              <p:cNvSpPr>
                <a:spLocks noChangeShapeType="1"/>
              </p:cNvSpPr>
              <p:nvPr/>
            </p:nvSpPr>
            <p:spPr bwMode="auto">
              <a:xfrm flipH="1">
                <a:off x="5036" y="1911"/>
                <a:ext cx="734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1" name="Line 13009"/>
              <p:cNvSpPr>
                <a:spLocks noChangeShapeType="1"/>
              </p:cNvSpPr>
              <p:nvPr/>
            </p:nvSpPr>
            <p:spPr bwMode="auto">
              <a:xfrm flipH="1" flipV="1">
                <a:off x="5047" y="2347"/>
                <a:ext cx="723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2" name="Line 13010"/>
              <p:cNvSpPr>
                <a:spLocks noChangeShapeType="1"/>
              </p:cNvSpPr>
              <p:nvPr/>
            </p:nvSpPr>
            <p:spPr bwMode="auto">
              <a:xfrm flipH="1" flipV="1">
                <a:off x="4982" y="2443"/>
                <a:ext cx="144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3" name="Line 13011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451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4" name="Line 13012"/>
              <p:cNvSpPr>
                <a:spLocks noChangeShapeType="1"/>
              </p:cNvSpPr>
              <p:nvPr/>
            </p:nvSpPr>
            <p:spPr bwMode="auto">
              <a:xfrm flipH="1">
                <a:off x="5023" y="1923"/>
                <a:ext cx="434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5" name="Line 13013"/>
              <p:cNvSpPr>
                <a:spLocks noChangeShapeType="1"/>
              </p:cNvSpPr>
              <p:nvPr/>
            </p:nvSpPr>
            <p:spPr bwMode="auto">
              <a:xfrm flipV="1">
                <a:off x="4389" y="2421"/>
                <a:ext cx="462" cy="4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6" name="Line 13014"/>
              <p:cNvSpPr>
                <a:spLocks noChangeShapeType="1"/>
              </p:cNvSpPr>
              <p:nvPr/>
            </p:nvSpPr>
            <p:spPr bwMode="auto">
              <a:xfrm>
                <a:off x="4477" y="1980"/>
                <a:ext cx="364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7" name="Line 13015"/>
              <p:cNvSpPr>
                <a:spLocks noChangeShapeType="1"/>
              </p:cNvSpPr>
              <p:nvPr/>
            </p:nvSpPr>
            <p:spPr bwMode="auto">
              <a:xfrm flipV="1">
                <a:off x="4054" y="2369"/>
                <a:ext cx="767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8" name="Line 13016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891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9" name="Line 13017"/>
              <p:cNvSpPr>
                <a:spLocks noChangeShapeType="1"/>
              </p:cNvSpPr>
              <p:nvPr/>
            </p:nvSpPr>
            <p:spPr bwMode="auto">
              <a:xfrm flipH="1" flipV="1">
                <a:off x="5012" y="2422"/>
                <a:ext cx="520" cy="5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0" name="Line 13018"/>
              <p:cNvSpPr>
                <a:spLocks noChangeShapeType="1"/>
              </p:cNvSpPr>
              <p:nvPr/>
            </p:nvSpPr>
            <p:spPr bwMode="auto">
              <a:xfrm flipH="1" flipV="1">
                <a:off x="4978" y="2444"/>
                <a:ext cx="289" cy="6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1" name="Line 13019"/>
              <p:cNvSpPr>
                <a:spLocks noChangeShapeType="1"/>
              </p:cNvSpPr>
              <p:nvPr/>
            </p:nvSpPr>
            <p:spPr bwMode="auto">
              <a:xfrm>
                <a:off x="4215" y="2199"/>
                <a:ext cx="603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2" name="Line 13020"/>
              <p:cNvSpPr>
                <a:spLocks noChangeShapeType="1"/>
              </p:cNvSpPr>
              <p:nvPr/>
            </p:nvSpPr>
            <p:spPr bwMode="auto">
              <a:xfrm flipH="1">
                <a:off x="5047" y="2217"/>
                <a:ext cx="914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3" name="Line 13021"/>
              <p:cNvSpPr>
                <a:spLocks noChangeShapeType="1"/>
              </p:cNvSpPr>
              <p:nvPr/>
            </p:nvSpPr>
            <p:spPr bwMode="auto">
              <a:xfrm flipV="1">
                <a:off x="4218" y="2397"/>
                <a:ext cx="614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6" name="Group 13223"/>
            <p:cNvGrpSpPr>
              <a:grpSpLocks/>
            </p:cNvGrpSpPr>
            <p:nvPr/>
          </p:nvGrpSpPr>
          <p:grpSpPr bwMode="auto">
            <a:xfrm>
              <a:off x="3699" y="1714"/>
              <a:ext cx="2511" cy="1298"/>
              <a:chOff x="3699" y="1714"/>
              <a:chExt cx="2511" cy="1298"/>
            </a:xfrm>
          </p:grpSpPr>
          <p:sp>
            <p:nvSpPr>
              <p:cNvPr id="13314" name="Line 13023"/>
              <p:cNvSpPr>
                <a:spLocks noChangeShapeType="1"/>
              </p:cNvSpPr>
              <p:nvPr/>
            </p:nvSpPr>
            <p:spPr bwMode="auto">
              <a:xfrm>
                <a:off x="4772" y="1786"/>
                <a:ext cx="128" cy="4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5" name="Line 13024"/>
              <p:cNvSpPr>
                <a:spLocks noChangeShapeType="1"/>
              </p:cNvSpPr>
              <p:nvPr/>
            </p:nvSpPr>
            <p:spPr bwMode="auto">
              <a:xfrm>
                <a:off x="4908" y="1933"/>
                <a:ext cx="17" cy="2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6" name="Line 13025"/>
              <p:cNvSpPr>
                <a:spLocks noChangeShapeType="1"/>
              </p:cNvSpPr>
              <p:nvPr/>
            </p:nvSpPr>
            <p:spPr bwMode="auto">
              <a:xfrm>
                <a:off x="4861" y="1946"/>
                <a:ext cx="5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7" name="Line 13026"/>
              <p:cNvSpPr>
                <a:spLocks noChangeShapeType="1"/>
              </p:cNvSpPr>
              <p:nvPr/>
            </p:nvSpPr>
            <p:spPr bwMode="auto">
              <a:xfrm>
                <a:off x="4550" y="2217"/>
                <a:ext cx="272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8" name="Line 13027"/>
              <p:cNvSpPr>
                <a:spLocks noChangeShapeType="1"/>
              </p:cNvSpPr>
              <p:nvPr/>
            </p:nvSpPr>
            <p:spPr bwMode="auto">
              <a:xfrm flipV="1">
                <a:off x="4457" y="2429"/>
                <a:ext cx="403" cy="5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9" name="Line 13028"/>
              <p:cNvSpPr>
                <a:spLocks noChangeShapeType="1"/>
              </p:cNvSpPr>
              <p:nvPr/>
            </p:nvSpPr>
            <p:spPr bwMode="auto">
              <a:xfrm flipV="1">
                <a:off x="4142" y="2367"/>
                <a:ext cx="678" cy="1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0" name="Line 13029"/>
              <p:cNvSpPr>
                <a:spLocks noChangeShapeType="1"/>
              </p:cNvSpPr>
              <p:nvPr/>
            </p:nvSpPr>
            <p:spPr bwMode="auto">
              <a:xfrm flipV="1">
                <a:off x="4647" y="2383"/>
                <a:ext cx="17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1" name="Line 13030"/>
              <p:cNvSpPr>
                <a:spLocks noChangeShapeType="1"/>
              </p:cNvSpPr>
              <p:nvPr/>
            </p:nvSpPr>
            <p:spPr bwMode="auto">
              <a:xfrm>
                <a:off x="4805" y="2095"/>
                <a:ext cx="73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2" name="Line 13031"/>
              <p:cNvSpPr>
                <a:spLocks noChangeShapeType="1"/>
              </p:cNvSpPr>
              <p:nvPr/>
            </p:nvSpPr>
            <p:spPr bwMode="auto">
              <a:xfrm flipH="1" flipV="1">
                <a:off x="5043" y="2372"/>
                <a:ext cx="76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3" name="Line 13032"/>
              <p:cNvSpPr>
                <a:spLocks noChangeShapeType="1"/>
              </p:cNvSpPr>
              <p:nvPr/>
            </p:nvSpPr>
            <p:spPr bwMode="auto">
              <a:xfrm flipH="1">
                <a:off x="5038" y="2050"/>
                <a:ext cx="539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4" name="Line 13033"/>
              <p:cNvSpPr>
                <a:spLocks noChangeShapeType="1"/>
              </p:cNvSpPr>
              <p:nvPr/>
            </p:nvSpPr>
            <p:spPr bwMode="auto">
              <a:xfrm flipV="1">
                <a:off x="3896" y="2340"/>
                <a:ext cx="920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5" name="Line 13034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81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6" name="Line 13035"/>
              <p:cNvSpPr>
                <a:spLocks noChangeShapeType="1"/>
              </p:cNvSpPr>
              <p:nvPr/>
            </p:nvSpPr>
            <p:spPr bwMode="auto">
              <a:xfrm flipH="1" flipV="1">
                <a:off x="5037" y="2389"/>
                <a:ext cx="388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7" name="Line 13036"/>
              <p:cNvSpPr>
                <a:spLocks noChangeShapeType="1"/>
              </p:cNvSpPr>
              <p:nvPr/>
            </p:nvSpPr>
            <p:spPr bwMode="auto">
              <a:xfrm flipH="1">
                <a:off x="5028" y="2151"/>
                <a:ext cx="175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8" name="Line 13037"/>
              <p:cNvSpPr>
                <a:spLocks noChangeShapeType="1"/>
              </p:cNvSpPr>
              <p:nvPr/>
            </p:nvSpPr>
            <p:spPr bwMode="auto">
              <a:xfrm flipH="1" flipV="1">
                <a:off x="5005" y="2429"/>
                <a:ext cx="324" cy="4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9" name="Line 13038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40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0" name="Line 13039"/>
              <p:cNvSpPr>
                <a:spLocks noChangeShapeType="1"/>
              </p:cNvSpPr>
              <p:nvPr/>
            </p:nvSpPr>
            <p:spPr bwMode="auto">
              <a:xfrm flipH="1">
                <a:off x="5029" y="2022"/>
                <a:ext cx="372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1" name="Line 13040"/>
              <p:cNvSpPr>
                <a:spLocks noChangeShapeType="1"/>
              </p:cNvSpPr>
              <p:nvPr/>
            </p:nvSpPr>
            <p:spPr bwMode="auto">
              <a:xfrm flipH="1" flipV="1">
                <a:off x="5021" y="2413"/>
                <a:ext cx="483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2" name="Line 13041"/>
              <p:cNvSpPr>
                <a:spLocks noChangeShapeType="1"/>
              </p:cNvSpPr>
              <p:nvPr/>
            </p:nvSpPr>
            <p:spPr bwMode="auto">
              <a:xfrm>
                <a:off x="3924" y="2204"/>
                <a:ext cx="893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3" name="Line 13042"/>
              <p:cNvSpPr>
                <a:spLocks noChangeShapeType="1"/>
              </p:cNvSpPr>
              <p:nvPr/>
            </p:nvSpPr>
            <p:spPr bwMode="auto">
              <a:xfrm flipH="1" flipV="1">
                <a:off x="5042" y="2376"/>
                <a:ext cx="635" cy="2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4" name="Line 13043"/>
              <p:cNvSpPr>
                <a:spLocks noChangeShapeType="1"/>
              </p:cNvSpPr>
              <p:nvPr/>
            </p:nvSpPr>
            <p:spPr bwMode="auto">
              <a:xfrm flipV="1">
                <a:off x="4087" y="2391"/>
                <a:ext cx="742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5" name="Line 13044"/>
              <p:cNvSpPr>
                <a:spLocks noChangeShapeType="1"/>
              </p:cNvSpPr>
              <p:nvPr/>
            </p:nvSpPr>
            <p:spPr bwMode="auto">
              <a:xfrm flipH="1" flipV="1">
                <a:off x="5031" y="2398"/>
                <a:ext cx="539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6" name="Line 13045"/>
              <p:cNvSpPr>
                <a:spLocks noChangeShapeType="1"/>
              </p:cNvSpPr>
              <p:nvPr/>
            </p:nvSpPr>
            <p:spPr bwMode="auto">
              <a:xfrm flipH="1">
                <a:off x="4986" y="1745"/>
                <a:ext cx="256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7" name="Line 13046"/>
              <p:cNvSpPr>
                <a:spLocks noChangeShapeType="1"/>
              </p:cNvSpPr>
              <p:nvPr/>
            </p:nvSpPr>
            <p:spPr bwMode="auto">
              <a:xfrm flipV="1">
                <a:off x="4488" y="2405"/>
                <a:ext cx="349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8" name="Line 13047"/>
              <p:cNvSpPr>
                <a:spLocks noChangeShapeType="1"/>
              </p:cNvSpPr>
              <p:nvPr/>
            </p:nvSpPr>
            <p:spPr bwMode="auto">
              <a:xfrm flipH="1">
                <a:off x="4984" y="2041"/>
                <a:ext cx="95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9" name="Line 13048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784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0" name="Line 13049"/>
              <p:cNvSpPr>
                <a:spLocks noChangeShapeType="1"/>
              </p:cNvSpPr>
              <p:nvPr/>
            </p:nvSpPr>
            <p:spPr bwMode="auto">
              <a:xfrm flipV="1">
                <a:off x="4426" y="2423"/>
                <a:ext cx="427" cy="4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1" name="Line 13050"/>
              <p:cNvSpPr>
                <a:spLocks noChangeShapeType="1"/>
              </p:cNvSpPr>
              <p:nvPr/>
            </p:nvSpPr>
            <p:spPr bwMode="auto">
              <a:xfrm>
                <a:off x="4512" y="2022"/>
                <a:ext cx="327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2" name="Line 13051"/>
              <p:cNvSpPr>
                <a:spLocks noChangeShapeType="1"/>
              </p:cNvSpPr>
              <p:nvPr/>
            </p:nvSpPr>
            <p:spPr bwMode="auto">
              <a:xfrm flipH="1">
                <a:off x="5015" y="1942"/>
                <a:ext cx="324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3" name="Line 13052"/>
              <p:cNvSpPr>
                <a:spLocks noChangeShapeType="1"/>
              </p:cNvSpPr>
              <p:nvPr/>
            </p:nvSpPr>
            <p:spPr bwMode="auto">
              <a:xfrm flipH="1" flipV="1">
                <a:off x="5035" y="2393"/>
                <a:ext cx="717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4" name="Line 13053"/>
              <p:cNvSpPr>
                <a:spLocks noChangeShapeType="1"/>
              </p:cNvSpPr>
              <p:nvPr/>
            </p:nvSpPr>
            <p:spPr bwMode="auto">
              <a:xfrm flipV="1">
                <a:off x="4005" y="2382"/>
                <a:ext cx="819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5" name="Line 13054"/>
              <p:cNvSpPr>
                <a:spLocks noChangeShapeType="1"/>
              </p:cNvSpPr>
              <p:nvPr/>
            </p:nvSpPr>
            <p:spPr bwMode="auto">
              <a:xfrm flipH="1">
                <a:off x="4965" y="1896"/>
                <a:ext cx="97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6" name="Line 13055"/>
              <p:cNvSpPr>
                <a:spLocks noChangeShapeType="1"/>
              </p:cNvSpPr>
              <p:nvPr/>
            </p:nvSpPr>
            <p:spPr bwMode="auto">
              <a:xfrm flipH="1">
                <a:off x="4996" y="2078"/>
                <a:ext cx="107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7" name="Line 13056"/>
              <p:cNvSpPr>
                <a:spLocks noChangeShapeType="1"/>
              </p:cNvSpPr>
              <p:nvPr/>
            </p:nvSpPr>
            <p:spPr bwMode="auto">
              <a:xfrm flipH="1">
                <a:off x="4942" y="1936"/>
                <a:ext cx="21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8" name="Line 13057"/>
              <p:cNvSpPr>
                <a:spLocks noChangeShapeType="1"/>
              </p:cNvSpPr>
              <p:nvPr/>
            </p:nvSpPr>
            <p:spPr bwMode="auto">
              <a:xfrm flipV="1">
                <a:off x="4352" y="2417"/>
                <a:ext cx="496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9" name="Line 13058"/>
              <p:cNvSpPr>
                <a:spLocks noChangeShapeType="1"/>
              </p:cNvSpPr>
              <p:nvPr/>
            </p:nvSpPr>
            <p:spPr bwMode="auto">
              <a:xfrm flipV="1">
                <a:off x="4921" y="2454"/>
                <a:ext cx="8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0" name="Line 13059"/>
              <p:cNvSpPr>
                <a:spLocks noChangeShapeType="1"/>
              </p:cNvSpPr>
              <p:nvPr/>
            </p:nvSpPr>
            <p:spPr bwMode="auto">
              <a:xfrm>
                <a:off x="4660" y="2079"/>
                <a:ext cx="18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1" name="Line 13060"/>
              <p:cNvSpPr>
                <a:spLocks noChangeShapeType="1"/>
              </p:cNvSpPr>
              <p:nvPr/>
            </p:nvSpPr>
            <p:spPr bwMode="auto">
              <a:xfrm flipH="1" flipV="1">
                <a:off x="5047" y="2353"/>
                <a:ext cx="774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2" name="Line 13061"/>
              <p:cNvSpPr>
                <a:spLocks noChangeShapeType="1"/>
              </p:cNvSpPr>
              <p:nvPr/>
            </p:nvSpPr>
            <p:spPr bwMode="auto">
              <a:xfrm flipV="1">
                <a:off x="4494" y="2393"/>
                <a:ext cx="33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3" name="Line 13062"/>
              <p:cNvSpPr>
                <a:spLocks noChangeShapeType="1"/>
              </p:cNvSpPr>
              <p:nvPr/>
            </p:nvSpPr>
            <p:spPr bwMode="auto">
              <a:xfrm flipH="1">
                <a:off x="5049" y="2270"/>
                <a:ext cx="1010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4" name="Line 13063"/>
              <p:cNvSpPr>
                <a:spLocks noChangeShapeType="1"/>
              </p:cNvSpPr>
              <p:nvPr/>
            </p:nvSpPr>
            <p:spPr bwMode="auto">
              <a:xfrm flipV="1">
                <a:off x="4497" y="2404"/>
                <a:ext cx="340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5" name="Line 13064"/>
              <p:cNvSpPr>
                <a:spLocks noChangeShapeType="1"/>
              </p:cNvSpPr>
              <p:nvPr/>
            </p:nvSpPr>
            <p:spPr bwMode="auto">
              <a:xfrm>
                <a:off x="4698" y="1901"/>
                <a:ext cx="17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6" name="Line 13065"/>
              <p:cNvSpPr>
                <a:spLocks noChangeShapeType="1"/>
              </p:cNvSpPr>
              <p:nvPr/>
            </p:nvSpPr>
            <p:spPr bwMode="auto">
              <a:xfrm flipH="1">
                <a:off x="5042" y="2075"/>
                <a:ext cx="666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7" name="Line 13066"/>
              <p:cNvSpPr>
                <a:spLocks noChangeShapeType="1"/>
              </p:cNvSpPr>
              <p:nvPr/>
            </p:nvSpPr>
            <p:spPr bwMode="auto">
              <a:xfrm flipH="1">
                <a:off x="5044" y="2147"/>
                <a:ext cx="534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8" name="Line 13067"/>
              <p:cNvSpPr>
                <a:spLocks noChangeShapeType="1"/>
              </p:cNvSpPr>
              <p:nvPr/>
            </p:nvSpPr>
            <p:spPr bwMode="auto">
              <a:xfrm flipV="1">
                <a:off x="4562" y="2371"/>
                <a:ext cx="25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9" name="Line 13068"/>
              <p:cNvSpPr>
                <a:spLocks noChangeShapeType="1"/>
              </p:cNvSpPr>
              <p:nvPr/>
            </p:nvSpPr>
            <p:spPr bwMode="auto">
              <a:xfrm flipH="1">
                <a:off x="5049" y="2325"/>
                <a:ext cx="827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0" name="Line 13069"/>
              <p:cNvSpPr>
                <a:spLocks noChangeShapeType="1"/>
              </p:cNvSpPr>
              <p:nvPr/>
            </p:nvSpPr>
            <p:spPr bwMode="auto">
              <a:xfrm flipV="1">
                <a:off x="3864" y="2372"/>
                <a:ext cx="958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1" name="Line 13070"/>
              <p:cNvSpPr>
                <a:spLocks noChangeShapeType="1"/>
              </p:cNvSpPr>
              <p:nvPr/>
            </p:nvSpPr>
            <p:spPr bwMode="auto">
              <a:xfrm flipH="1">
                <a:off x="5036" y="1942"/>
                <a:ext cx="689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2" name="Line 13071"/>
              <p:cNvSpPr>
                <a:spLocks noChangeShapeType="1"/>
              </p:cNvSpPr>
              <p:nvPr/>
            </p:nvSpPr>
            <p:spPr bwMode="auto">
              <a:xfrm>
                <a:off x="4441" y="2053"/>
                <a:ext cx="391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3" name="Line 13072"/>
              <p:cNvSpPr>
                <a:spLocks noChangeShapeType="1"/>
              </p:cNvSpPr>
              <p:nvPr/>
            </p:nvSpPr>
            <p:spPr bwMode="auto">
              <a:xfrm>
                <a:off x="4493" y="2147"/>
                <a:ext cx="332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4" name="Line 13073"/>
              <p:cNvSpPr>
                <a:spLocks noChangeShapeType="1"/>
              </p:cNvSpPr>
              <p:nvPr/>
            </p:nvSpPr>
            <p:spPr bwMode="auto">
              <a:xfrm flipH="1">
                <a:off x="5049" y="2293"/>
                <a:ext cx="116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5" name="Line 13074"/>
              <p:cNvSpPr>
                <a:spLocks noChangeShapeType="1"/>
              </p:cNvSpPr>
              <p:nvPr/>
            </p:nvSpPr>
            <p:spPr bwMode="auto">
              <a:xfrm flipV="1">
                <a:off x="4342" y="2401"/>
                <a:ext cx="494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6" name="Line 13075"/>
              <p:cNvSpPr>
                <a:spLocks noChangeShapeType="1"/>
              </p:cNvSpPr>
              <p:nvPr/>
            </p:nvSpPr>
            <p:spPr bwMode="auto">
              <a:xfrm flipH="1">
                <a:off x="5044" y="2125"/>
                <a:ext cx="600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7" name="Line 13076"/>
              <p:cNvSpPr>
                <a:spLocks noChangeShapeType="1"/>
              </p:cNvSpPr>
              <p:nvPr/>
            </p:nvSpPr>
            <p:spPr bwMode="auto">
              <a:xfrm flipV="1">
                <a:off x="4168" y="2399"/>
                <a:ext cx="665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8" name="Line 13077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976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9" name="Line 13078"/>
              <p:cNvSpPr>
                <a:spLocks noChangeShapeType="1"/>
              </p:cNvSpPr>
              <p:nvPr/>
            </p:nvSpPr>
            <p:spPr bwMode="auto">
              <a:xfrm flipH="1" flipV="1">
                <a:off x="4953" y="2452"/>
                <a:ext cx="74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0" name="Line 13079"/>
              <p:cNvSpPr>
                <a:spLocks noChangeShapeType="1"/>
              </p:cNvSpPr>
              <p:nvPr/>
            </p:nvSpPr>
            <p:spPr bwMode="auto">
              <a:xfrm>
                <a:off x="3922" y="2085"/>
                <a:ext cx="898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1" name="Line 13080"/>
              <p:cNvSpPr>
                <a:spLocks noChangeShapeType="1"/>
              </p:cNvSpPr>
              <p:nvPr/>
            </p:nvSpPr>
            <p:spPr bwMode="auto">
              <a:xfrm flipH="1">
                <a:off x="4967" y="1999"/>
                <a:ext cx="69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2" name="Line 13081"/>
              <p:cNvSpPr>
                <a:spLocks noChangeShapeType="1"/>
              </p:cNvSpPr>
              <p:nvPr/>
            </p:nvSpPr>
            <p:spPr bwMode="auto">
              <a:xfrm>
                <a:off x="4837" y="2027"/>
                <a:ext cx="61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3" name="Line 13082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157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4" name="Line 13083"/>
              <p:cNvSpPr>
                <a:spLocks noChangeShapeType="1"/>
              </p:cNvSpPr>
              <p:nvPr/>
            </p:nvSpPr>
            <p:spPr bwMode="auto">
              <a:xfrm flipV="1">
                <a:off x="4787" y="2448"/>
                <a:ext cx="111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5" name="Line 13084"/>
              <p:cNvSpPr>
                <a:spLocks noChangeShapeType="1"/>
              </p:cNvSpPr>
              <p:nvPr/>
            </p:nvSpPr>
            <p:spPr bwMode="auto">
              <a:xfrm flipH="1" flipV="1">
                <a:off x="5049" y="2338"/>
                <a:ext cx="1065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6" name="Line 13085"/>
              <p:cNvSpPr>
                <a:spLocks noChangeShapeType="1"/>
              </p:cNvSpPr>
              <p:nvPr/>
            </p:nvSpPr>
            <p:spPr bwMode="auto">
              <a:xfrm flipH="1" flipV="1">
                <a:off x="4970" y="2447"/>
                <a:ext cx="186" cy="5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7" name="Line 13086"/>
              <p:cNvSpPr>
                <a:spLocks noChangeShapeType="1"/>
              </p:cNvSpPr>
              <p:nvPr/>
            </p:nvSpPr>
            <p:spPr bwMode="auto">
              <a:xfrm flipV="1">
                <a:off x="4394" y="2360"/>
                <a:ext cx="42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8" name="Line 13087"/>
              <p:cNvSpPr>
                <a:spLocks noChangeShapeType="1"/>
              </p:cNvSpPr>
              <p:nvPr/>
            </p:nvSpPr>
            <p:spPr bwMode="auto">
              <a:xfrm>
                <a:off x="4405" y="2298"/>
                <a:ext cx="411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9" name="Line 13088"/>
              <p:cNvSpPr>
                <a:spLocks noChangeShapeType="1"/>
              </p:cNvSpPr>
              <p:nvPr/>
            </p:nvSpPr>
            <p:spPr bwMode="auto">
              <a:xfrm flipH="1">
                <a:off x="5049" y="2311"/>
                <a:ext cx="459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0" name="Line 13089"/>
              <p:cNvSpPr>
                <a:spLocks noChangeShapeType="1"/>
              </p:cNvSpPr>
              <p:nvPr/>
            </p:nvSpPr>
            <p:spPr bwMode="auto">
              <a:xfrm flipH="1">
                <a:off x="5047" y="2301"/>
                <a:ext cx="240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1" name="Line 13090"/>
              <p:cNvSpPr>
                <a:spLocks noChangeShapeType="1"/>
              </p:cNvSpPr>
              <p:nvPr/>
            </p:nvSpPr>
            <p:spPr bwMode="auto">
              <a:xfrm flipH="1" flipV="1">
                <a:off x="4953" y="2452"/>
                <a:ext cx="103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2" name="Line 13091"/>
              <p:cNvSpPr>
                <a:spLocks noChangeShapeType="1"/>
              </p:cNvSpPr>
              <p:nvPr/>
            </p:nvSpPr>
            <p:spPr bwMode="auto">
              <a:xfrm flipH="1" flipV="1">
                <a:off x="5047" y="2347"/>
                <a:ext cx="862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3" name="Line 13092"/>
              <p:cNvSpPr>
                <a:spLocks noChangeShapeType="1"/>
              </p:cNvSpPr>
              <p:nvPr/>
            </p:nvSpPr>
            <p:spPr bwMode="auto">
              <a:xfrm flipV="1">
                <a:off x="4776" y="2451"/>
                <a:ext cx="128" cy="4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4" name="Line 13093"/>
              <p:cNvSpPr>
                <a:spLocks noChangeShapeType="1"/>
              </p:cNvSpPr>
              <p:nvPr/>
            </p:nvSpPr>
            <p:spPr bwMode="auto">
              <a:xfrm flipH="1">
                <a:off x="5046" y="2177"/>
                <a:ext cx="705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5" name="Line 13094"/>
              <p:cNvSpPr>
                <a:spLocks noChangeShapeType="1"/>
              </p:cNvSpPr>
              <p:nvPr/>
            </p:nvSpPr>
            <p:spPr bwMode="auto">
              <a:xfrm flipV="1">
                <a:off x="4596" y="2423"/>
                <a:ext cx="257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6" name="Line 13095"/>
              <p:cNvSpPr>
                <a:spLocks noChangeShapeType="1"/>
              </p:cNvSpPr>
              <p:nvPr/>
            </p:nvSpPr>
            <p:spPr bwMode="auto">
              <a:xfrm flipH="1" flipV="1">
                <a:off x="5029" y="2402"/>
                <a:ext cx="382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7" name="Line 13096"/>
              <p:cNvSpPr>
                <a:spLocks noChangeShapeType="1"/>
              </p:cNvSpPr>
              <p:nvPr/>
            </p:nvSpPr>
            <p:spPr bwMode="auto">
              <a:xfrm flipV="1">
                <a:off x="4570" y="2440"/>
                <a:ext cx="307" cy="5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8" name="Line 13097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99" cy="5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9" name="Line 13098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732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0" name="Line 13099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865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1" name="Line 13100"/>
              <p:cNvSpPr>
                <a:spLocks noChangeShapeType="1"/>
              </p:cNvSpPr>
              <p:nvPr/>
            </p:nvSpPr>
            <p:spPr bwMode="auto">
              <a:xfrm flipV="1">
                <a:off x="4572" y="2429"/>
                <a:ext cx="289" cy="3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2" name="Line 13101"/>
              <p:cNvSpPr>
                <a:spLocks noChangeShapeType="1"/>
              </p:cNvSpPr>
              <p:nvPr/>
            </p:nvSpPr>
            <p:spPr bwMode="auto">
              <a:xfrm flipV="1">
                <a:off x="3798" y="2361"/>
                <a:ext cx="1020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3" name="Line 13102"/>
              <p:cNvSpPr>
                <a:spLocks noChangeShapeType="1"/>
              </p:cNvSpPr>
              <p:nvPr/>
            </p:nvSpPr>
            <p:spPr bwMode="auto">
              <a:xfrm>
                <a:off x="4520" y="2252"/>
                <a:ext cx="29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4" name="Line 13103"/>
              <p:cNvSpPr>
                <a:spLocks noChangeShapeType="1"/>
              </p:cNvSpPr>
              <p:nvPr/>
            </p:nvSpPr>
            <p:spPr bwMode="auto">
              <a:xfrm flipH="1">
                <a:off x="5045" y="2150"/>
                <a:ext cx="634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5" name="Line 13104"/>
              <p:cNvSpPr>
                <a:spLocks noChangeShapeType="1"/>
              </p:cNvSpPr>
              <p:nvPr/>
            </p:nvSpPr>
            <p:spPr bwMode="auto">
              <a:xfrm flipV="1">
                <a:off x="4160" y="2401"/>
                <a:ext cx="675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6" name="Line 13105"/>
              <p:cNvSpPr>
                <a:spLocks noChangeShapeType="1"/>
              </p:cNvSpPr>
              <p:nvPr/>
            </p:nvSpPr>
            <p:spPr bwMode="auto">
              <a:xfrm flipV="1">
                <a:off x="4808" y="2452"/>
                <a:ext cx="103" cy="5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7" name="Line 13106"/>
              <p:cNvSpPr>
                <a:spLocks noChangeShapeType="1"/>
              </p:cNvSpPr>
              <p:nvPr/>
            </p:nvSpPr>
            <p:spPr bwMode="auto">
              <a:xfrm flipV="1">
                <a:off x="4060" y="2404"/>
                <a:ext cx="777" cy="5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8" name="Line 13107"/>
              <p:cNvSpPr>
                <a:spLocks noChangeShapeType="1"/>
              </p:cNvSpPr>
              <p:nvPr/>
            </p:nvSpPr>
            <p:spPr bwMode="auto">
              <a:xfrm flipV="1">
                <a:off x="4715" y="2442"/>
                <a:ext cx="166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9" name="Line 13108"/>
              <p:cNvSpPr>
                <a:spLocks noChangeShapeType="1"/>
              </p:cNvSpPr>
              <p:nvPr/>
            </p:nvSpPr>
            <p:spPr bwMode="auto">
              <a:xfrm flipH="1">
                <a:off x="5034" y="1936"/>
                <a:ext cx="612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0" name="Line 13109"/>
              <p:cNvSpPr>
                <a:spLocks noChangeShapeType="1"/>
              </p:cNvSpPr>
              <p:nvPr/>
            </p:nvSpPr>
            <p:spPr bwMode="auto">
              <a:xfrm flipH="1" flipV="1">
                <a:off x="5049" y="2338"/>
                <a:ext cx="276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1" name="Line 13110"/>
              <p:cNvSpPr>
                <a:spLocks noChangeShapeType="1"/>
              </p:cNvSpPr>
              <p:nvPr/>
            </p:nvSpPr>
            <p:spPr bwMode="auto">
              <a:xfrm flipH="1">
                <a:off x="5009" y="2044"/>
                <a:ext cx="186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2" name="Line 13111"/>
              <p:cNvSpPr>
                <a:spLocks noChangeShapeType="1"/>
              </p:cNvSpPr>
              <p:nvPr/>
            </p:nvSpPr>
            <p:spPr bwMode="auto">
              <a:xfrm flipV="1">
                <a:off x="4160" y="2390"/>
                <a:ext cx="668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3" name="Line 13112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85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4" name="Line 13113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408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5" name="Line 13114"/>
              <p:cNvSpPr>
                <a:spLocks noChangeShapeType="1"/>
              </p:cNvSpPr>
              <p:nvPr/>
            </p:nvSpPr>
            <p:spPr bwMode="auto">
              <a:xfrm flipH="1">
                <a:off x="4998" y="1910"/>
                <a:ext cx="226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6" name="Line 13115"/>
              <p:cNvSpPr>
                <a:spLocks noChangeShapeType="1"/>
              </p:cNvSpPr>
              <p:nvPr/>
            </p:nvSpPr>
            <p:spPr bwMode="auto">
              <a:xfrm flipH="1">
                <a:off x="4961" y="2068"/>
                <a:ext cx="42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7" name="Line 13116"/>
              <p:cNvSpPr>
                <a:spLocks noChangeShapeType="1"/>
              </p:cNvSpPr>
              <p:nvPr/>
            </p:nvSpPr>
            <p:spPr bwMode="auto">
              <a:xfrm flipH="1">
                <a:off x="5049" y="2315"/>
                <a:ext cx="733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8" name="Line 13117"/>
              <p:cNvSpPr>
                <a:spLocks noChangeShapeType="1"/>
              </p:cNvSpPr>
              <p:nvPr/>
            </p:nvSpPr>
            <p:spPr bwMode="auto">
              <a:xfrm flipH="1">
                <a:off x="5046" y="2230"/>
                <a:ext cx="454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9" name="Line 13118"/>
              <p:cNvSpPr>
                <a:spLocks noChangeShapeType="1"/>
              </p:cNvSpPr>
              <p:nvPr/>
            </p:nvSpPr>
            <p:spPr bwMode="auto">
              <a:xfrm flipH="1" flipV="1">
                <a:off x="5026" y="2406"/>
                <a:ext cx="597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0" name="Line 13119"/>
              <p:cNvSpPr>
                <a:spLocks noChangeShapeType="1"/>
              </p:cNvSpPr>
              <p:nvPr/>
            </p:nvSpPr>
            <p:spPr bwMode="auto">
              <a:xfrm flipV="1">
                <a:off x="4245" y="2393"/>
                <a:ext cx="585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1" name="Line 13120"/>
              <p:cNvSpPr>
                <a:spLocks noChangeShapeType="1"/>
              </p:cNvSpPr>
              <p:nvPr/>
            </p:nvSpPr>
            <p:spPr bwMode="auto">
              <a:xfrm flipH="1">
                <a:off x="4952" y="2049"/>
                <a:ext cx="30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2" name="Line 13121"/>
              <p:cNvSpPr>
                <a:spLocks noChangeShapeType="1"/>
              </p:cNvSpPr>
              <p:nvPr/>
            </p:nvSpPr>
            <p:spPr bwMode="auto">
              <a:xfrm flipH="1">
                <a:off x="5046" y="2195"/>
                <a:ext cx="63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3" name="Line 13122"/>
              <p:cNvSpPr>
                <a:spLocks noChangeShapeType="1"/>
              </p:cNvSpPr>
              <p:nvPr/>
            </p:nvSpPr>
            <p:spPr bwMode="auto">
              <a:xfrm flipH="1" flipV="1">
                <a:off x="4990" y="2439"/>
                <a:ext cx="298" cy="5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4" name="Line 13123"/>
              <p:cNvSpPr>
                <a:spLocks noChangeShapeType="1"/>
              </p:cNvSpPr>
              <p:nvPr/>
            </p:nvSpPr>
            <p:spPr bwMode="auto">
              <a:xfrm flipH="1" flipV="1">
                <a:off x="5000" y="2432"/>
                <a:ext cx="172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5" name="Line 13124"/>
              <p:cNvSpPr>
                <a:spLocks noChangeShapeType="1"/>
              </p:cNvSpPr>
              <p:nvPr/>
            </p:nvSpPr>
            <p:spPr bwMode="auto">
              <a:xfrm flipH="1" flipV="1">
                <a:off x="4982" y="2443"/>
                <a:ext cx="209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6" name="Line 13125"/>
              <p:cNvSpPr>
                <a:spLocks noChangeShapeType="1"/>
              </p:cNvSpPr>
              <p:nvPr/>
            </p:nvSpPr>
            <p:spPr bwMode="auto">
              <a:xfrm>
                <a:off x="4374" y="2313"/>
                <a:ext cx="442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7" name="Line 13126"/>
              <p:cNvSpPr>
                <a:spLocks noChangeShapeType="1"/>
              </p:cNvSpPr>
              <p:nvPr/>
            </p:nvSpPr>
            <p:spPr bwMode="auto">
              <a:xfrm>
                <a:off x="4305" y="2100"/>
                <a:ext cx="519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8" name="Line 13127"/>
              <p:cNvSpPr>
                <a:spLocks noChangeShapeType="1"/>
              </p:cNvSpPr>
              <p:nvPr/>
            </p:nvSpPr>
            <p:spPr bwMode="auto">
              <a:xfrm flipH="1">
                <a:off x="4983" y="1969"/>
                <a:ext cx="125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9" name="Line 13128"/>
              <p:cNvSpPr>
                <a:spLocks noChangeShapeType="1"/>
              </p:cNvSpPr>
              <p:nvPr/>
            </p:nvSpPr>
            <p:spPr bwMode="auto">
              <a:xfrm>
                <a:off x="4652" y="2080"/>
                <a:ext cx="194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0" name="Line 13129"/>
              <p:cNvSpPr>
                <a:spLocks noChangeShapeType="1"/>
              </p:cNvSpPr>
              <p:nvPr/>
            </p:nvSpPr>
            <p:spPr bwMode="auto">
              <a:xfrm flipV="1">
                <a:off x="4667" y="2444"/>
                <a:ext cx="218" cy="4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1" name="Line 13130"/>
              <p:cNvSpPr>
                <a:spLocks noChangeShapeType="1"/>
              </p:cNvSpPr>
              <p:nvPr/>
            </p:nvSpPr>
            <p:spPr bwMode="auto">
              <a:xfrm>
                <a:off x="4191" y="2207"/>
                <a:ext cx="627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2" name="Line 13131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158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3" name="Line 13132"/>
              <p:cNvSpPr>
                <a:spLocks noChangeShapeType="1"/>
              </p:cNvSpPr>
              <p:nvPr/>
            </p:nvSpPr>
            <p:spPr bwMode="auto">
              <a:xfrm>
                <a:off x="4154" y="2167"/>
                <a:ext cx="664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4" name="Line 13133"/>
              <p:cNvSpPr>
                <a:spLocks noChangeShapeType="1"/>
              </p:cNvSpPr>
              <p:nvPr/>
            </p:nvSpPr>
            <p:spPr bwMode="auto">
              <a:xfrm flipH="1" flipV="1">
                <a:off x="5019" y="2416"/>
                <a:ext cx="30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5" name="Line 13134"/>
              <p:cNvSpPr>
                <a:spLocks noChangeShapeType="1"/>
              </p:cNvSpPr>
              <p:nvPr/>
            </p:nvSpPr>
            <p:spPr bwMode="auto">
              <a:xfrm flipH="1" flipV="1">
                <a:off x="5039" y="2384"/>
                <a:ext cx="450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6" name="Line 13135"/>
              <p:cNvSpPr>
                <a:spLocks noChangeShapeType="1"/>
              </p:cNvSpPr>
              <p:nvPr/>
            </p:nvSpPr>
            <p:spPr bwMode="auto">
              <a:xfrm flipH="1">
                <a:off x="5046" y="2239"/>
                <a:ext cx="408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7" name="Line 13136"/>
              <p:cNvSpPr>
                <a:spLocks noChangeShapeType="1"/>
              </p:cNvSpPr>
              <p:nvPr/>
            </p:nvSpPr>
            <p:spPr bwMode="auto">
              <a:xfrm flipH="1">
                <a:off x="5036" y="2093"/>
                <a:ext cx="392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8" name="Line 13137"/>
              <p:cNvSpPr>
                <a:spLocks noChangeShapeType="1"/>
              </p:cNvSpPr>
              <p:nvPr/>
            </p:nvSpPr>
            <p:spPr bwMode="auto">
              <a:xfrm flipH="1">
                <a:off x="4960" y="1714"/>
                <a:ext cx="125" cy="5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9" name="Line 13138"/>
              <p:cNvSpPr>
                <a:spLocks noChangeShapeType="1"/>
              </p:cNvSpPr>
              <p:nvPr/>
            </p:nvSpPr>
            <p:spPr bwMode="auto">
              <a:xfrm flipH="1" flipV="1">
                <a:off x="5042" y="2377"/>
                <a:ext cx="717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0" name="Line 13139"/>
              <p:cNvSpPr>
                <a:spLocks noChangeShapeType="1"/>
              </p:cNvSpPr>
              <p:nvPr/>
            </p:nvSpPr>
            <p:spPr bwMode="auto">
              <a:xfrm flipH="1">
                <a:off x="5047" y="2235"/>
                <a:ext cx="559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1" name="Line 13140"/>
              <p:cNvSpPr>
                <a:spLocks noChangeShapeType="1"/>
              </p:cNvSpPr>
              <p:nvPr/>
            </p:nvSpPr>
            <p:spPr bwMode="auto">
              <a:xfrm flipH="1" flipV="1">
                <a:off x="5047" y="2353"/>
                <a:ext cx="663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2" name="Line 13141"/>
              <p:cNvSpPr>
                <a:spLocks noChangeShapeType="1"/>
              </p:cNvSpPr>
              <p:nvPr/>
            </p:nvSpPr>
            <p:spPr bwMode="auto">
              <a:xfrm flipV="1">
                <a:off x="4608" y="2429"/>
                <a:ext cx="252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3" name="Line 13142"/>
              <p:cNvSpPr>
                <a:spLocks noChangeShapeType="1"/>
              </p:cNvSpPr>
              <p:nvPr/>
            </p:nvSpPr>
            <p:spPr bwMode="auto">
              <a:xfrm flipV="1">
                <a:off x="3878" y="2355"/>
                <a:ext cx="939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4" name="Line 13143"/>
              <p:cNvSpPr>
                <a:spLocks noChangeShapeType="1"/>
              </p:cNvSpPr>
              <p:nvPr/>
            </p:nvSpPr>
            <p:spPr bwMode="auto">
              <a:xfrm flipV="1">
                <a:off x="4543" y="2431"/>
                <a:ext cx="319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5" name="Line 13144"/>
              <p:cNvSpPr>
                <a:spLocks noChangeShapeType="1"/>
              </p:cNvSpPr>
              <p:nvPr/>
            </p:nvSpPr>
            <p:spPr bwMode="auto">
              <a:xfrm flipV="1">
                <a:off x="4135" y="2376"/>
                <a:ext cx="688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6" name="Line 13145"/>
              <p:cNvSpPr>
                <a:spLocks noChangeShapeType="1"/>
              </p:cNvSpPr>
              <p:nvPr/>
            </p:nvSpPr>
            <p:spPr bwMode="auto">
              <a:xfrm flipH="1">
                <a:off x="5037" y="2217"/>
                <a:ext cx="147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7" name="Line 13146"/>
              <p:cNvSpPr>
                <a:spLocks noChangeShapeType="1"/>
              </p:cNvSpPr>
              <p:nvPr/>
            </p:nvSpPr>
            <p:spPr bwMode="auto">
              <a:xfrm flipH="1" flipV="1">
                <a:off x="5032" y="2395"/>
                <a:ext cx="578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8" name="Line 13147"/>
              <p:cNvSpPr>
                <a:spLocks noChangeShapeType="1"/>
              </p:cNvSpPr>
              <p:nvPr/>
            </p:nvSpPr>
            <p:spPr bwMode="auto">
              <a:xfrm>
                <a:off x="4772" y="2103"/>
                <a:ext cx="95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9" name="Line 13148"/>
              <p:cNvSpPr>
                <a:spLocks noChangeShapeType="1"/>
              </p:cNvSpPr>
              <p:nvPr/>
            </p:nvSpPr>
            <p:spPr bwMode="auto">
              <a:xfrm flipV="1">
                <a:off x="4167" y="2339"/>
                <a:ext cx="649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0" name="Line 13149"/>
              <p:cNvSpPr>
                <a:spLocks noChangeShapeType="1"/>
              </p:cNvSpPr>
              <p:nvPr/>
            </p:nvSpPr>
            <p:spPr bwMode="auto">
              <a:xfrm flipV="1">
                <a:off x="4149" y="2362"/>
                <a:ext cx="66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1" name="Line 13150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708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2" name="Line 13151"/>
              <p:cNvSpPr>
                <a:spLocks noChangeShapeType="1"/>
              </p:cNvSpPr>
              <p:nvPr/>
            </p:nvSpPr>
            <p:spPr bwMode="auto">
              <a:xfrm flipV="1">
                <a:off x="4433" y="2400"/>
                <a:ext cx="400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3" name="Line 13152"/>
              <p:cNvSpPr>
                <a:spLocks noChangeShapeType="1"/>
              </p:cNvSpPr>
              <p:nvPr/>
            </p:nvSpPr>
            <p:spPr bwMode="auto">
              <a:xfrm>
                <a:off x="4534" y="2012"/>
                <a:ext cx="30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4" name="Line 13153"/>
              <p:cNvSpPr>
                <a:spLocks noChangeShapeType="1"/>
              </p:cNvSpPr>
              <p:nvPr/>
            </p:nvSpPr>
            <p:spPr bwMode="auto">
              <a:xfrm flipH="1" flipV="1">
                <a:off x="5008" y="2425"/>
                <a:ext cx="436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5" name="Line 13154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51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6" name="Line 13155"/>
              <p:cNvSpPr>
                <a:spLocks noChangeShapeType="1"/>
              </p:cNvSpPr>
              <p:nvPr/>
            </p:nvSpPr>
            <p:spPr bwMode="auto">
              <a:xfrm flipV="1">
                <a:off x="3736" y="2364"/>
                <a:ext cx="1084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7" name="Line 13156"/>
              <p:cNvSpPr>
                <a:spLocks noChangeShapeType="1"/>
              </p:cNvSpPr>
              <p:nvPr/>
            </p:nvSpPr>
            <p:spPr bwMode="auto">
              <a:xfrm flipV="1">
                <a:off x="4740" y="2440"/>
                <a:ext cx="137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8" name="Line 13157"/>
              <p:cNvSpPr>
                <a:spLocks noChangeShapeType="1"/>
              </p:cNvSpPr>
              <p:nvPr/>
            </p:nvSpPr>
            <p:spPr bwMode="auto">
              <a:xfrm flipH="1">
                <a:off x="5049" y="2332"/>
                <a:ext cx="591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9" name="Line 13158"/>
              <p:cNvSpPr>
                <a:spLocks noChangeShapeType="1"/>
              </p:cNvSpPr>
              <p:nvPr/>
            </p:nvSpPr>
            <p:spPr bwMode="auto">
              <a:xfrm flipV="1">
                <a:off x="4564" y="2424"/>
                <a:ext cx="290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0" name="Line 13159"/>
              <p:cNvSpPr>
                <a:spLocks noChangeShapeType="1"/>
              </p:cNvSpPr>
              <p:nvPr/>
            </p:nvSpPr>
            <p:spPr bwMode="auto">
              <a:xfrm flipH="1" flipV="1">
                <a:off x="5045" y="2366"/>
                <a:ext cx="714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1" name="Line 13160"/>
              <p:cNvSpPr>
                <a:spLocks noChangeShapeType="1"/>
              </p:cNvSpPr>
              <p:nvPr/>
            </p:nvSpPr>
            <p:spPr bwMode="auto">
              <a:xfrm flipH="1">
                <a:off x="5023" y="1807"/>
                <a:ext cx="573" cy="4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2" name="Line 13161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773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3" name="Line 13162"/>
              <p:cNvSpPr>
                <a:spLocks noChangeShapeType="1"/>
              </p:cNvSpPr>
              <p:nvPr/>
            </p:nvSpPr>
            <p:spPr bwMode="auto">
              <a:xfrm flipH="1" flipV="1">
                <a:off x="5039" y="2383"/>
                <a:ext cx="443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4" name="Line 13163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241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5" name="Line 13164"/>
              <p:cNvSpPr>
                <a:spLocks noChangeShapeType="1"/>
              </p:cNvSpPr>
              <p:nvPr/>
            </p:nvSpPr>
            <p:spPr bwMode="auto">
              <a:xfrm>
                <a:off x="4118" y="2288"/>
                <a:ext cx="698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6" name="Line 13165"/>
              <p:cNvSpPr>
                <a:spLocks noChangeShapeType="1"/>
              </p:cNvSpPr>
              <p:nvPr/>
            </p:nvSpPr>
            <p:spPr bwMode="auto">
              <a:xfrm flipV="1">
                <a:off x="4379" y="2399"/>
                <a:ext cx="454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7" name="Line 13166"/>
              <p:cNvSpPr>
                <a:spLocks noChangeShapeType="1"/>
              </p:cNvSpPr>
              <p:nvPr/>
            </p:nvSpPr>
            <p:spPr bwMode="auto">
              <a:xfrm>
                <a:off x="4369" y="2209"/>
                <a:ext cx="451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8" name="Line 13167"/>
              <p:cNvSpPr>
                <a:spLocks noChangeShapeType="1"/>
              </p:cNvSpPr>
              <p:nvPr/>
            </p:nvSpPr>
            <p:spPr bwMode="auto">
              <a:xfrm>
                <a:off x="4700" y="2026"/>
                <a:ext cx="163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9" name="Line 13168"/>
              <p:cNvSpPr>
                <a:spLocks noChangeShapeType="1"/>
              </p:cNvSpPr>
              <p:nvPr/>
            </p:nvSpPr>
            <p:spPr bwMode="auto">
              <a:xfrm flipV="1">
                <a:off x="3699" y="2339"/>
                <a:ext cx="1117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0" name="Line 13169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943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1" name="Line 13170"/>
              <p:cNvSpPr>
                <a:spLocks noChangeShapeType="1"/>
              </p:cNvSpPr>
              <p:nvPr/>
            </p:nvSpPr>
            <p:spPr bwMode="auto">
              <a:xfrm flipV="1">
                <a:off x="4285" y="2382"/>
                <a:ext cx="540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2" name="Line 13171"/>
              <p:cNvSpPr>
                <a:spLocks noChangeShapeType="1"/>
              </p:cNvSpPr>
              <p:nvPr/>
            </p:nvSpPr>
            <p:spPr bwMode="auto">
              <a:xfrm flipV="1">
                <a:off x="3885" y="2367"/>
                <a:ext cx="935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3" name="Line 13172"/>
              <p:cNvSpPr>
                <a:spLocks noChangeShapeType="1"/>
              </p:cNvSpPr>
              <p:nvPr/>
            </p:nvSpPr>
            <p:spPr bwMode="auto">
              <a:xfrm flipV="1">
                <a:off x="4469" y="2375"/>
                <a:ext cx="353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4" name="Line 13173"/>
              <p:cNvSpPr>
                <a:spLocks noChangeShapeType="1"/>
              </p:cNvSpPr>
              <p:nvPr/>
            </p:nvSpPr>
            <p:spPr bwMode="auto">
              <a:xfrm flipV="1">
                <a:off x="4305" y="2364"/>
                <a:ext cx="515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5" name="Line 13174"/>
              <p:cNvSpPr>
                <a:spLocks noChangeShapeType="1"/>
              </p:cNvSpPr>
              <p:nvPr/>
            </p:nvSpPr>
            <p:spPr bwMode="auto">
              <a:xfrm flipV="1">
                <a:off x="4817" y="2452"/>
                <a:ext cx="90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6" name="Line 13175"/>
              <p:cNvSpPr>
                <a:spLocks noChangeShapeType="1"/>
              </p:cNvSpPr>
              <p:nvPr/>
            </p:nvSpPr>
            <p:spPr bwMode="auto">
              <a:xfrm flipH="1" flipV="1">
                <a:off x="5016" y="2419"/>
                <a:ext cx="23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7" name="Line 13176"/>
              <p:cNvSpPr>
                <a:spLocks noChangeShapeType="1"/>
              </p:cNvSpPr>
              <p:nvPr/>
            </p:nvSpPr>
            <p:spPr bwMode="auto">
              <a:xfrm>
                <a:off x="4741" y="1956"/>
                <a:ext cx="140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8" name="Line 13177"/>
              <p:cNvSpPr>
                <a:spLocks noChangeShapeType="1"/>
              </p:cNvSpPr>
              <p:nvPr/>
            </p:nvSpPr>
            <p:spPr bwMode="auto">
              <a:xfrm>
                <a:off x="4821" y="2158"/>
                <a:ext cx="50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9" name="Line 13178"/>
              <p:cNvSpPr>
                <a:spLocks noChangeShapeType="1"/>
              </p:cNvSpPr>
              <p:nvPr/>
            </p:nvSpPr>
            <p:spPr bwMode="auto">
              <a:xfrm flipH="1" flipV="1">
                <a:off x="5042" y="2376"/>
                <a:ext cx="543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0" name="Line 13179"/>
              <p:cNvSpPr>
                <a:spLocks noChangeShapeType="1"/>
              </p:cNvSpPr>
              <p:nvPr/>
            </p:nvSpPr>
            <p:spPr bwMode="auto">
              <a:xfrm flipH="1">
                <a:off x="5044" y="2211"/>
                <a:ext cx="362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1" name="Line 13180"/>
              <p:cNvSpPr>
                <a:spLocks noChangeShapeType="1"/>
              </p:cNvSpPr>
              <p:nvPr/>
            </p:nvSpPr>
            <p:spPr bwMode="auto">
              <a:xfrm flipH="1" flipV="1">
                <a:off x="5049" y="2344"/>
                <a:ext cx="588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2" name="Line 13181"/>
              <p:cNvSpPr>
                <a:spLocks noChangeShapeType="1"/>
              </p:cNvSpPr>
              <p:nvPr/>
            </p:nvSpPr>
            <p:spPr bwMode="auto">
              <a:xfrm flipH="1">
                <a:off x="5035" y="1953"/>
                <a:ext cx="633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3" name="Line 13182"/>
              <p:cNvSpPr>
                <a:spLocks noChangeShapeType="1"/>
              </p:cNvSpPr>
              <p:nvPr/>
            </p:nvSpPr>
            <p:spPr bwMode="auto">
              <a:xfrm flipV="1">
                <a:off x="4036" y="2357"/>
                <a:ext cx="782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4" name="Line 13183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542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5" name="Line 13184"/>
              <p:cNvSpPr>
                <a:spLocks noChangeShapeType="1"/>
              </p:cNvSpPr>
              <p:nvPr/>
            </p:nvSpPr>
            <p:spPr bwMode="auto">
              <a:xfrm>
                <a:off x="4690" y="2294"/>
                <a:ext cx="128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6" name="Line 13185"/>
              <p:cNvSpPr>
                <a:spLocks noChangeShapeType="1"/>
              </p:cNvSpPr>
              <p:nvPr/>
            </p:nvSpPr>
            <p:spPr bwMode="auto">
              <a:xfrm flipV="1">
                <a:off x="3890" y="2364"/>
                <a:ext cx="930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7" name="Line 13186"/>
              <p:cNvSpPr>
                <a:spLocks noChangeShapeType="1"/>
              </p:cNvSpPr>
              <p:nvPr/>
            </p:nvSpPr>
            <p:spPr bwMode="auto">
              <a:xfrm flipH="1" flipV="1">
                <a:off x="5012" y="2422"/>
                <a:ext cx="261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8" name="Line 13187"/>
              <p:cNvSpPr>
                <a:spLocks noChangeShapeType="1"/>
              </p:cNvSpPr>
              <p:nvPr/>
            </p:nvSpPr>
            <p:spPr bwMode="auto">
              <a:xfrm flipH="1">
                <a:off x="4984" y="2032"/>
                <a:ext cx="100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9" name="Line 13188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589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0" name="Line 13189"/>
              <p:cNvSpPr>
                <a:spLocks noChangeShapeType="1"/>
              </p:cNvSpPr>
              <p:nvPr/>
            </p:nvSpPr>
            <p:spPr bwMode="auto">
              <a:xfrm flipV="1">
                <a:off x="4358" y="2399"/>
                <a:ext cx="475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1" name="Line 13190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772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2" name="Line 13191"/>
              <p:cNvSpPr>
                <a:spLocks noChangeShapeType="1"/>
              </p:cNvSpPr>
              <p:nvPr/>
            </p:nvSpPr>
            <p:spPr bwMode="auto">
              <a:xfrm flipH="1">
                <a:off x="5034" y="2004"/>
                <a:ext cx="488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3" name="Line 13192"/>
              <p:cNvSpPr>
                <a:spLocks noChangeShapeType="1"/>
              </p:cNvSpPr>
              <p:nvPr/>
            </p:nvSpPr>
            <p:spPr bwMode="auto">
              <a:xfrm>
                <a:off x="4279" y="2205"/>
                <a:ext cx="539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4" name="Line 13193"/>
              <p:cNvSpPr>
                <a:spLocks noChangeShapeType="1"/>
              </p:cNvSpPr>
              <p:nvPr/>
            </p:nvSpPr>
            <p:spPr bwMode="auto">
              <a:xfrm flipV="1">
                <a:off x="4104" y="2412"/>
                <a:ext cx="739" cy="6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5" name="Line 13194"/>
              <p:cNvSpPr>
                <a:spLocks noChangeShapeType="1"/>
              </p:cNvSpPr>
              <p:nvPr/>
            </p:nvSpPr>
            <p:spPr bwMode="auto">
              <a:xfrm flipV="1">
                <a:off x="4642" y="2444"/>
                <a:ext cx="242" cy="5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6" name="Line 13195"/>
              <p:cNvSpPr>
                <a:spLocks noChangeShapeType="1"/>
              </p:cNvSpPr>
              <p:nvPr/>
            </p:nvSpPr>
            <p:spPr bwMode="auto">
              <a:xfrm flipH="1">
                <a:off x="5024" y="2028"/>
                <a:ext cx="311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7" name="Line 13196"/>
              <p:cNvSpPr>
                <a:spLocks noChangeShapeType="1"/>
              </p:cNvSpPr>
              <p:nvPr/>
            </p:nvSpPr>
            <p:spPr bwMode="auto">
              <a:xfrm>
                <a:off x="4575" y="2214"/>
                <a:ext cx="248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8" name="Line 13197"/>
              <p:cNvSpPr>
                <a:spLocks noChangeShapeType="1"/>
              </p:cNvSpPr>
              <p:nvPr/>
            </p:nvSpPr>
            <p:spPr bwMode="auto">
              <a:xfrm>
                <a:off x="4741" y="2002"/>
                <a:ext cx="134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9" name="Line 13198"/>
              <p:cNvSpPr>
                <a:spLocks noChangeShapeType="1"/>
              </p:cNvSpPr>
              <p:nvPr/>
            </p:nvSpPr>
            <p:spPr bwMode="auto">
              <a:xfrm flipV="1">
                <a:off x="4909" y="2454"/>
                <a:ext cx="19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0" name="Line 13199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633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1" name="Line 13200"/>
              <p:cNvSpPr>
                <a:spLocks noChangeShapeType="1"/>
              </p:cNvSpPr>
              <p:nvPr/>
            </p:nvSpPr>
            <p:spPr bwMode="auto">
              <a:xfrm flipH="1">
                <a:off x="5046" y="2231"/>
                <a:ext cx="423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2" name="Line 13201"/>
              <p:cNvSpPr>
                <a:spLocks noChangeShapeType="1"/>
              </p:cNvSpPr>
              <p:nvPr/>
            </p:nvSpPr>
            <p:spPr bwMode="auto">
              <a:xfrm flipV="1">
                <a:off x="4516" y="2412"/>
                <a:ext cx="327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3" name="Line 13202"/>
              <p:cNvSpPr>
                <a:spLocks noChangeShapeType="1"/>
              </p:cNvSpPr>
              <p:nvPr/>
            </p:nvSpPr>
            <p:spPr bwMode="auto">
              <a:xfrm flipH="1">
                <a:off x="5049" y="2336"/>
                <a:ext cx="829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4" name="Line 13203"/>
              <p:cNvSpPr>
                <a:spLocks noChangeShapeType="1"/>
              </p:cNvSpPr>
              <p:nvPr/>
            </p:nvSpPr>
            <p:spPr bwMode="auto">
              <a:xfrm flipV="1">
                <a:off x="4210" y="2414"/>
                <a:ext cx="635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5" name="Line 13204"/>
              <p:cNvSpPr>
                <a:spLocks noChangeShapeType="1"/>
              </p:cNvSpPr>
              <p:nvPr/>
            </p:nvSpPr>
            <p:spPr bwMode="auto">
              <a:xfrm flipH="1">
                <a:off x="5049" y="2310"/>
                <a:ext cx="784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6" name="Line 13205"/>
              <p:cNvSpPr>
                <a:spLocks noChangeShapeType="1"/>
              </p:cNvSpPr>
              <p:nvPr/>
            </p:nvSpPr>
            <p:spPr bwMode="auto">
              <a:xfrm flipH="1">
                <a:off x="5049" y="2281"/>
                <a:ext cx="1073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7" name="Line 13206"/>
              <p:cNvSpPr>
                <a:spLocks noChangeShapeType="1"/>
              </p:cNvSpPr>
              <p:nvPr/>
            </p:nvSpPr>
            <p:spPr bwMode="auto">
              <a:xfrm flipV="1">
                <a:off x="4660" y="2442"/>
                <a:ext cx="221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8" name="Line 13207"/>
              <p:cNvSpPr>
                <a:spLocks noChangeShapeType="1"/>
              </p:cNvSpPr>
              <p:nvPr/>
            </p:nvSpPr>
            <p:spPr bwMode="auto">
              <a:xfrm>
                <a:off x="4019" y="1965"/>
                <a:ext cx="805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9" name="Line 13208"/>
              <p:cNvSpPr>
                <a:spLocks noChangeShapeType="1"/>
              </p:cNvSpPr>
              <p:nvPr/>
            </p:nvSpPr>
            <p:spPr bwMode="auto">
              <a:xfrm flipH="1">
                <a:off x="4995" y="1850"/>
                <a:ext cx="243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0" name="Line 13209"/>
              <p:cNvSpPr>
                <a:spLocks noChangeShapeType="1"/>
              </p:cNvSpPr>
              <p:nvPr/>
            </p:nvSpPr>
            <p:spPr bwMode="auto">
              <a:xfrm>
                <a:off x="4419" y="2006"/>
                <a:ext cx="416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1" name="Line 13210"/>
              <p:cNvSpPr>
                <a:spLocks noChangeShapeType="1"/>
              </p:cNvSpPr>
              <p:nvPr/>
            </p:nvSpPr>
            <p:spPr bwMode="auto">
              <a:xfrm>
                <a:off x="4167" y="2222"/>
                <a:ext cx="650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2" name="Line 13211"/>
              <p:cNvSpPr>
                <a:spLocks noChangeShapeType="1"/>
              </p:cNvSpPr>
              <p:nvPr/>
            </p:nvSpPr>
            <p:spPr bwMode="auto">
              <a:xfrm flipH="1">
                <a:off x="4992" y="1914"/>
                <a:ext cx="198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3" name="Line 13212"/>
              <p:cNvSpPr>
                <a:spLocks noChangeShapeType="1"/>
              </p:cNvSpPr>
              <p:nvPr/>
            </p:nvSpPr>
            <p:spPr bwMode="auto">
              <a:xfrm flipV="1">
                <a:off x="4480" y="2429"/>
                <a:ext cx="380" cy="4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4" name="Line 13213"/>
              <p:cNvSpPr>
                <a:spLocks noChangeShapeType="1"/>
              </p:cNvSpPr>
              <p:nvPr/>
            </p:nvSpPr>
            <p:spPr bwMode="auto">
              <a:xfrm flipH="1">
                <a:off x="5026" y="1995"/>
                <a:ext cx="372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5" name="Line 13214"/>
              <p:cNvSpPr>
                <a:spLocks noChangeShapeType="1"/>
              </p:cNvSpPr>
              <p:nvPr/>
            </p:nvSpPr>
            <p:spPr bwMode="auto">
              <a:xfrm flipH="1">
                <a:off x="5046" y="2227"/>
                <a:ext cx="477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6" name="Line 13215"/>
              <p:cNvSpPr>
                <a:spLocks noChangeShapeType="1"/>
              </p:cNvSpPr>
              <p:nvPr/>
            </p:nvSpPr>
            <p:spPr bwMode="auto">
              <a:xfrm flipV="1">
                <a:off x="3890" y="2387"/>
                <a:ext cx="938" cy="4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7" name="Line 13216"/>
              <p:cNvSpPr>
                <a:spLocks noChangeShapeType="1"/>
              </p:cNvSpPr>
              <p:nvPr/>
            </p:nvSpPr>
            <p:spPr bwMode="auto">
              <a:xfrm flipH="1">
                <a:off x="5044" y="2132"/>
                <a:ext cx="66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8" name="Line 13217"/>
              <p:cNvSpPr>
                <a:spLocks noChangeShapeType="1"/>
              </p:cNvSpPr>
              <p:nvPr/>
            </p:nvSpPr>
            <p:spPr bwMode="auto">
              <a:xfrm flipV="1">
                <a:off x="4156" y="2401"/>
                <a:ext cx="680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9" name="Line 13218"/>
              <p:cNvSpPr>
                <a:spLocks noChangeShapeType="1"/>
              </p:cNvSpPr>
              <p:nvPr/>
            </p:nvSpPr>
            <p:spPr bwMode="auto">
              <a:xfrm flipH="1">
                <a:off x="4963" y="2083"/>
                <a:ext cx="40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0" name="Line 13219"/>
              <p:cNvSpPr>
                <a:spLocks noChangeShapeType="1"/>
              </p:cNvSpPr>
              <p:nvPr/>
            </p:nvSpPr>
            <p:spPr bwMode="auto">
              <a:xfrm>
                <a:off x="4207" y="2200"/>
                <a:ext cx="611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1" name="Line 13220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531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2" name="Line 13221"/>
              <p:cNvSpPr>
                <a:spLocks noChangeShapeType="1"/>
              </p:cNvSpPr>
              <p:nvPr/>
            </p:nvSpPr>
            <p:spPr bwMode="auto">
              <a:xfrm flipV="1">
                <a:off x="4488" y="2409"/>
                <a:ext cx="352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3" name="Line 13222"/>
              <p:cNvSpPr>
                <a:spLocks noChangeShapeType="1"/>
              </p:cNvSpPr>
              <p:nvPr/>
            </p:nvSpPr>
            <p:spPr bwMode="auto">
              <a:xfrm flipH="1">
                <a:off x="4988" y="1881"/>
                <a:ext cx="195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7" name="Group 13424"/>
            <p:cNvGrpSpPr>
              <a:grpSpLocks/>
            </p:cNvGrpSpPr>
            <p:nvPr/>
          </p:nvGrpSpPr>
          <p:grpSpPr bwMode="auto">
            <a:xfrm>
              <a:off x="1769" y="1018"/>
              <a:ext cx="5650" cy="3046"/>
              <a:chOff x="1769" y="1018"/>
              <a:chExt cx="5650" cy="3046"/>
            </a:xfrm>
          </p:grpSpPr>
          <p:sp>
            <p:nvSpPr>
              <p:cNvPr id="13114" name="Line 13224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362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5" name="Line 13225"/>
              <p:cNvSpPr>
                <a:spLocks noChangeShapeType="1"/>
              </p:cNvSpPr>
              <p:nvPr/>
            </p:nvSpPr>
            <p:spPr bwMode="auto">
              <a:xfrm flipV="1">
                <a:off x="4888" y="2453"/>
                <a:ext cx="34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6" name="Line 13226"/>
              <p:cNvSpPr>
                <a:spLocks noChangeShapeType="1"/>
              </p:cNvSpPr>
              <p:nvPr/>
            </p:nvSpPr>
            <p:spPr bwMode="auto">
              <a:xfrm>
                <a:off x="4586" y="2250"/>
                <a:ext cx="234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7" name="Line 13227"/>
              <p:cNvSpPr>
                <a:spLocks noChangeShapeType="1"/>
              </p:cNvSpPr>
              <p:nvPr/>
            </p:nvSpPr>
            <p:spPr bwMode="auto">
              <a:xfrm flipV="1">
                <a:off x="4805" y="2451"/>
                <a:ext cx="9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8" name="Line 13228"/>
              <p:cNvSpPr>
                <a:spLocks noChangeShapeType="1"/>
              </p:cNvSpPr>
              <p:nvPr/>
            </p:nvSpPr>
            <p:spPr bwMode="auto">
              <a:xfrm flipH="1" flipV="1">
                <a:off x="5008" y="2425"/>
                <a:ext cx="432" cy="4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9" name="Line 13229"/>
              <p:cNvSpPr>
                <a:spLocks noChangeShapeType="1"/>
              </p:cNvSpPr>
              <p:nvPr/>
            </p:nvSpPr>
            <p:spPr bwMode="auto">
              <a:xfrm flipV="1">
                <a:off x="4721" y="2446"/>
                <a:ext cx="169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0" name="Line 13230"/>
              <p:cNvSpPr>
                <a:spLocks noChangeShapeType="1"/>
              </p:cNvSpPr>
              <p:nvPr/>
            </p:nvSpPr>
            <p:spPr bwMode="auto">
              <a:xfrm flipH="1">
                <a:off x="5047" y="2316"/>
                <a:ext cx="125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1" name="Line 13231"/>
              <p:cNvSpPr>
                <a:spLocks noChangeShapeType="1"/>
              </p:cNvSpPr>
              <p:nvPr/>
            </p:nvSpPr>
            <p:spPr bwMode="auto">
              <a:xfrm flipV="1">
                <a:off x="4339" y="2420"/>
                <a:ext cx="511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2" name="Line 13232"/>
              <p:cNvSpPr>
                <a:spLocks noChangeShapeType="1"/>
              </p:cNvSpPr>
              <p:nvPr/>
            </p:nvSpPr>
            <p:spPr bwMode="auto">
              <a:xfrm flipH="1">
                <a:off x="5003" y="1910"/>
                <a:ext cx="257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3" name="Line 13233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2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4" name="Line 13234"/>
              <p:cNvSpPr>
                <a:spLocks noChangeShapeType="1"/>
              </p:cNvSpPr>
              <p:nvPr/>
            </p:nvSpPr>
            <p:spPr bwMode="auto">
              <a:xfrm flipH="1" flipV="1">
                <a:off x="4963" y="2450"/>
                <a:ext cx="102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5" name="Line 13235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1000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6" name="Line 13236"/>
              <p:cNvSpPr>
                <a:spLocks noChangeShapeType="1"/>
              </p:cNvSpPr>
              <p:nvPr/>
            </p:nvSpPr>
            <p:spPr bwMode="auto">
              <a:xfrm>
                <a:off x="4494" y="2225"/>
                <a:ext cx="326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7" name="Line 13237"/>
              <p:cNvSpPr>
                <a:spLocks noChangeShapeType="1"/>
              </p:cNvSpPr>
              <p:nvPr/>
            </p:nvSpPr>
            <p:spPr bwMode="auto">
              <a:xfrm flipV="1">
                <a:off x="4813" y="2452"/>
                <a:ext cx="95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8" name="Line 13238"/>
              <p:cNvSpPr>
                <a:spLocks noChangeShapeType="1"/>
              </p:cNvSpPr>
              <p:nvPr/>
            </p:nvSpPr>
            <p:spPr bwMode="auto">
              <a:xfrm>
                <a:off x="4418" y="1866"/>
                <a:ext cx="429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9" name="Line 13239"/>
              <p:cNvSpPr>
                <a:spLocks noChangeShapeType="1"/>
              </p:cNvSpPr>
              <p:nvPr/>
            </p:nvSpPr>
            <p:spPr bwMode="auto">
              <a:xfrm flipH="1">
                <a:off x="5049" y="2331"/>
                <a:ext cx="206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0" name="Line 13240"/>
              <p:cNvSpPr>
                <a:spLocks noChangeShapeType="1"/>
              </p:cNvSpPr>
              <p:nvPr/>
            </p:nvSpPr>
            <p:spPr bwMode="auto">
              <a:xfrm flipV="1">
                <a:off x="4354" y="2421"/>
                <a:ext cx="497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1" name="Line 13241"/>
              <p:cNvSpPr>
                <a:spLocks noChangeShapeType="1"/>
              </p:cNvSpPr>
              <p:nvPr/>
            </p:nvSpPr>
            <p:spPr bwMode="auto">
              <a:xfrm flipH="1">
                <a:off x="4983" y="1958"/>
                <a:ext cx="131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2" name="Line 13242"/>
              <p:cNvSpPr>
                <a:spLocks noChangeShapeType="1"/>
              </p:cNvSpPr>
              <p:nvPr/>
            </p:nvSpPr>
            <p:spPr bwMode="auto">
              <a:xfrm flipH="1">
                <a:off x="5027" y="1987"/>
                <a:ext cx="389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3" name="Line 13243"/>
              <p:cNvSpPr>
                <a:spLocks noChangeShapeType="1"/>
              </p:cNvSpPr>
              <p:nvPr/>
            </p:nvSpPr>
            <p:spPr bwMode="auto">
              <a:xfrm>
                <a:off x="4732" y="2007"/>
                <a:ext cx="139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4" name="Line 13244"/>
              <p:cNvSpPr>
                <a:spLocks noChangeShapeType="1"/>
              </p:cNvSpPr>
              <p:nvPr/>
            </p:nvSpPr>
            <p:spPr bwMode="auto">
              <a:xfrm flipH="1" flipV="1">
                <a:off x="5046" y="2361"/>
                <a:ext cx="95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5" name="Line 13245"/>
              <p:cNvSpPr>
                <a:spLocks noChangeShapeType="1"/>
              </p:cNvSpPr>
              <p:nvPr/>
            </p:nvSpPr>
            <p:spPr bwMode="auto">
              <a:xfrm flipV="1">
                <a:off x="4375" y="2402"/>
                <a:ext cx="461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6" name="Line 13246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875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7" name="Line 13247"/>
              <p:cNvSpPr>
                <a:spLocks noChangeShapeType="1"/>
              </p:cNvSpPr>
              <p:nvPr/>
            </p:nvSpPr>
            <p:spPr bwMode="auto">
              <a:xfrm flipV="1">
                <a:off x="4106" y="2347"/>
                <a:ext cx="710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8" name="Line 13248"/>
              <p:cNvSpPr>
                <a:spLocks noChangeShapeType="1"/>
              </p:cNvSpPr>
              <p:nvPr/>
            </p:nvSpPr>
            <p:spPr bwMode="auto">
              <a:xfrm flipV="1">
                <a:off x="4283" y="2355"/>
                <a:ext cx="534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9" name="Line 13249"/>
              <p:cNvSpPr>
                <a:spLocks noChangeShapeType="1"/>
              </p:cNvSpPr>
              <p:nvPr/>
            </p:nvSpPr>
            <p:spPr bwMode="auto">
              <a:xfrm flipH="1">
                <a:off x="5049" y="2329"/>
                <a:ext cx="677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0" name="Line 13250"/>
              <p:cNvSpPr>
                <a:spLocks noChangeShapeType="1"/>
              </p:cNvSpPr>
              <p:nvPr/>
            </p:nvSpPr>
            <p:spPr bwMode="auto">
              <a:xfrm flipH="1" flipV="1">
                <a:off x="4938" y="2454"/>
                <a:ext cx="1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1" name="Line 13251"/>
              <p:cNvSpPr>
                <a:spLocks noChangeShapeType="1"/>
              </p:cNvSpPr>
              <p:nvPr/>
            </p:nvSpPr>
            <p:spPr bwMode="auto">
              <a:xfrm>
                <a:off x="4794" y="2002"/>
                <a:ext cx="94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2" name="Line 13252"/>
              <p:cNvSpPr>
                <a:spLocks noChangeShapeType="1"/>
              </p:cNvSpPr>
              <p:nvPr/>
            </p:nvSpPr>
            <p:spPr bwMode="auto">
              <a:xfrm flipH="1">
                <a:off x="5043" y="2102"/>
                <a:ext cx="598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3" name="Line 13253"/>
              <p:cNvSpPr>
                <a:spLocks noChangeShapeType="1"/>
              </p:cNvSpPr>
              <p:nvPr/>
            </p:nvSpPr>
            <p:spPr bwMode="auto">
              <a:xfrm flipH="1">
                <a:off x="5045" y="2171"/>
                <a:ext cx="631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4" name="Line 13254"/>
              <p:cNvSpPr>
                <a:spLocks noChangeShapeType="1"/>
              </p:cNvSpPr>
              <p:nvPr/>
            </p:nvSpPr>
            <p:spPr bwMode="auto">
              <a:xfrm flipV="1">
                <a:off x="4459" y="2408"/>
                <a:ext cx="381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5" name="Line 13255"/>
              <p:cNvSpPr>
                <a:spLocks noChangeShapeType="1"/>
              </p:cNvSpPr>
              <p:nvPr/>
            </p:nvSpPr>
            <p:spPr bwMode="auto">
              <a:xfrm flipH="1" flipV="1">
                <a:off x="4936" y="2454"/>
                <a:ext cx="15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6" name="Line 13256"/>
              <p:cNvSpPr>
                <a:spLocks noChangeShapeType="1"/>
              </p:cNvSpPr>
              <p:nvPr/>
            </p:nvSpPr>
            <p:spPr bwMode="auto">
              <a:xfrm flipV="1">
                <a:off x="4112" y="2393"/>
                <a:ext cx="718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7" name="Line 13257"/>
              <p:cNvSpPr>
                <a:spLocks noChangeShapeType="1"/>
              </p:cNvSpPr>
              <p:nvPr/>
            </p:nvSpPr>
            <p:spPr bwMode="auto">
              <a:xfrm flipH="1" flipV="1">
                <a:off x="5049" y="2343"/>
                <a:ext cx="1273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8" name="Line 13258"/>
              <p:cNvSpPr>
                <a:spLocks noChangeShapeType="1"/>
              </p:cNvSpPr>
              <p:nvPr/>
            </p:nvSpPr>
            <p:spPr bwMode="auto">
              <a:xfrm flipH="1" flipV="1">
                <a:off x="5046" y="2361"/>
                <a:ext cx="673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9" name="Line 13259"/>
              <p:cNvSpPr>
                <a:spLocks noChangeShapeType="1"/>
              </p:cNvSpPr>
              <p:nvPr/>
            </p:nvSpPr>
            <p:spPr bwMode="auto">
              <a:xfrm flipV="1">
                <a:off x="4841" y="2452"/>
                <a:ext cx="7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0" name="Line 13260"/>
              <p:cNvSpPr>
                <a:spLocks noChangeShapeType="1"/>
              </p:cNvSpPr>
              <p:nvPr/>
            </p:nvSpPr>
            <p:spPr bwMode="auto">
              <a:xfrm flipH="1" flipV="1">
                <a:off x="5049" y="2341"/>
                <a:ext cx="876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1" name="Line 13261"/>
              <p:cNvSpPr>
                <a:spLocks noChangeShapeType="1"/>
              </p:cNvSpPr>
              <p:nvPr/>
            </p:nvSpPr>
            <p:spPr bwMode="auto">
              <a:xfrm flipV="1">
                <a:off x="3760" y="2346"/>
                <a:ext cx="1056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2" name="Line 13262"/>
              <p:cNvSpPr>
                <a:spLocks noChangeShapeType="1"/>
              </p:cNvSpPr>
              <p:nvPr/>
            </p:nvSpPr>
            <p:spPr bwMode="auto">
              <a:xfrm>
                <a:off x="4378" y="2014"/>
                <a:ext cx="454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3" name="Line 13263"/>
              <p:cNvSpPr>
                <a:spLocks noChangeShapeType="1"/>
              </p:cNvSpPr>
              <p:nvPr/>
            </p:nvSpPr>
            <p:spPr bwMode="auto">
              <a:xfrm flipH="1">
                <a:off x="5043" y="2141"/>
                <a:ext cx="487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4" name="Line 13264"/>
              <p:cNvSpPr>
                <a:spLocks noChangeShapeType="1"/>
              </p:cNvSpPr>
              <p:nvPr/>
            </p:nvSpPr>
            <p:spPr bwMode="auto">
              <a:xfrm flipH="1" flipV="1">
                <a:off x="4938" y="2454"/>
                <a:ext cx="21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5" name="Line 13265"/>
              <p:cNvSpPr>
                <a:spLocks noChangeShapeType="1"/>
              </p:cNvSpPr>
              <p:nvPr/>
            </p:nvSpPr>
            <p:spPr bwMode="auto">
              <a:xfrm>
                <a:off x="4129" y="2309"/>
                <a:ext cx="68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6" name="Line 13266"/>
              <p:cNvSpPr>
                <a:spLocks noChangeShapeType="1"/>
              </p:cNvSpPr>
              <p:nvPr/>
            </p:nvSpPr>
            <p:spPr bwMode="auto">
              <a:xfrm>
                <a:off x="4310" y="1855"/>
                <a:ext cx="53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7" name="Line 13267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736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8" name="Line 13268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363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9" name="Line 13269"/>
              <p:cNvSpPr>
                <a:spLocks noChangeShapeType="1"/>
              </p:cNvSpPr>
              <p:nvPr/>
            </p:nvSpPr>
            <p:spPr bwMode="auto">
              <a:xfrm flipV="1">
                <a:off x="4154" y="2374"/>
                <a:ext cx="668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0" name="Line 13270"/>
              <p:cNvSpPr>
                <a:spLocks noChangeShapeType="1"/>
              </p:cNvSpPr>
              <p:nvPr/>
            </p:nvSpPr>
            <p:spPr bwMode="auto">
              <a:xfrm flipH="1" flipV="1">
                <a:off x="4936" y="2454"/>
                <a:ext cx="15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1" name="Line 13271"/>
              <p:cNvSpPr>
                <a:spLocks noChangeShapeType="1"/>
              </p:cNvSpPr>
              <p:nvPr/>
            </p:nvSpPr>
            <p:spPr bwMode="auto">
              <a:xfrm flipH="1" flipV="1">
                <a:off x="4970" y="2447"/>
                <a:ext cx="110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2" name="Line 13272"/>
              <p:cNvSpPr>
                <a:spLocks noChangeShapeType="1"/>
              </p:cNvSpPr>
              <p:nvPr/>
            </p:nvSpPr>
            <p:spPr bwMode="auto">
              <a:xfrm flipV="1">
                <a:off x="4354" y="2397"/>
                <a:ext cx="478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3" name="Line 13273"/>
              <p:cNvSpPr>
                <a:spLocks noChangeShapeType="1"/>
              </p:cNvSpPr>
              <p:nvPr/>
            </p:nvSpPr>
            <p:spPr bwMode="auto">
              <a:xfrm flipH="1">
                <a:off x="5044" y="2088"/>
                <a:ext cx="735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4" name="Line 13274"/>
              <p:cNvSpPr>
                <a:spLocks noChangeShapeType="1"/>
              </p:cNvSpPr>
              <p:nvPr/>
            </p:nvSpPr>
            <p:spPr bwMode="auto">
              <a:xfrm flipV="1">
                <a:off x="4453" y="2420"/>
                <a:ext cx="397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5" name="Line 13275"/>
              <p:cNvSpPr>
                <a:spLocks noChangeShapeType="1"/>
              </p:cNvSpPr>
              <p:nvPr/>
            </p:nvSpPr>
            <p:spPr bwMode="auto">
              <a:xfrm flipH="1">
                <a:off x="4965" y="2127"/>
                <a:ext cx="30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6" name="Line 13276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748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7" name="Line 13277"/>
              <p:cNvSpPr>
                <a:spLocks noChangeShapeType="1"/>
              </p:cNvSpPr>
              <p:nvPr/>
            </p:nvSpPr>
            <p:spPr bwMode="auto">
              <a:xfrm flipV="1">
                <a:off x="4183" y="2379"/>
                <a:ext cx="641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8" name="Line 13278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785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9" name="Line 13279"/>
              <p:cNvSpPr>
                <a:spLocks noChangeShapeType="1"/>
              </p:cNvSpPr>
              <p:nvPr/>
            </p:nvSpPr>
            <p:spPr bwMode="auto">
              <a:xfrm>
                <a:off x="4531" y="1858"/>
                <a:ext cx="327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0" name="Line 13280"/>
              <p:cNvSpPr>
                <a:spLocks noChangeShapeType="1"/>
              </p:cNvSpPr>
              <p:nvPr/>
            </p:nvSpPr>
            <p:spPr bwMode="auto">
              <a:xfrm flipH="1" flipV="1">
                <a:off x="5035" y="2391"/>
                <a:ext cx="505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1" name="Line 13281"/>
              <p:cNvSpPr>
                <a:spLocks noChangeShapeType="1"/>
              </p:cNvSpPr>
              <p:nvPr/>
            </p:nvSpPr>
            <p:spPr bwMode="auto">
              <a:xfrm flipH="1">
                <a:off x="5022" y="1832"/>
                <a:ext cx="533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2" name="Line 13282"/>
              <p:cNvSpPr>
                <a:spLocks noChangeShapeType="1"/>
              </p:cNvSpPr>
              <p:nvPr/>
            </p:nvSpPr>
            <p:spPr bwMode="auto">
              <a:xfrm flipH="1">
                <a:off x="5046" y="2196"/>
                <a:ext cx="621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3" name="Line 13283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433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4" name="Line 13284"/>
              <p:cNvSpPr>
                <a:spLocks noChangeShapeType="1"/>
              </p:cNvSpPr>
              <p:nvPr/>
            </p:nvSpPr>
            <p:spPr bwMode="auto">
              <a:xfrm flipV="1">
                <a:off x="4349" y="2413"/>
                <a:ext cx="495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5" name="Line 13285"/>
              <p:cNvSpPr>
                <a:spLocks noChangeShapeType="1"/>
              </p:cNvSpPr>
              <p:nvPr/>
            </p:nvSpPr>
            <p:spPr bwMode="auto">
              <a:xfrm flipV="1">
                <a:off x="4556" y="2363"/>
                <a:ext cx="26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6" name="Line 13286"/>
              <p:cNvSpPr>
                <a:spLocks noChangeShapeType="1"/>
              </p:cNvSpPr>
              <p:nvPr/>
            </p:nvSpPr>
            <p:spPr bwMode="auto">
              <a:xfrm>
                <a:off x="4447" y="2116"/>
                <a:ext cx="380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7" name="Line 13287"/>
              <p:cNvSpPr>
                <a:spLocks noChangeShapeType="1"/>
              </p:cNvSpPr>
              <p:nvPr/>
            </p:nvSpPr>
            <p:spPr bwMode="auto">
              <a:xfrm flipV="1">
                <a:off x="4401" y="2378"/>
                <a:ext cx="42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8" name="Line 13288"/>
              <p:cNvSpPr>
                <a:spLocks noChangeShapeType="1"/>
              </p:cNvSpPr>
              <p:nvPr/>
            </p:nvSpPr>
            <p:spPr bwMode="auto">
              <a:xfrm flipH="1" flipV="1">
                <a:off x="4990" y="2439"/>
                <a:ext cx="16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9" name="Line 13289"/>
              <p:cNvSpPr>
                <a:spLocks noChangeShapeType="1"/>
              </p:cNvSpPr>
              <p:nvPr/>
            </p:nvSpPr>
            <p:spPr bwMode="auto">
              <a:xfrm>
                <a:off x="4245" y="1936"/>
                <a:ext cx="587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0" name="Line 13290"/>
              <p:cNvSpPr>
                <a:spLocks noChangeShapeType="1"/>
              </p:cNvSpPr>
              <p:nvPr/>
            </p:nvSpPr>
            <p:spPr bwMode="auto">
              <a:xfrm flipV="1">
                <a:off x="4416" y="2421"/>
                <a:ext cx="436" cy="4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1" name="Line 13291"/>
              <p:cNvSpPr>
                <a:spLocks noChangeShapeType="1"/>
              </p:cNvSpPr>
              <p:nvPr/>
            </p:nvSpPr>
            <p:spPr bwMode="auto">
              <a:xfrm flipH="1" flipV="1">
                <a:off x="5015" y="2420"/>
                <a:ext cx="516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2" name="Line 13292"/>
              <p:cNvSpPr>
                <a:spLocks noChangeShapeType="1"/>
              </p:cNvSpPr>
              <p:nvPr/>
            </p:nvSpPr>
            <p:spPr bwMode="auto">
              <a:xfrm flipV="1">
                <a:off x="4302" y="2405"/>
                <a:ext cx="536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3" name="Line 13293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480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4" name="Line 13294"/>
              <p:cNvSpPr>
                <a:spLocks noChangeShapeType="1"/>
              </p:cNvSpPr>
              <p:nvPr/>
            </p:nvSpPr>
            <p:spPr bwMode="auto">
              <a:xfrm flipH="1" flipV="1">
                <a:off x="5041" y="2378"/>
                <a:ext cx="91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5" name="Line 13295"/>
              <p:cNvSpPr>
                <a:spLocks noChangeShapeType="1"/>
              </p:cNvSpPr>
              <p:nvPr/>
            </p:nvSpPr>
            <p:spPr bwMode="auto">
              <a:xfrm flipH="1">
                <a:off x="5047" y="2208"/>
                <a:ext cx="707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6" name="Line 13296"/>
              <p:cNvSpPr>
                <a:spLocks noChangeShapeType="1"/>
              </p:cNvSpPr>
              <p:nvPr/>
            </p:nvSpPr>
            <p:spPr bwMode="auto">
              <a:xfrm flipH="1" flipV="1">
                <a:off x="4937" y="2454"/>
                <a:ext cx="22" cy="6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7" name="Line 13297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10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8" name="Line 13298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887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9" name="Line 13299"/>
              <p:cNvSpPr>
                <a:spLocks noChangeShapeType="1"/>
              </p:cNvSpPr>
              <p:nvPr/>
            </p:nvSpPr>
            <p:spPr bwMode="auto">
              <a:xfrm flipH="1" flipV="1">
                <a:off x="4999" y="2432"/>
                <a:ext cx="306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0" name="Line 13300"/>
              <p:cNvSpPr>
                <a:spLocks noChangeShapeType="1"/>
              </p:cNvSpPr>
              <p:nvPr/>
            </p:nvSpPr>
            <p:spPr bwMode="auto">
              <a:xfrm flipV="1">
                <a:off x="4777" y="2425"/>
                <a:ext cx="78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1" name="Line 13301"/>
              <p:cNvSpPr>
                <a:spLocks noChangeShapeType="1"/>
              </p:cNvSpPr>
              <p:nvPr/>
            </p:nvSpPr>
            <p:spPr bwMode="auto">
              <a:xfrm flipV="1">
                <a:off x="4065" y="2364"/>
                <a:ext cx="75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2" name="Line 13302"/>
              <p:cNvSpPr>
                <a:spLocks noChangeShapeType="1"/>
              </p:cNvSpPr>
              <p:nvPr/>
            </p:nvSpPr>
            <p:spPr bwMode="auto">
              <a:xfrm flipV="1">
                <a:off x="3827" y="2382"/>
                <a:ext cx="997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3" name="Line 13303"/>
              <p:cNvSpPr>
                <a:spLocks noChangeShapeType="1"/>
              </p:cNvSpPr>
              <p:nvPr/>
            </p:nvSpPr>
            <p:spPr bwMode="auto">
              <a:xfrm flipV="1">
                <a:off x="4237" y="2397"/>
                <a:ext cx="595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4" name="Line 13304"/>
              <p:cNvSpPr>
                <a:spLocks noChangeShapeType="1"/>
              </p:cNvSpPr>
              <p:nvPr/>
            </p:nvSpPr>
            <p:spPr bwMode="auto">
              <a:xfrm flipH="1">
                <a:off x="5046" y="2260"/>
                <a:ext cx="257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5" name="Line 13305"/>
              <p:cNvSpPr>
                <a:spLocks noChangeShapeType="1"/>
              </p:cNvSpPr>
              <p:nvPr/>
            </p:nvSpPr>
            <p:spPr bwMode="auto">
              <a:xfrm flipV="1">
                <a:off x="4502" y="2431"/>
                <a:ext cx="361" cy="4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6" name="Line 13306"/>
              <p:cNvSpPr>
                <a:spLocks noChangeShapeType="1"/>
              </p:cNvSpPr>
              <p:nvPr/>
            </p:nvSpPr>
            <p:spPr bwMode="auto">
              <a:xfrm flipH="1" flipV="1">
                <a:off x="5018" y="2417"/>
                <a:ext cx="254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7" name="Line 13307"/>
              <p:cNvSpPr>
                <a:spLocks noChangeShapeType="1"/>
              </p:cNvSpPr>
              <p:nvPr/>
            </p:nvSpPr>
            <p:spPr bwMode="auto">
              <a:xfrm flipH="1" flipV="1">
                <a:off x="5031" y="2399"/>
                <a:ext cx="43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8" name="Line 13308"/>
              <p:cNvSpPr>
                <a:spLocks noChangeShapeType="1"/>
              </p:cNvSpPr>
              <p:nvPr/>
            </p:nvSpPr>
            <p:spPr bwMode="auto">
              <a:xfrm flipH="1">
                <a:off x="5044" y="2172"/>
                <a:ext cx="499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9" name="Line 13309"/>
              <p:cNvSpPr>
                <a:spLocks noChangeShapeType="1"/>
              </p:cNvSpPr>
              <p:nvPr/>
            </p:nvSpPr>
            <p:spPr bwMode="auto">
              <a:xfrm flipH="1" flipV="1">
                <a:off x="5015" y="2420"/>
                <a:ext cx="321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0" name="Line 13310"/>
              <p:cNvSpPr>
                <a:spLocks noChangeShapeType="1"/>
              </p:cNvSpPr>
              <p:nvPr/>
            </p:nvSpPr>
            <p:spPr bwMode="auto">
              <a:xfrm flipH="1">
                <a:off x="5037" y="2119"/>
                <a:ext cx="364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1" name="Line 13311"/>
              <p:cNvSpPr>
                <a:spLocks noChangeShapeType="1"/>
              </p:cNvSpPr>
              <p:nvPr/>
            </p:nvSpPr>
            <p:spPr bwMode="auto">
              <a:xfrm flipH="1" flipV="1">
                <a:off x="4937" y="2454"/>
                <a:ext cx="16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2" name="Line 13312"/>
              <p:cNvSpPr>
                <a:spLocks noChangeShapeType="1"/>
              </p:cNvSpPr>
              <p:nvPr/>
            </p:nvSpPr>
            <p:spPr bwMode="auto">
              <a:xfrm flipV="1">
                <a:off x="4744" y="2444"/>
                <a:ext cx="141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3" name="Line 13313"/>
              <p:cNvSpPr>
                <a:spLocks noChangeShapeType="1"/>
              </p:cNvSpPr>
              <p:nvPr/>
            </p:nvSpPr>
            <p:spPr bwMode="auto">
              <a:xfrm flipH="1">
                <a:off x="5024" y="1897"/>
                <a:ext cx="478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4" name="Line 13314"/>
              <p:cNvSpPr>
                <a:spLocks noChangeShapeType="1"/>
              </p:cNvSpPr>
              <p:nvPr/>
            </p:nvSpPr>
            <p:spPr bwMode="auto">
              <a:xfrm>
                <a:off x="4821" y="1718"/>
                <a:ext cx="91" cy="5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5" name="Line 13315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901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6" name="Line 13316"/>
              <p:cNvSpPr>
                <a:spLocks noChangeShapeType="1"/>
              </p:cNvSpPr>
              <p:nvPr/>
            </p:nvSpPr>
            <p:spPr bwMode="auto">
              <a:xfrm flipH="1" flipV="1">
                <a:off x="5041" y="2382"/>
                <a:ext cx="672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7" name="Line 13317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655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8" name="Line 13318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638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9" name="Line 13319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763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0" name="Line 13320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446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1" name="Line 13321"/>
              <p:cNvSpPr>
                <a:spLocks noChangeShapeType="1"/>
              </p:cNvSpPr>
              <p:nvPr/>
            </p:nvSpPr>
            <p:spPr bwMode="auto">
              <a:xfrm flipH="1" flipV="1">
                <a:off x="4980" y="2444"/>
                <a:ext cx="184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2" name="Line 13322"/>
              <p:cNvSpPr>
                <a:spLocks noChangeShapeType="1"/>
              </p:cNvSpPr>
              <p:nvPr/>
            </p:nvSpPr>
            <p:spPr bwMode="auto">
              <a:xfrm>
                <a:off x="4050" y="2106"/>
                <a:ext cx="770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3" name="Line 13323"/>
              <p:cNvSpPr>
                <a:spLocks noChangeShapeType="1"/>
              </p:cNvSpPr>
              <p:nvPr/>
            </p:nvSpPr>
            <p:spPr bwMode="auto">
              <a:xfrm>
                <a:off x="4434" y="2134"/>
                <a:ext cx="391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4" name="Line 13324"/>
              <p:cNvSpPr>
                <a:spLocks noChangeShapeType="1"/>
              </p:cNvSpPr>
              <p:nvPr/>
            </p:nvSpPr>
            <p:spPr bwMode="auto">
              <a:xfrm flipH="1">
                <a:off x="5007" y="1914"/>
                <a:ext cx="286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5" name="Line 13325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61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6" name="Line 13326"/>
              <p:cNvSpPr>
                <a:spLocks noChangeShapeType="1"/>
              </p:cNvSpPr>
              <p:nvPr/>
            </p:nvSpPr>
            <p:spPr bwMode="auto">
              <a:xfrm flipH="1" flipV="1">
                <a:off x="5049" y="2344"/>
                <a:ext cx="417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7" name="Line 13327"/>
              <p:cNvSpPr>
                <a:spLocks noChangeShapeType="1"/>
              </p:cNvSpPr>
              <p:nvPr/>
            </p:nvSpPr>
            <p:spPr bwMode="auto">
              <a:xfrm>
                <a:off x="4045" y="1929"/>
                <a:ext cx="782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8" name="Line 13328"/>
              <p:cNvSpPr>
                <a:spLocks noChangeShapeType="1"/>
              </p:cNvSpPr>
              <p:nvPr/>
            </p:nvSpPr>
            <p:spPr bwMode="auto">
              <a:xfrm flipH="1">
                <a:off x="5029" y="1950"/>
                <a:ext cx="488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9" name="Line 13329"/>
              <p:cNvSpPr>
                <a:spLocks noChangeShapeType="1"/>
              </p:cNvSpPr>
              <p:nvPr/>
            </p:nvSpPr>
            <p:spPr bwMode="auto">
              <a:xfrm flipH="1">
                <a:off x="5049" y="2334"/>
                <a:ext cx="658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0" name="Line 13330"/>
              <p:cNvSpPr>
                <a:spLocks noChangeShapeType="1"/>
              </p:cNvSpPr>
              <p:nvPr/>
            </p:nvSpPr>
            <p:spPr bwMode="auto">
              <a:xfrm flipH="1">
                <a:off x="5038" y="2085"/>
                <a:ext cx="45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1" name="Line 13331"/>
              <p:cNvSpPr>
                <a:spLocks noChangeShapeType="1"/>
              </p:cNvSpPr>
              <p:nvPr/>
            </p:nvSpPr>
            <p:spPr bwMode="auto">
              <a:xfrm flipH="1">
                <a:off x="5045" y="2154"/>
                <a:ext cx="734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2" name="Line 13332"/>
              <p:cNvSpPr>
                <a:spLocks noChangeShapeType="1"/>
              </p:cNvSpPr>
              <p:nvPr/>
            </p:nvSpPr>
            <p:spPr bwMode="auto">
              <a:xfrm flipV="1">
                <a:off x="4430" y="2394"/>
                <a:ext cx="40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3" name="Line 13333"/>
              <p:cNvSpPr>
                <a:spLocks noChangeShapeType="1"/>
              </p:cNvSpPr>
              <p:nvPr/>
            </p:nvSpPr>
            <p:spPr bwMode="auto">
              <a:xfrm flipH="1" flipV="1">
                <a:off x="5018" y="2416"/>
                <a:ext cx="179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4" name="Line 13334"/>
              <p:cNvSpPr>
                <a:spLocks noChangeShapeType="1"/>
              </p:cNvSpPr>
              <p:nvPr/>
            </p:nvSpPr>
            <p:spPr bwMode="auto">
              <a:xfrm flipH="1">
                <a:off x="5041" y="1998"/>
                <a:ext cx="797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5" name="Line 13335"/>
              <p:cNvSpPr>
                <a:spLocks noChangeShapeType="1"/>
              </p:cNvSpPr>
              <p:nvPr/>
            </p:nvSpPr>
            <p:spPr bwMode="auto">
              <a:xfrm flipH="1">
                <a:off x="5029" y="2051"/>
                <a:ext cx="338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6" name="Line 13336"/>
              <p:cNvSpPr>
                <a:spLocks noChangeShapeType="1"/>
              </p:cNvSpPr>
              <p:nvPr/>
            </p:nvSpPr>
            <p:spPr bwMode="auto">
              <a:xfrm>
                <a:off x="4669" y="2238"/>
                <a:ext cx="155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7" name="Line 13337"/>
              <p:cNvSpPr>
                <a:spLocks noChangeShapeType="1"/>
              </p:cNvSpPr>
              <p:nvPr/>
            </p:nvSpPr>
            <p:spPr bwMode="auto">
              <a:xfrm flipH="1" flipV="1">
                <a:off x="5034" y="2395"/>
                <a:ext cx="508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8" name="Line 13338"/>
              <p:cNvSpPr>
                <a:spLocks noChangeShapeType="1"/>
              </p:cNvSpPr>
              <p:nvPr/>
            </p:nvSpPr>
            <p:spPr bwMode="auto">
              <a:xfrm flipH="1">
                <a:off x="4977" y="1769"/>
                <a:ext cx="196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9" name="Line 13339"/>
              <p:cNvSpPr>
                <a:spLocks noChangeShapeType="1"/>
              </p:cNvSpPr>
              <p:nvPr/>
            </p:nvSpPr>
            <p:spPr bwMode="auto">
              <a:xfrm flipH="1">
                <a:off x="5001" y="1922"/>
                <a:ext cx="241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0" name="Line 13340"/>
              <p:cNvSpPr>
                <a:spLocks noChangeShapeType="1"/>
              </p:cNvSpPr>
              <p:nvPr/>
            </p:nvSpPr>
            <p:spPr bwMode="auto">
              <a:xfrm flipV="1">
                <a:off x="4490" y="2420"/>
                <a:ext cx="361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1" name="Line 13341"/>
              <p:cNvSpPr>
                <a:spLocks noChangeShapeType="1"/>
              </p:cNvSpPr>
              <p:nvPr/>
            </p:nvSpPr>
            <p:spPr bwMode="auto">
              <a:xfrm flipV="1">
                <a:off x="4783" y="2450"/>
                <a:ext cx="116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2" name="Line 13342"/>
              <p:cNvSpPr>
                <a:spLocks noChangeShapeType="1"/>
              </p:cNvSpPr>
              <p:nvPr/>
            </p:nvSpPr>
            <p:spPr bwMode="auto">
              <a:xfrm flipV="1">
                <a:off x="4205" y="2346"/>
                <a:ext cx="611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3" name="Line 13343"/>
              <p:cNvSpPr>
                <a:spLocks noChangeShapeType="1"/>
              </p:cNvSpPr>
              <p:nvPr/>
            </p:nvSpPr>
            <p:spPr bwMode="auto">
              <a:xfrm flipV="1">
                <a:off x="4537" y="2431"/>
                <a:ext cx="326" cy="4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4" name="Line 13344"/>
              <p:cNvSpPr>
                <a:spLocks noChangeShapeType="1"/>
              </p:cNvSpPr>
              <p:nvPr/>
            </p:nvSpPr>
            <p:spPr bwMode="auto">
              <a:xfrm flipH="1">
                <a:off x="4961" y="2059"/>
                <a:ext cx="4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5" name="Line 13345"/>
              <p:cNvSpPr>
                <a:spLocks noChangeShapeType="1"/>
              </p:cNvSpPr>
              <p:nvPr/>
            </p:nvSpPr>
            <p:spPr bwMode="auto">
              <a:xfrm flipV="1">
                <a:off x="4525" y="2431"/>
                <a:ext cx="338" cy="4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6" name="Line 13346"/>
              <p:cNvSpPr>
                <a:spLocks noChangeShapeType="1"/>
              </p:cNvSpPr>
              <p:nvPr/>
            </p:nvSpPr>
            <p:spPr bwMode="auto">
              <a:xfrm flipH="1" flipV="1">
                <a:off x="6785" y="3690"/>
                <a:ext cx="161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7" name="Line 13347"/>
              <p:cNvSpPr>
                <a:spLocks noChangeShapeType="1"/>
              </p:cNvSpPr>
              <p:nvPr/>
            </p:nvSpPr>
            <p:spPr bwMode="auto">
              <a:xfrm flipH="1" flipV="1">
                <a:off x="6747" y="3745"/>
                <a:ext cx="25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8" name="Line 13348"/>
              <p:cNvSpPr>
                <a:spLocks noChangeShapeType="1"/>
              </p:cNvSpPr>
              <p:nvPr/>
            </p:nvSpPr>
            <p:spPr bwMode="auto">
              <a:xfrm flipH="1" flipV="1">
                <a:off x="6784" y="3693"/>
                <a:ext cx="124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9" name="Line 13349"/>
              <p:cNvSpPr>
                <a:spLocks noChangeShapeType="1"/>
              </p:cNvSpPr>
              <p:nvPr/>
            </p:nvSpPr>
            <p:spPr bwMode="auto">
              <a:xfrm flipH="1" flipV="1">
                <a:off x="6784" y="3693"/>
                <a:ext cx="372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0" name="Line 13350"/>
              <p:cNvSpPr>
                <a:spLocks noChangeShapeType="1"/>
              </p:cNvSpPr>
              <p:nvPr/>
            </p:nvSpPr>
            <p:spPr bwMode="auto">
              <a:xfrm>
                <a:off x="6583" y="3422"/>
                <a:ext cx="49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1" name="Line 13351"/>
              <p:cNvSpPr>
                <a:spLocks noChangeShapeType="1"/>
              </p:cNvSpPr>
              <p:nvPr/>
            </p:nvSpPr>
            <p:spPr bwMode="auto">
              <a:xfrm flipH="1" flipV="1">
                <a:off x="6787" y="3680"/>
                <a:ext cx="409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2" name="Line 13352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36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3" name="Line 13353"/>
              <p:cNvSpPr>
                <a:spLocks noChangeShapeType="1"/>
              </p:cNvSpPr>
              <p:nvPr/>
            </p:nvSpPr>
            <p:spPr bwMode="auto">
              <a:xfrm flipH="1" flipV="1">
                <a:off x="6780" y="3700"/>
                <a:ext cx="81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4" name="Line 13354"/>
              <p:cNvSpPr>
                <a:spLocks noChangeShapeType="1"/>
              </p:cNvSpPr>
              <p:nvPr/>
            </p:nvSpPr>
            <p:spPr bwMode="auto">
              <a:xfrm flipH="1" flipV="1">
                <a:off x="6783" y="3697"/>
                <a:ext cx="10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5" name="Line 13355"/>
              <p:cNvSpPr>
                <a:spLocks noChangeShapeType="1"/>
              </p:cNvSpPr>
              <p:nvPr/>
            </p:nvSpPr>
            <p:spPr bwMode="auto">
              <a:xfrm flipH="1" flipV="1">
                <a:off x="6790" y="3670"/>
                <a:ext cx="559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6" name="Line 13356"/>
              <p:cNvSpPr>
                <a:spLocks noChangeShapeType="1"/>
              </p:cNvSpPr>
              <p:nvPr/>
            </p:nvSpPr>
            <p:spPr bwMode="auto">
              <a:xfrm flipV="1">
                <a:off x="6525" y="3754"/>
                <a:ext cx="9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7" name="Line 13357"/>
              <p:cNvSpPr>
                <a:spLocks noChangeShapeType="1"/>
              </p:cNvSpPr>
              <p:nvPr/>
            </p:nvSpPr>
            <p:spPr bwMode="auto">
              <a:xfrm flipH="1" flipV="1">
                <a:off x="6783" y="3697"/>
                <a:ext cx="9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8" name="Line 13358"/>
              <p:cNvSpPr>
                <a:spLocks noChangeShapeType="1"/>
              </p:cNvSpPr>
              <p:nvPr/>
            </p:nvSpPr>
            <p:spPr bwMode="auto">
              <a:xfrm>
                <a:off x="6362" y="3460"/>
                <a:ext cx="214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9" name="Line 13359"/>
              <p:cNvSpPr>
                <a:spLocks noChangeShapeType="1"/>
              </p:cNvSpPr>
              <p:nvPr/>
            </p:nvSpPr>
            <p:spPr bwMode="auto">
              <a:xfrm flipH="1">
                <a:off x="6740" y="3392"/>
                <a:ext cx="115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0" name="Line 13360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04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1" name="Line 13361"/>
              <p:cNvSpPr>
                <a:spLocks noChangeShapeType="1"/>
              </p:cNvSpPr>
              <p:nvPr/>
            </p:nvSpPr>
            <p:spPr bwMode="auto">
              <a:xfrm flipH="1">
                <a:off x="6693" y="3439"/>
                <a:ext cx="16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2" name="Line 13362"/>
              <p:cNvSpPr>
                <a:spLocks noChangeShapeType="1"/>
              </p:cNvSpPr>
              <p:nvPr/>
            </p:nvSpPr>
            <p:spPr bwMode="auto">
              <a:xfrm flipH="1" flipV="1">
                <a:off x="6721" y="3761"/>
                <a:ext cx="76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3" name="Line 13363"/>
              <p:cNvSpPr>
                <a:spLocks noChangeShapeType="1"/>
              </p:cNvSpPr>
              <p:nvPr/>
            </p:nvSpPr>
            <p:spPr bwMode="auto">
              <a:xfrm flipH="1">
                <a:off x="6789" y="3521"/>
                <a:ext cx="525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4" name="Line 13364"/>
              <p:cNvSpPr>
                <a:spLocks noChangeShapeType="1"/>
              </p:cNvSpPr>
              <p:nvPr/>
            </p:nvSpPr>
            <p:spPr bwMode="auto">
              <a:xfrm flipH="1" flipV="1">
                <a:off x="6789" y="3677"/>
                <a:ext cx="494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5" name="Line 13365"/>
              <p:cNvSpPr>
                <a:spLocks noChangeShapeType="1"/>
              </p:cNvSpPr>
              <p:nvPr/>
            </p:nvSpPr>
            <p:spPr bwMode="auto">
              <a:xfrm flipH="1">
                <a:off x="6709" y="3319"/>
                <a:ext cx="70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6" name="Line 13366"/>
              <p:cNvSpPr>
                <a:spLocks noChangeShapeType="1"/>
              </p:cNvSpPr>
              <p:nvPr/>
            </p:nvSpPr>
            <p:spPr bwMode="auto">
              <a:xfrm flipH="1" flipV="1">
                <a:off x="6783" y="3695"/>
                <a:ext cx="116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7" name="Line 13367"/>
              <p:cNvSpPr>
                <a:spLocks noChangeShapeType="1"/>
              </p:cNvSpPr>
              <p:nvPr/>
            </p:nvSpPr>
            <p:spPr bwMode="auto">
              <a:xfrm flipH="1">
                <a:off x="6762" y="3372"/>
                <a:ext cx="236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8" name="Line 13368"/>
              <p:cNvSpPr>
                <a:spLocks noChangeShapeType="1"/>
              </p:cNvSpPr>
              <p:nvPr/>
            </p:nvSpPr>
            <p:spPr bwMode="auto">
              <a:xfrm flipH="1" flipV="1">
                <a:off x="6786" y="3683"/>
                <a:ext cx="207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9" name="Line 13369"/>
              <p:cNvSpPr>
                <a:spLocks noChangeShapeType="1"/>
              </p:cNvSpPr>
              <p:nvPr/>
            </p:nvSpPr>
            <p:spPr bwMode="auto">
              <a:xfrm flipH="1" flipV="1">
                <a:off x="6776" y="3711"/>
                <a:ext cx="360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0" name="Line 13370"/>
              <p:cNvSpPr>
                <a:spLocks noChangeShapeType="1"/>
              </p:cNvSpPr>
              <p:nvPr/>
            </p:nvSpPr>
            <p:spPr bwMode="auto">
              <a:xfrm flipH="1" flipV="1">
                <a:off x="6782" y="3699"/>
                <a:ext cx="517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1" name="Line 13371"/>
              <p:cNvSpPr>
                <a:spLocks noChangeShapeType="1"/>
              </p:cNvSpPr>
              <p:nvPr/>
            </p:nvSpPr>
            <p:spPr bwMode="auto">
              <a:xfrm flipH="1">
                <a:off x="6742" y="3384"/>
                <a:ext cx="12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2" name="Line 13372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199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3" name="Line 13373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2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4" name="Line 13374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53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5" name="Line 13375"/>
              <p:cNvSpPr>
                <a:spLocks noChangeShapeType="1"/>
              </p:cNvSpPr>
              <p:nvPr/>
            </p:nvSpPr>
            <p:spPr bwMode="auto">
              <a:xfrm flipH="1" flipV="1">
                <a:off x="6787" y="3680"/>
                <a:ext cx="408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6" name="Line 13376"/>
              <p:cNvSpPr>
                <a:spLocks noChangeShapeType="1"/>
              </p:cNvSpPr>
              <p:nvPr/>
            </p:nvSpPr>
            <p:spPr bwMode="auto">
              <a:xfrm flipH="1" flipV="1">
                <a:off x="6782" y="3699"/>
                <a:ext cx="81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7" name="Line 13377"/>
              <p:cNvSpPr>
                <a:spLocks noChangeShapeType="1"/>
              </p:cNvSpPr>
              <p:nvPr/>
            </p:nvSpPr>
            <p:spPr bwMode="auto">
              <a:xfrm flipH="1" flipV="1">
                <a:off x="6789" y="3678"/>
                <a:ext cx="470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8" name="Line 13378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84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9" name="Line 13379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14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0" name="Line 13380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47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1" name="Line 13381"/>
              <p:cNvSpPr>
                <a:spLocks noChangeShapeType="1"/>
              </p:cNvSpPr>
              <p:nvPr/>
            </p:nvSpPr>
            <p:spPr bwMode="auto">
              <a:xfrm flipH="1" flipV="1">
                <a:off x="6785" y="3690"/>
                <a:ext cx="165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2" name="Line 13382"/>
              <p:cNvSpPr>
                <a:spLocks noChangeShapeType="1"/>
              </p:cNvSpPr>
              <p:nvPr/>
            </p:nvSpPr>
            <p:spPr bwMode="auto">
              <a:xfrm flipV="1">
                <a:off x="6112" y="3688"/>
                <a:ext cx="45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3" name="Line 13383"/>
              <p:cNvSpPr>
                <a:spLocks noChangeShapeType="1"/>
              </p:cNvSpPr>
              <p:nvPr/>
            </p:nvSpPr>
            <p:spPr bwMode="auto">
              <a:xfrm flipV="1">
                <a:off x="6182" y="3703"/>
                <a:ext cx="387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4" name="Line 13384"/>
              <p:cNvSpPr>
                <a:spLocks noChangeShapeType="1"/>
              </p:cNvSpPr>
              <p:nvPr/>
            </p:nvSpPr>
            <p:spPr bwMode="auto">
              <a:xfrm flipH="1">
                <a:off x="6768" y="3442"/>
                <a:ext cx="195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5" name="Line 13385"/>
              <p:cNvSpPr>
                <a:spLocks noChangeShapeType="1"/>
              </p:cNvSpPr>
              <p:nvPr/>
            </p:nvSpPr>
            <p:spPr bwMode="auto">
              <a:xfrm flipV="1">
                <a:off x="6258" y="3661"/>
                <a:ext cx="300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6" name="Line 13386"/>
              <p:cNvSpPr>
                <a:spLocks noChangeShapeType="1"/>
              </p:cNvSpPr>
              <p:nvPr/>
            </p:nvSpPr>
            <p:spPr bwMode="auto">
              <a:xfrm flipH="1" flipV="1">
                <a:off x="6761" y="3731"/>
                <a:ext cx="252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7" name="Line 13387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76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8" name="Line 13388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48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9" name="Line 13389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27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0" name="Line 13390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5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1" name="Line 13391"/>
              <p:cNvSpPr>
                <a:spLocks noChangeShapeType="1"/>
              </p:cNvSpPr>
              <p:nvPr/>
            </p:nvSpPr>
            <p:spPr bwMode="auto">
              <a:xfrm flipH="1" flipV="1">
                <a:off x="6770" y="3721"/>
                <a:ext cx="333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2" name="Line 13392"/>
              <p:cNvSpPr>
                <a:spLocks noChangeShapeType="1"/>
              </p:cNvSpPr>
              <p:nvPr/>
            </p:nvSpPr>
            <p:spPr bwMode="auto">
              <a:xfrm flipH="1" flipV="1">
                <a:off x="6789" y="3678"/>
                <a:ext cx="459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3" name="Line 13393"/>
              <p:cNvSpPr>
                <a:spLocks noChangeShapeType="1"/>
              </p:cNvSpPr>
              <p:nvPr/>
            </p:nvSpPr>
            <p:spPr bwMode="auto">
              <a:xfrm flipH="1" flipV="1">
                <a:off x="6791" y="3655"/>
                <a:ext cx="510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4" name="Line 13394"/>
              <p:cNvSpPr>
                <a:spLocks noChangeShapeType="1"/>
              </p:cNvSpPr>
              <p:nvPr/>
            </p:nvSpPr>
            <p:spPr bwMode="auto">
              <a:xfrm flipH="1" flipV="1">
                <a:off x="6782" y="3698"/>
                <a:ext cx="93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5" name="Line 13395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633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6" name="Line 13396"/>
              <p:cNvSpPr>
                <a:spLocks noChangeShapeType="1"/>
              </p:cNvSpPr>
              <p:nvPr/>
            </p:nvSpPr>
            <p:spPr bwMode="auto">
              <a:xfrm flipH="1">
                <a:off x="6779" y="3456"/>
                <a:ext cx="304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7" name="Line 13397"/>
              <p:cNvSpPr>
                <a:spLocks noChangeShapeType="1"/>
              </p:cNvSpPr>
              <p:nvPr/>
            </p:nvSpPr>
            <p:spPr bwMode="auto">
              <a:xfrm flipH="1">
                <a:off x="6740" y="3251"/>
                <a:ext cx="212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8" name="Line 13398"/>
              <p:cNvSpPr>
                <a:spLocks noChangeShapeType="1"/>
              </p:cNvSpPr>
              <p:nvPr/>
            </p:nvSpPr>
            <p:spPr bwMode="auto">
              <a:xfrm flipH="1" flipV="1">
                <a:off x="6775" y="3712"/>
                <a:ext cx="336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9" name="Line 13399"/>
              <p:cNvSpPr>
                <a:spLocks noChangeShapeType="1"/>
              </p:cNvSpPr>
              <p:nvPr/>
            </p:nvSpPr>
            <p:spPr bwMode="auto">
              <a:xfrm flipH="1" flipV="1">
                <a:off x="6786" y="3683"/>
                <a:ext cx="266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0" name="Line 13400"/>
              <p:cNvSpPr>
                <a:spLocks noChangeShapeType="1"/>
              </p:cNvSpPr>
              <p:nvPr/>
            </p:nvSpPr>
            <p:spPr bwMode="auto">
              <a:xfrm flipV="1">
                <a:off x="6282" y="3693"/>
                <a:ext cx="28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1" name="Line 13401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44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2" name="Line 13402"/>
              <p:cNvSpPr>
                <a:spLocks noChangeShapeType="1"/>
              </p:cNvSpPr>
              <p:nvPr/>
            </p:nvSpPr>
            <p:spPr bwMode="auto">
              <a:xfrm flipH="1" flipV="1">
                <a:off x="6739" y="3751"/>
                <a:ext cx="123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3" name="Line 13403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46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4" name="Line 13404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78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5" name="Line 13405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10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6" name="Line 13406"/>
              <p:cNvSpPr>
                <a:spLocks noChangeShapeType="1"/>
              </p:cNvSpPr>
              <p:nvPr/>
            </p:nvSpPr>
            <p:spPr bwMode="auto">
              <a:xfrm>
                <a:off x="2480" y="1019"/>
                <a:ext cx="157" cy="6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7" name="Line 13407"/>
              <p:cNvSpPr>
                <a:spLocks noChangeShapeType="1"/>
              </p:cNvSpPr>
              <p:nvPr/>
            </p:nvSpPr>
            <p:spPr bwMode="auto">
              <a:xfrm>
                <a:off x="2215" y="1032"/>
                <a:ext cx="388" cy="6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8" name="Line 13408"/>
              <p:cNvSpPr>
                <a:spLocks noChangeShapeType="1"/>
              </p:cNvSpPr>
              <p:nvPr/>
            </p:nvSpPr>
            <p:spPr bwMode="auto">
              <a:xfrm flipH="1">
                <a:off x="2723" y="1161"/>
                <a:ext cx="289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9" name="Line 13409"/>
              <p:cNvSpPr>
                <a:spLocks noChangeShapeType="1"/>
              </p:cNvSpPr>
              <p:nvPr/>
            </p:nvSpPr>
            <p:spPr bwMode="auto">
              <a:xfrm>
                <a:off x="2267" y="1216"/>
                <a:ext cx="329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0" name="Line 13410"/>
              <p:cNvSpPr>
                <a:spLocks noChangeShapeType="1"/>
              </p:cNvSpPr>
              <p:nvPr/>
            </p:nvSpPr>
            <p:spPr bwMode="auto">
              <a:xfrm>
                <a:off x="2033" y="1195"/>
                <a:ext cx="545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1" name="Line 13411"/>
              <p:cNvSpPr>
                <a:spLocks noChangeShapeType="1"/>
              </p:cNvSpPr>
              <p:nvPr/>
            </p:nvSpPr>
            <p:spPr bwMode="auto">
              <a:xfrm>
                <a:off x="2588" y="1168"/>
                <a:ext cx="61" cy="4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2" name="Line 13412"/>
              <p:cNvSpPr>
                <a:spLocks noChangeShapeType="1"/>
              </p:cNvSpPr>
              <p:nvPr/>
            </p:nvSpPr>
            <p:spPr bwMode="auto">
              <a:xfrm flipH="1">
                <a:off x="2690" y="1149"/>
                <a:ext cx="108" cy="5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3" name="Line 13413"/>
              <p:cNvSpPr>
                <a:spLocks noChangeShapeType="1"/>
              </p:cNvSpPr>
              <p:nvPr/>
            </p:nvSpPr>
            <p:spPr bwMode="auto">
              <a:xfrm>
                <a:off x="2164" y="1222"/>
                <a:ext cx="422" cy="4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4" name="Line 13414"/>
              <p:cNvSpPr>
                <a:spLocks noChangeShapeType="1"/>
              </p:cNvSpPr>
              <p:nvPr/>
            </p:nvSpPr>
            <p:spPr bwMode="auto">
              <a:xfrm>
                <a:off x="2541" y="1149"/>
                <a:ext cx="100" cy="5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5" name="Line 13415"/>
              <p:cNvSpPr>
                <a:spLocks noChangeShapeType="1"/>
              </p:cNvSpPr>
              <p:nvPr/>
            </p:nvSpPr>
            <p:spPr bwMode="auto">
              <a:xfrm flipH="1">
                <a:off x="2696" y="1111"/>
                <a:ext cx="152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6" name="Line 13416"/>
              <p:cNvSpPr>
                <a:spLocks noChangeShapeType="1"/>
              </p:cNvSpPr>
              <p:nvPr/>
            </p:nvSpPr>
            <p:spPr bwMode="auto">
              <a:xfrm>
                <a:off x="2360" y="1586"/>
                <a:ext cx="204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7" name="Line 13417"/>
              <p:cNvSpPr>
                <a:spLocks noChangeShapeType="1"/>
              </p:cNvSpPr>
              <p:nvPr/>
            </p:nvSpPr>
            <p:spPr bwMode="auto">
              <a:xfrm>
                <a:off x="2482" y="1018"/>
                <a:ext cx="155" cy="6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8" name="Line 13418"/>
              <p:cNvSpPr>
                <a:spLocks noChangeShapeType="1"/>
              </p:cNvSpPr>
              <p:nvPr/>
            </p:nvSpPr>
            <p:spPr bwMode="auto">
              <a:xfrm>
                <a:off x="2654" y="1141"/>
                <a:ext cx="9" cy="5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9" name="Line 13419"/>
              <p:cNvSpPr>
                <a:spLocks noChangeShapeType="1"/>
              </p:cNvSpPr>
              <p:nvPr/>
            </p:nvSpPr>
            <p:spPr bwMode="auto">
              <a:xfrm>
                <a:off x="2558" y="1023"/>
                <a:ext cx="90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0" name="Line 13420"/>
              <p:cNvSpPr>
                <a:spLocks noChangeShapeType="1"/>
              </p:cNvSpPr>
              <p:nvPr/>
            </p:nvSpPr>
            <p:spPr bwMode="auto">
              <a:xfrm>
                <a:off x="2661" y="1093"/>
                <a:ext cx="3" cy="5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1" name="Line 13421"/>
              <p:cNvSpPr>
                <a:spLocks noChangeShapeType="1"/>
              </p:cNvSpPr>
              <p:nvPr/>
            </p:nvSpPr>
            <p:spPr bwMode="auto">
              <a:xfrm>
                <a:off x="2225" y="1084"/>
                <a:ext cx="376" cy="5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2" name="Line 13422"/>
              <p:cNvSpPr>
                <a:spLocks noChangeShapeType="1"/>
              </p:cNvSpPr>
              <p:nvPr/>
            </p:nvSpPr>
            <p:spPr bwMode="auto">
              <a:xfrm>
                <a:off x="1769" y="1422"/>
                <a:ext cx="787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3" name="Line 13423"/>
              <p:cNvSpPr>
                <a:spLocks noChangeShapeType="1"/>
              </p:cNvSpPr>
              <p:nvPr/>
            </p:nvSpPr>
            <p:spPr bwMode="auto">
              <a:xfrm>
                <a:off x="2160" y="1395"/>
                <a:ext cx="411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8" name="Group 13625"/>
            <p:cNvGrpSpPr>
              <a:grpSpLocks/>
            </p:cNvGrpSpPr>
            <p:nvPr/>
          </p:nvGrpSpPr>
          <p:grpSpPr bwMode="auto">
            <a:xfrm>
              <a:off x="1392" y="1027"/>
              <a:ext cx="3255" cy="1910"/>
              <a:chOff x="1392" y="1027"/>
              <a:chExt cx="3255" cy="1910"/>
            </a:xfrm>
          </p:grpSpPr>
          <p:sp>
            <p:nvSpPr>
              <p:cNvPr id="12914" name="Line 13425"/>
              <p:cNvSpPr>
                <a:spLocks noChangeShapeType="1"/>
              </p:cNvSpPr>
              <p:nvPr/>
            </p:nvSpPr>
            <p:spPr bwMode="auto">
              <a:xfrm flipH="1">
                <a:off x="2692" y="1035"/>
                <a:ext cx="146" cy="6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5" name="Line 13426"/>
              <p:cNvSpPr>
                <a:spLocks noChangeShapeType="1"/>
              </p:cNvSpPr>
              <p:nvPr/>
            </p:nvSpPr>
            <p:spPr bwMode="auto">
              <a:xfrm>
                <a:off x="2341" y="1027"/>
                <a:ext cx="277" cy="6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6" name="Line 13427"/>
              <p:cNvSpPr>
                <a:spLocks noChangeShapeType="1"/>
              </p:cNvSpPr>
              <p:nvPr/>
            </p:nvSpPr>
            <p:spPr bwMode="auto">
              <a:xfrm flipH="1">
                <a:off x="2763" y="1524"/>
                <a:ext cx="288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7" name="Line 13428"/>
              <p:cNvSpPr>
                <a:spLocks noChangeShapeType="1"/>
              </p:cNvSpPr>
              <p:nvPr/>
            </p:nvSpPr>
            <p:spPr bwMode="auto">
              <a:xfrm>
                <a:off x="2372" y="1116"/>
                <a:ext cx="245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8" name="Line 13429"/>
              <p:cNvSpPr>
                <a:spLocks noChangeShapeType="1"/>
              </p:cNvSpPr>
              <p:nvPr/>
            </p:nvSpPr>
            <p:spPr bwMode="auto">
              <a:xfrm>
                <a:off x="1986" y="1222"/>
                <a:ext cx="587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9" name="Line 13430"/>
              <p:cNvSpPr>
                <a:spLocks noChangeShapeType="1"/>
              </p:cNvSpPr>
              <p:nvPr/>
            </p:nvSpPr>
            <p:spPr bwMode="auto">
              <a:xfrm>
                <a:off x="2296" y="1303"/>
                <a:ext cx="296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0" name="Freeform 13431"/>
              <p:cNvSpPr>
                <a:spLocks/>
              </p:cNvSpPr>
              <p:nvPr/>
            </p:nvSpPr>
            <p:spPr bwMode="auto">
              <a:xfrm>
                <a:off x="3161" y="171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FFB8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1" name="Freeform 13432"/>
              <p:cNvSpPr>
                <a:spLocks/>
              </p:cNvSpPr>
              <p:nvPr/>
            </p:nvSpPr>
            <p:spPr bwMode="auto">
              <a:xfrm>
                <a:off x="2891" y="21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3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2" name="Freeform 13433"/>
              <p:cNvSpPr>
                <a:spLocks/>
              </p:cNvSpPr>
              <p:nvPr/>
            </p:nvSpPr>
            <p:spPr bwMode="auto">
              <a:xfrm>
                <a:off x="3523" y="19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3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3" name="Freeform 13434"/>
              <p:cNvSpPr>
                <a:spLocks/>
              </p:cNvSpPr>
              <p:nvPr/>
            </p:nvSpPr>
            <p:spPr bwMode="auto">
              <a:xfrm>
                <a:off x="2981" y="21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4" name="Freeform 13435"/>
              <p:cNvSpPr>
                <a:spLocks/>
              </p:cNvSpPr>
              <p:nvPr/>
            </p:nvSpPr>
            <p:spPr bwMode="auto">
              <a:xfrm>
                <a:off x="3539" y="19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5" name="Freeform 13436"/>
              <p:cNvSpPr>
                <a:spLocks/>
              </p:cNvSpPr>
              <p:nvPr/>
            </p:nvSpPr>
            <p:spPr bwMode="auto">
              <a:xfrm>
                <a:off x="2621" y="15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6" name="Freeform 13437"/>
              <p:cNvSpPr>
                <a:spLocks/>
              </p:cNvSpPr>
              <p:nvPr/>
            </p:nvSpPr>
            <p:spPr bwMode="auto">
              <a:xfrm>
                <a:off x="3340" y="19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7" name="Freeform 13438"/>
              <p:cNvSpPr>
                <a:spLocks/>
              </p:cNvSpPr>
              <p:nvPr/>
            </p:nvSpPr>
            <p:spPr bwMode="auto">
              <a:xfrm>
                <a:off x="2897" y="21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8" name="Freeform 13439"/>
              <p:cNvSpPr>
                <a:spLocks/>
              </p:cNvSpPr>
              <p:nvPr/>
            </p:nvSpPr>
            <p:spPr bwMode="auto">
              <a:xfrm>
                <a:off x="2909" y="211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9" name="Freeform 13440"/>
              <p:cNvSpPr>
                <a:spLocks/>
              </p:cNvSpPr>
              <p:nvPr/>
            </p:nvSpPr>
            <p:spPr bwMode="auto">
              <a:xfrm>
                <a:off x="3380" y="18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0" name="Freeform 13441"/>
              <p:cNvSpPr>
                <a:spLocks/>
              </p:cNvSpPr>
              <p:nvPr/>
            </p:nvSpPr>
            <p:spPr bwMode="auto">
              <a:xfrm>
                <a:off x="3297" y="19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1" name="Freeform 13442"/>
              <p:cNvSpPr>
                <a:spLocks/>
              </p:cNvSpPr>
              <p:nvPr/>
            </p:nvSpPr>
            <p:spPr bwMode="auto">
              <a:xfrm>
                <a:off x="2698" y="19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2" name="Freeform 13443"/>
              <p:cNvSpPr>
                <a:spLocks/>
              </p:cNvSpPr>
              <p:nvPr/>
            </p:nvSpPr>
            <p:spPr bwMode="auto">
              <a:xfrm>
                <a:off x="3089" y="20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3" name="Freeform 13444"/>
              <p:cNvSpPr>
                <a:spLocks/>
              </p:cNvSpPr>
              <p:nvPr/>
            </p:nvSpPr>
            <p:spPr bwMode="auto">
              <a:xfrm>
                <a:off x="3189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4" name="Freeform 13445"/>
              <p:cNvSpPr>
                <a:spLocks/>
              </p:cNvSpPr>
              <p:nvPr/>
            </p:nvSpPr>
            <p:spPr bwMode="auto">
              <a:xfrm>
                <a:off x="3178" y="2040"/>
                <a:ext cx="37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5" name="Freeform 13446"/>
              <p:cNvSpPr>
                <a:spLocks/>
              </p:cNvSpPr>
              <p:nvPr/>
            </p:nvSpPr>
            <p:spPr bwMode="auto">
              <a:xfrm>
                <a:off x="2840" y="165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6" name="Freeform 13447"/>
              <p:cNvSpPr>
                <a:spLocks/>
              </p:cNvSpPr>
              <p:nvPr/>
            </p:nvSpPr>
            <p:spPr bwMode="auto">
              <a:xfrm>
                <a:off x="3238" y="20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7" name="Freeform 13448"/>
              <p:cNvSpPr>
                <a:spLocks/>
              </p:cNvSpPr>
              <p:nvPr/>
            </p:nvSpPr>
            <p:spPr bwMode="auto">
              <a:xfrm>
                <a:off x="3143" y="213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8" name="Freeform 13449"/>
              <p:cNvSpPr>
                <a:spLocks/>
              </p:cNvSpPr>
              <p:nvPr/>
            </p:nvSpPr>
            <p:spPr bwMode="auto">
              <a:xfrm>
                <a:off x="3301" y="197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9" name="Freeform 13450"/>
              <p:cNvSpPr>
                <a:spLocks/>
              </p:cNvSpPr>
              <p:nvPr/>
            </p:nvSpPr>
            <p:spPr bwMode="auto">
              <a:xfrm>
                <a:off x="3007" y="202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0" name="Freeform 13451"/>
              <p:cNvSpPr>
                <a:spLocks/>
              </p:cNvSpPr>
              <p:nvPr/>
            </p:nvSpPr>
            <p:spPr bwMode="auto">
              <a:xfrm>
                <a:off x="2939" y="225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1" name="Freeform 13452"/>
              <p:cNvSpPr>
                <a:spLocks/>
              </p:cNvSpPr>
              <p:nvPr/>
            </p:nvSpPr>
            <p:spPr bwMode="auto">
              <a:xfrm>
                <a:off x="3161" y="201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2" name="Freeform 13453"/>
              <p:cNvSpPr>
                <a:spLocks/>
              </p:cNvSpPr>
              <p:nvPr/>
            </p:nvSpPr>
            <p:spPr bwMode="auto">
              <a:xfrm>
                <a:off x="3273" y="19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3" name="Freeform 13454"/>
              <p:cNvSpPr>
                <a:spLocks/>
              </p:cNvSpPr>
              <p:nvPr/>
            </p:nvSpPr>
            <p:spPr bwMode="auto">
              <a:xfrm>
                <a:off x="3624" y="20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4" name="Freeform 13455"/>
              <p:cNvSpPr>
                <a:spLocks/>
              </p:cNvSpPr>
              <p:nvPr/>
            </p:nvSpPr>
            <p:spPr bwMode="auto">
              <a:xfrm>
                <a:off x="2458" y="19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5" name="Freeform 13456"/>
              <p:cNvSpPr>
                <a:spLocks/>
              </p:cNvSpPr>
              <p:nvPr/>
            </p:nvSpPr>
            <p:spPr bwMode="auto">
              <a:xfrm>
                <a:off x="3146" y="19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6" name="Freeform 13457"/>
              <p:cNvSpPr>
                <a:spLocks/>
              </p:cNvSpPr>
              <p:nvPr/>
            </p:nvSpPr>
            <p:spPr bwMode="auto">
              <a:xfrm>
                <a:off x="3059" y="14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7" name="Freeform 13458"/>
              <p:cNvSpPr>
                <a:spLocks/>
              </p:cNvSpPr>
              <p:nvPr/>
            </p:nvSpPr>
            <p:spPr bwMode="auto">
              <a:xfrm>
                <a:off x="3577" y="21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8" name="Freeform 13459"/>
              <p:cNvSpPr>
                <a:spLocks/>
              </p:cNvSpPr>
              <p:nvPr/>
            </p:nvSpPr>
            <p:spPr bwMode="auto">
              <a:xfrm>
                <a:off x="3920" y="19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9" name="Freeform 13460"/>
              <p:cNvSpPr>
                <a:spLocks/>
              </p:cNvSpPr>
              <p:nvPr/>
            </p:nvSpPr>
            <p:spPr bwMode="auto">
              <a:xfrm>
                <a:off x="2645" y="17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0" name="Freeform 13461"/>
              <p:cNvSpPr>
                <a:spLocks/>
              </p:cNvSpPr>
              <p:nvPr/>
            </p:nvSpPr>
            <p:spPr bwMode="auto">
              <a:xfrm>
                <a:off x="3260" y="21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1" name="Freeform 13462"/>
              <p:cNvSpPr>
                <a:spLocks/>
              </p:cNvSpPr>
              <p:nvPr/>
            </p:nvSpPr>
            <p:spPr bwMode="auto">
              <a:xfrm>
                <a:off x="2861" y="21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2" name="Freeform 13463"/>
              <p:cNvSpPr>
                <a:spLocks/>
              </p:cNvSpPr>
              <p:nvPr/>
            </p:nvSpPr>
            <p:spPr bwMode="auto">
              <a:xfrm>
                <a:off x="2565" y="188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3" name="Freeform 13464"/>
              <p:cNvSpPr>
                <a:spLocks/>
              </p:cNvSpPr>
              <p:nvPr/>
            </p:nvSpPr>
            <p:spPr bwMode="auto">
              <a:xfrm>
                <a:off x="3003" y="20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4" name="Freeform 13465"/>
              <p:cNvSpPr>
                <a:spLocks/>
              </p:cNvSpPr>
              <p:nvPr/>
            </p:nvSpPr>
            <p:spPr bwMode="auto">
              <a:xfrm>
                <a:off x="3152" y="20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5" name="Freeform 13466"/>
              <p:cNvSpPr>
                <a:spLocks/>
              </p:cNvSpPr>
              <p:nvPr/>
            </p:nvSpPr>
            <p:spPr bwMode="auto">
              <a:xfrm>
                <a:off x="2975" y="196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6" name="Freeform 13467"/>
              <p:cNvSpPr>
                <a:spLocks/>
              </p:cNvSpPr>
              <p:nvPr/>
            </p:nvSpPr>
            <p:spPr bwMode="auto">
              <a:xfrm>
                <a:off x="2198" y="207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7" name="Freeform 13468"/>
              <p:cNvSpPr>
                <a:spLocks/>
              </p:cNvSpPr>
              <p:nvPr/>
            </p:nvSpPr>
            <p:spPr bwMode="auto">
              <a:xfrm>
                <a:off x="2179" y="15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8" name="Freeform 13469"/>
              <p:cNvSpPr>
                <a:spLocks/>
              </p:cNvSpPr>
              <p:nvPr/>
            </p:nvSpPr>
            <p:spPr bwMode="auto">
              <a:xfrm>
                <a:off x="3343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9" name="Freeform 13470"/>
              <p:cNvSpPr>
                <a:spLocks/>
              </p:cNvSpPr>
              <p:nvPr/>
            </p:nvSpPr>
            <p:spPr bwMode="auto">
              <a:xfrm>
                <a:off x="2049" y="18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0" name="Freeform 13471"/>
              <p:cNvSpPr>
                <a:spLocks/>
              </p:cNvSpPr>
              <p:nvPr/>
            </p:nvSpPr>
            <p:spPr bwMode="auto">
              <a:xfrm>
                <a:off x="3249" y="18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1" name="Freeform 13472"/>
              <p:cNvSpPr>
                <a:spLocks/>
              </p:cNvSpPr>
              <p:nvPr/>
            </p:nvSpPr>
            <p:spPr bwMode="auto">
              <a:xfrm>
                <a:off x="3154" y="19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2" name="Freeform 13473"/>
              <p:cNvSpPr>
                <a:spLocks/>
              </p:cNvSpPr>
              <p:nvPr/>
            </p:nvSpPr>
            <p:spPr bwMode="auto">
              <a:xfrm>
                <a:off x="3165" y="19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3" name="Freeform 13474"/>
              <p:cNvSpPr>
                <a:spLocks/>
              </p:cNvSpPr>
              <p:nvPr/>
            </p:nvSpPr>
            <p:spPr bwMode="auto">
              <a:xfrm>
                <a:off x="2963" y="210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4" name="Freeform 13475"/>
              <p:cNvSpPr>
                <a:spLocks/>
              </p:cNvSpPr>
              <p:nvPr/>
            </p:nvSpPr>
            <p:spPr bwMode="auto">
              <a:xfrm>
                <a:off x="3085" y="224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5" name="Freeform 13476"/>
              <p:cNvSpPr>
                <a:spLocks/>
              </p:cNvSpPr>
              <p:nvPr/>
            </p:nvSpPr>
            <p:spPr bwMode="auto">
              <a:xfrm>
                <a:off x="4248" y="26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6" name="Freeform 13477"/>
              <p:cNvSpPr>
                <a:spLocks/>
              </p:cNvSpPr>
              <p:nvPr/>
            </p:nvSpPr>
            <p:spPr bwMode="auto">
              <a:xfrm>
                <a:off x="3816" y="1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7" name="Freeform 13478"/>
              <p:cNvSpPr>
                <a:spLocks/>
              </p:cNvSpPr>
              <p:nvPr/>
            </p:nvSpPr>
            <p:spPr bwMode="auto">
              <a:xfrm>
                <a:off x="3360" y="24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8" name="Freeform 13479"/>
              <p:cNvSpPr>
                <a:spLocks/>
              </p:cNvSpPr>
              <p:nvPr/>
            </p:nvSpPr>
            <p:spPr bwMode="auto">
              <a:xfrm>
                <a:off x="2266" y="20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9" name="Freeform 13480"/>
              <p:cNvSpPr>
                <a:spLocks/>
              </p:cNvSpPr>
              <p:nvPr/>
            </p:nvSpPr>
            <p:spPr bwMode="auto">
              <a:xfrm>
                <a:off x="2975" y="214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0" name="Freeform 13481"/>
              <p:cNvSpPr>
                <a:spLocks/>
              </p:cNvSpPr>
              <p:nvPr/>
            </p:nvSpPr>
            <p:spPr bwMode="auto">
              <a:xfrm>
                <a:off x="4415" y="185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1" name="Freeform 13482"/>
              <p:cNvSpPr>
                <a:spLocks/>
              </p:cNvSpPr>
              <p:nvPr/>
            </p:nvSpPr>
            <p:spPr bwMode="auto">
              <a:xfrm>
                <a:off x="2615" y="19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2" name="Freeform 13483"/>
              <p:cNvSpPr>
                <a:spLocks/>
              </p:cNvSpPr>
              <p:nvPr/>
            </p:nvSpPr>
            <p:spPr bwMode="auto">
              <a:xfrm>
                <a:off x="2647" y="188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3" name="Freeform 13484"/>
              <p:cNvSpPr>
                <a:spLocks/>
              </p:cNvSpPr>
              <p:nvPr/>
            </p:nvSpPr>
            <p:spPr bwMode="auto">
              <a:xfrm>
                <a:off x="3240" y="19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4" name="Freeform 13485"/>
              <p:cNvSpPr>
                <a:spLocks/>
              </p:cNvSpPr>
              <p:nvPr/>
            </p:nvSpPr>
            <p:spPr bwMode="auto">
              <a:xfrm>
                <a:off x="3102" y="19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5" name="Freeform 13486"/>
              <p:cNvSpPr>
                <a:spLocks/>
              </p:cNvSpPr>
              <p:nvPr/>
            </p:nvSpPr>
            <p:spPr bwMode="auto">
              <a:xfrm>
                <a:off x="3130" y="20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6" name="Freeform 13487"/>
              <p:cNvSpPr>
                <a:spLocks/>
              </p:cNvSpPr>
              <p:nvPr/>
            </p:nvSpPr>
            <p:spPr bwMode="auto">
              <a:xfrm>
                <a:off x="3766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7" name="Freeform 13488"/>
              <p:cNvSpPr>
                <a:spLocks/>
              </p:cNvSpPr>
              <p:nvPr/>
            </p:nvSpPr>
            <p:spPr bwMode="auto">
              <a:xfrm>
                <a:off x="3430" y="2253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8" name="Freeform 13489"/>
              <p:cNvSpPr>
                <a:spLocks/>
              </p:cNvSpPr>
              <p:nvPr/>
            </p:nvSpPr>
            <p:spPr bwMode="auto">
              <a:xfrm>
                <a:off x="3487" y="193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9" name="Freeform 13490"/>
              <p:cNvSpPr>
                <a:spLocks/>
              </p:cNvSpPr>
              <p:nvPr/>
            </p:nvSpPr>
            <p:spPr bwMode="auto">
              <a:xfrm>
                <a:off x="2968" y="21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0" name="Freeform 13491"/>
              <p:cNvSpPr>
                <a:spLocks/>
              </p:cNvSpPr>
              <p:nvPr/>
            </p:nvSpPr>
            <p:spPr bwMode="auto">
              <a:xfrm>
                <a:off x="2355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1" name="Freeform 13492"/>
              <p:cNvSpPr>
                <a:spLocks/>
              </p:cNvSpPr>
              <p:nvPr/>
            </p:nvSpPr>
            <p:spPr bwMode="auto">
              <a:xfrm>
                <a:off x="3050" y="22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2" name="Freeform 13493"/>
              <p:cNvSpPr>
                <a:spLocks/>
              </p:cNvSpPr>
              <p:nvPr/>
            </p:nvSpPr>
            <p:spPr bwMode="auto">
              <a:xfrm>
                <a:off x="2332" y="18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3" name="Freeform 13494"/>
              <p:cNvSpPr>
                <a:spLocks/>
              </p:cNvSpPr>
              <p:nvPr/>
            </p:nvSpPr>
            <p:spPr bwMode="auto">
              <a:xfrm>
                <a:off x="3408" y="21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4" name="Freeform 13495"/>
              <p:cNvSpPr>
                <a:spLocks/>
              </p:cNvSpPr>
              <p:nvPr/>
            </p:nvSpPr>
            <p:spPr bwMode="auto">
              <a:xfrm>
                <a:off x="3041" y="22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5" name="Freeform 13496"/>
              <p:cNvSpPr>
                <a:spLocks/>
              </p:cNvSpPr>
              <p:nvPr/>
            </p:nvSpPr>
            <p:spPr bwMode="auto">
              <a:xfrm>
                <a:off x="3497" y="21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6" name="Freeform 13497"/>
              <p:cNvSpPr>
                <a:spLocks/>
              </p:cNvSpPr>
              <p:nvPr/>
            </p:nvSpPr>
            <p:spPr bwMode="auto">
              <a:xfrm>
                <a:off x="3862" y="22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7" name="Freeform 13498"/>
              <p:cNvSpPr>
                <a:spLocks/>
              </p:cNvSpPr>
              <p:nvPr/>
            </p:nvSpPr>
            <p:spPr bwMode="auto">
              <a:xfrm>
                <a:off x="3629" y="2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8" name="Freeform 13499"/>
              <p:cNvSpPr>
                <a:spLocks/>
              </p:cNvSpPr>
              <p:nvPr/>
            </p:nvSpPr>
            <p:spPr bwMode="auto">
              <a:xfrm>
                <a:off x="3092" y="220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9" name="Freeform 13500"/>
              <p:cNvSpPr>
                <a:spLocks/>
              </p:cNvSpPr>
              <p:nvPr/>
            </p:nvSpPr>
            <p:spPr bwMode="auto">
              <a:xfrm>
                <a:off x="3090" y="20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0" name="Freeform 13501"/>
              <p:cNvSpPr>
                <a:spLocks/>
              </p:cNvSpPr>
              <p:nvPr/>
            </p:nvSpPr>
            <p:spPr bwMode="auto">
              <a:xfrm>
                <a:off x="3123" y="2252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1" name="Freeform 13502"/>
              <p:cNvSpPr>
                <a:spLocks/>
              </p:cNvSpPr>
              <p:nvPr/>
            </p:nvSpPr>
            <p:spPr bwMode="auto">
              <a:xfrm>
                <a:off x="3221" y="220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2" name="Freeform 13503"/>
              <p:cNvSpPr>
                <a:spLocks/>
              </p:cNvSpPr>
              <p:nvPr/>
            </p:nvSpPr>
            <p:spPr bwMode="auto">
              <a:xfrm>
                <a:off x="2990" y="22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3" name="Freeform 13504"/>
              <p:cNvSpPr>
                <a:spLocks/>
              </p:cNvSpPr>
              <p:nvPr/>
            </p:nvSpPr>
            <p:spPr bwMode="auto">
              <a:xfrm>
                <a:off x="2314" y="183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4" name="Freeform 13505"/>
              <p:cNvSpPr>
                <a:spLocks/>
              </p:cNvSpPr>
              <p:nvPr/>
            </p:nvSpPr>
            <p:spPr bwMode="auto">
              <a:xfrm>
                <a:off x="2235" y="19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5" name="Freeform 13506"/>
              <p:cNvSpPr>
                <a:spLocks/>
              </p:cNvSpPr>
              <p:nvPr/>
            </p:nvSpPr>
            <p:spPr bwMode="auto">
              <a:xfrm>
                <a:off x="2369" y="19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6" name="Freeform 13507"/>
              <p:cNvSpPr>
                <a:spLocks/>
              </p:cNvSpPr>
              <p:nvPr/>
            </p:nvSpPr>
            <p:spPr bwMode="auto">
              <a:xfrm>
                <a:off x="3054" y="21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7" name="Freeform 13508"/>
              <p:cNvSpPr>
                <a:spLocks/>
              </p:cNvSpPr>
              <p:nvPr/>
            </p:nvSpPr>
            <p:spPr bwMode="auto">
              <a:xfrm>
                <a:off x="3127" y="20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8" name="Freeform 13509"/>
              <p:cNvSpPr>
                <a:spLocks/>
              </p:cNvSpPr>
              <p:nvPr/>
            </p:nvSpPr>
            <p:spPr bwMode="auto">
              <a:xfrm>
                <a:off x="3461" y="22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9" name="Freeform 13510"/>
              <p:cNvSpPr>
                <a:spLocks/>
              </p:cNvSpPr>
              <p:nvPr/>
            </p:nvSpPr>
            <p:spPr bwMode="auto">
              <a:xfrm>
                <a:off x="2182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0" name="Freeform 13511"/>
              <p:cNvSpPr>
                <a:spLocks/>
              </p:cNvSpPr>
              <p:nvPr/>
            </p:nvSpPr>
            <p:spPr bwMode="auto">
              <a:xfrm>
                <a:off x="2360" y="205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1" name="Freeform 13512"/>
              <p:cNvSpPr>
                <a:spLocks/>
              </p:cNvSpPr>
              <p:nvPr/>
            </p:nvSpPr>
            <p:spPr bwMode="auto">
              <a:xfrm>
                <a:off x="3454" y="21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2" name="Freeform 13513"/>
              <p:cNvSpPr>
                <a:spLocks/>
              </p:cNvSpPr>
              <p:nvPr/>
            </p:nvSpPr>
            <p:spPr bwMode="auto">
              <a:xfrm>
                <a:off x="2428" y="151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3" name="Freeform 13514"/>
              <p:cNvSpPr>
                <a:spLocks/>
              </p:cNvSpPr>
              <p:nvPr/>
            </p:nvSpPr>
            <p:spPr bwMode="auto">
              <a:xfrm>
                <a:off x="3916" y="18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4" name="Freeform 13515"/>
              <p:cNvSpPr>
                <a:spLocks/>
              </p:cNvSpPr>
              <p:nvPr/>
            </p:nvSpPr>
            <p:spPr bwMode="auto">
              <a:xfrm>
                <a:off x="2130" y="18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5" name="Freeform 13516"/>
              <p:cNvSpPr>
                <a:spLocks/>
              </p:cNvSpPr>
              <p:nvPr/>
            </p:nvSpPr>
            <p:spPr bwMode="auto">
              <a:xfrm>
                <a:off x="4172" y="1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6" name="Freeform 13517"/>
              <p:cNvSpPr>
                <a:spLocks/>
              </p:cNvSpPr>
              <p:nvPr/>
            </p:nvSpPr>
            <p:spPr bwMode="auto">
              <a:xfrm>
                <a:off x="3984" y="18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7" name="Freeform 13518"/>
              <p:cNvSpPr>
                <a:spLocks/>
              </p:cNvSpPr>
              <p:nvPr/>
            </p:nvSpPr>
            <p:spPr bwMode="auto">
              <a:xfrm>
                <a:off x="3439" y="19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8" name="Freeform 13519"/>
              <p:cNvSpPr>
                <a:spLocks/>
              </p:cNvSpPr>
              <p:nvPr/>
            </p:nvSpPr>
            <p:spPr bwMode="auto">
              <a:xfrm>
                <a:off x="3006" y="16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9" name="Freeform 13520"/>
              <p:cNvSpPr>
                <a:spLocks/>
              </p:cNvSpPr>
              <p:nvPr/>
            </p:nvSpPr>
            <p:spPr bwMode="auto">
              <a:xfrm>
                <a:off x="3098" y="22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0" name="Freeform 13521"/>
              <p:cNvSpPr>
                <a:spLocks/>
              </p:cNvSpPr>
              <p:nvPr/>
            </p:nvSpPr>
            <p:spPr bwMode="auto">
              <a:xfrm>
                <a:off x="3453" y="19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1" name="Freeform 13522"/>
              <p:cNvSpPr>
                <a:spLocks/>
              </p:cNvSpPr>
              <p:nvPr/>
            </p:nvSpPr>
            <p:spPr bwMode="auto">
              <a:xfrm>
                <a:off x="3243" y="2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2" name="Freeform 13523"/>
              <p:cNvSpPr>
                <a:spLocks/>
              </p:cNvSpPr>
              <p:nvPr/>
            </p:nvSpPr>
            <p:spPr bwMode="auto">
              <a:xfrm>
                <a:off x="3011" y="21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3" name="Freeform 13524"/>
              <p:cNvSpPr>
                <a:spLocks/>
              </p:cNvSpPr>
              <p:nvPr/>
            </p:nvSpPr>
            <p:spPr bwMode="auto">
              <a:xfrm>
                <a:off x="3614" y="2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4" name="Freeform 13525"/>
              <p:cNvSpPr>
                <a:spLocks/>
              </p:cNvSpPr>
              <p:nvPr/>
            </p:nvSpPr>
            <p:spPr bwMode="auto">
              <a:xfrm>
                <a:off x="3400" y="23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5" name="Freeform 13526"/>
              <p:cNvSpPr>
                <a:spLocks/>
              </p:cNvSpPr>
              <p:nvPr/>
            </p:nvSpPr>
            <p:spPr bwMode="auto">
              <a:xfrm>
                <a:off x="3367" y="248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6" name="Freeform 13527"/>
              <p:cNvSpPr>
                <a:spLocks/>
              </p:cNvSpPr>
              <p:nvPr/>
            </p:nvSpPr>
            <p:spPr bwMode="auto">
              <a:xfrm>
                <a:off x="3546" y="22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7" name="Freeform 13528"/>
              <p:cNvSpPr>
                <a:spLocks/>
              </p:cNvSpPr>
              <p:nvPr/>
            </p:nvSpPr>
            <p:spPr bwMode="auto">
              <a:xfrm>
                <a:off x="3135" y="15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8" name="Freeform 13529"/>
              <p:cNvSpPr>
                <a:spLocks/>
              </p:cNvSpPr>
              <p:nvPr/>
            </p:nvSpPr>
            <p:spPr bwMode="auto">
              <a:xfrm>
                <a:off x="2142" y="238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9" name="Freeform 13530"/>
              <p:cNvSpPr>
                <a:spLocks/>
              </p:cNvSpPr>
              <p:nvPr/>
            </p:nvSpPr>
            <p:spPr bwMode="auto">
              <a:xfrm>
                <a:off x="3863" y="21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0" name="Freeform 13531"/>
              <p:cNvSpPr>
                <a:spLocks/>
              </p:cNvSpPr>
              <p:nvPr/>
            </p:nvSpPr>
            <p:spPr bwMode="auto">
              <a:xfrm>
                <a:off x="2209" y="180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1" name="Freeform 13532"/>
              <p:cNvSpPr>
                <a:spLocks/>
              </p:cNvSpPr>
              <p:nvPr/>
            </p:nvSpPr>
            <p:spPr bwMode="auto">
              <a:xfrm>
                <a:off x="2471" y="25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2" name="Freeform 13533"/>
              <p:cNvSpPr>
                <a:spLocks/>
              </p:cNvSpPr>
              <p:nvPr/>
            </p:nvSpPr>
            <p:spPr bwMode="auto">
              <a:xfrm>
                <a:off x="3191" y="22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3" name="Freeform 13534"/>
              <p:cNvSpPr>
                <a:spLocks/>
              </p:cNvSpPr>
              <p:nvPr/>
            </p:nvSpPr>
            <p:spPr bwMode="auto">
              <a:xfrm>
                <a:off x="2720" y="178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4" name="Freeform 13535"/>
              <p:cNvSpPr>
                <a:spLocks/>
              </p:cNvSpPr>
              <p:nvPr/>
            </p:nvSpPr>
            <p:spPr bwMode="auto">
              <a:xfrm>
                <a:off x="4296" y="133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5" name="Freeform 13536"/>
              <p:cNvSpPr>
                <a:spLocks/>
              </p:cNvSpPr>
              <p:nvPr/>
            </p:nvSpPr>
            <p:spPr bwMode="auto">
              <a:xfrm>
                <a:off x="4450" y="19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6" name="Freeform 13537"/>
              <p:cNvSpPr>
                <a:spLocks/>
              </p:cNvSpPr>
              <p:nvPr/>
            </p:nvSpPr>
            <p:spPr bwMode="auto">
              <a:xfrm>
                <a:off x="2749" y="159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7" name="Freeform 13538"/>
              <p:cNvSpPr>
                <a:spLocks/>
              </p:cNvSpPr>
              <p:nvPr/>
            </p:nvSpPr>
            <p:spPr bwMode="auto">
              <a:xfrm>
                <a:off x="3482" y="206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8" name="Freeform 13539"/>
              <p:cNvSpPr>
                <a:spLocks/>
              </p:cNvSpPr>
              <p:nvPr/>
            </p:nvSpPr>
            <p:spPr bwMode="auto">
              <a:xfrm>
                <a:off x="4435" y="18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9" name="Freeform 13540"/>
              <p:cNvSpPr>
                <a:spLocks/>
              </p:cNvSpPr>
              <p:nvPr/>
            </p:nvSpPr>
            <p:spPr bwMode="auto">
              <a:xfrm>
                <a:off x="4129" y="20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0" name="Freeform 13541"/>
              <p:cNvSpPr>
                <a:spLocks/>
              </p:cNvSpPr>
              <p:nvPr/>
            </p:nvSpPr>
            <p:spPr bwMode="auto">
              <a:xfrm>
                <a:off x="4375" y="17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1" name="Freeform 13542"/>
              <p:cNvSpPr>
                <a:spLocks/>
              </p:cNvSpPr>
              <p:nvPr/>
            </p:nvSpPr>
            <p:spPr bwMode="auto">
              <a:xfrm>
                <a:off x="4442" y="17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2" name="Freeform 13543"/>
              <p:cNvSpPr>
                <a:spLocks/>
              </p:cNvSpPr>
              <p:nvPr/>
            </p:nvSpPr>
            <p:spPr bwMode="auto">
              <a:xfrm>
                <a:off x="3423" y="21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3" name="Freeform 13544"/>
              <p:cNvSpPr>
                <a:spLocks/>
              </p:cNvSpPr>
              <p:nvPr/>
            </p:nvSpPr>
            <p:spPr bwMode="auto">
              <a:xfrm>
                <a:off x="3187" y="20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4" name="Freeform 13545"/>
              <p:cNvSpPr>
                <a:spLocks/>
              </p:cNvSpPr>
              <p:nvPr/>
            </p:nvSpPr>
            <p:spPr bwMode="auto">
              <a:xfrm>
                <a:off x="4352" y="185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5" name="Freeform 13546"/>
              <p:cNvSpPr>
                <a:spLocks/>
              </p:cNvSpPr>
              <p:nvPr/>
            </p:nvSpPr>
            <p:spPr bwMode="auto">
              <a:xfrm>
                <a:off x="4535" y="183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6" name="Freeform 13547"/>
              <p:cNvSpPr>
                <a:spLocks/>
              </p:cNvSpPr>
              <p:nvPr/>
            </p:nvSpPr>
            <p:spPr bwMode="auto">
              <a:xfrm>
                <a:off x="4608" y="18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7" name="Freeform 13548"/>
              <p:cNvSpPr>
                <a:spLocks/>
              </p:cNvSpPr>
              <p:nvPr/>
            </p:nvSpPr>
            <p:spPr bwMode="auto">
              <a:xfrm>
                <a:off x="2661" y="20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8" name="Freeform 13549"/>
              <p:cNvSpPr>
                <a:spLocks/>
              </p:cNvSpPr>
              <p:nvPr/>
            </p:nvSpPr>
            <p:spPr bwMode="auto">
              <a:xfrm>
                <a:off x="1586" y="21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9" name="Freeform 13550"/>
              <p:cNvSpPr>
                <a:spLocks/>
              </p:cNvSpPr>
              <p:nvPr/>
            </p:nvSpPr>
            <p:spPr bwMode="auto">
              <a:xfrm>
                <a:off x="1959" y="21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0" name="Freeform 13551"/>
              <p:cNvSpPr>
                <a:spLocks/>
              </p:cNvSpPr>
              <p:nvPr/>
            </p:nvSpPr>
            <p:spPr bwMode="auto">
              <a:xfrm>
                <a:off x="2015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1" name="Freeform 13552"/>
              <p:cNvSpPr>
                <a:spLocks/>
              </p:cNvSpPr>
              <p:nvPr/>
            </p:nvSpPr>
            <p:spPr bwMode="auto">
              <a:xfrm>
                <a:off x="1884" y="20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2" name="Freeform 13553"/>
              <p:cNvSpPr>
                <a:spLocks/>
              </p:cNvSpPr>
              <p:nvPr/>
            </p:nvSpPr>
            <p:spPr bwMode="auto">
              <a:xfrm>
                <a:off x="1392" y="22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3" name="Freeform 13554"/>
              <p:cNvSpPr>
                <a:spLocks/>
              </p:cNvSpPr>
              <p:nvPr/>
            </p:nvSpPr>
            <p:spPr bwMode="auto">
              <a:xfrm>
                <a:off x="2000" y="21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4" name="Freeform 13555"/>
              <p:cNvSpPr>
                <a:spLocks/>
              </p:cNvSpPr>
              <p:nvPr/>
            </p:nvSpPr>
            <p:spPr bwMode="auto">
              <a:xfrm>
                <a:off x="1836" y="241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5" name="Freeform 13556"/>
              <p:cNvSpPr>
                <a:spLocks/>
              </p:cNvSpPr>
              <p:nvPr/>
            </p:nvSpPr>
            <p:spPr bwMode="auto">
              <a:xfrm>
                <a:off x="1581" y="22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6" name="Freeform 13557"/>
              <p:cNvSpPr>
                <a:spLocks/>
              </p:cNvSpPr>
              <p:nvPr/>
            </p:nvSpPr>
            <p:spPr bwMode="auto">
              <a:xfrm>
                <a:off x="1810" y="238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7" name="Freeform 13558"/>
              <p:cNvSpPr>
                <a:spLocks/>
              </p:cNvSpPr>
              <p:nvPr/>
            </p:nvSpPr>
            <p:spPr bwMode="auto">
              <a:xfrm>
                <a:off x="2196" y="21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8" name="Freeform 13559"/>
              <p:cNvSpPr>
                <a:spLocks/>
              </p:cNvSpPr>
              <p:nvPr/>
            </p:nvSpPr>
            <p:spPr bwMode="auto">
              <a:xfrm>
                <a:off x="2533" y="20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9" name="Freeform 13560"/>
              <p:cNvSpPr>
                <a:spLocks/>
              </p:cNvSpPr>
              <p:nvPr/>
            </p:nvSpPr>
            <p:spPr bwMode="auto">
              <a:xfrm>
                <a:off x="3020" y="19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0" name="Freeform 13561"/>
              <p:cNvSpPr>
                <a:spLocks/>
              </p:cNvSpPr>
              <p:nvPr/>
            </p:nvSpPr>
            <p:spPr bwMode="auto">
              <a:xfrm>
                <a:off x="2556" y="21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1" name="Freeform 13562"/>
              <p:cNvSpPr>
                <a:spLocks/>
              </p:cNvSpPr>
              <p:nvPr/>
            </p:nvSpPr>
            <p:spPr bwMode="auto">
              <a:xfrm>
                <a:off x="3154" y="22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2" name="Freeform 13563"/>
              <p:cNvSpPr>
                <a:spLocks/>
              </p:cNvSpPr>
              <p:nvPr/>
            </p:nvSpPr>
            <p:spPr bwMode="auto">
              <a:xfrm>
                <a:off x="2825" y="2109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3" name="Freeform 13564"/>
              <p:cNvSpPr>
                <a:spLocks/>
              </p:cNvSpPr>
              <p:nvPr/>
            </p:nvSpPr>
            <p:spPr bwMode="auto">
              <a:xfrm>
                <a:off x="3893" y="255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4" name="Freeform 13565"/>
              <p:cNvSpPr>
                <a:spLocks/>
              </p:cNvSpPr>
              <p:nvPr/>
            </p:nvSpPr>
            <p:spPr bwMode="auto">
              <a:xfrm>
                <a:off x="3594" y="25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5" name="Freeform 13566"/>
              <p:cNvSpPr>
                <a:spLocks/>
              </p:cNvSpPr>
              <p:nvPr/>
            </p:nvSpPr>
            <p:spPr bwMode="auto">
              <a:xfrm>
                <a:off x="2045" y="246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6" name="Freeform 13567"/>
              <p:cNvSpPr>
                <a:spLocks/>
              </p:cNvSpPr>
              <p:nvPr/>
            </p:nvSpPr>
            <p:spPr bwMode="auto">
              <a:xfrm>
                <a:off x="3190" y="210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7" name="Freeform 13568"/>
              <p:cNvSpPr>
                <a:spLocks/>
              </p:cNvSpPr>
              <p:nvPr/>
            </p:nvSpPr>
            <p:spPr bwMode="auto">
              <a:xfrm>
                <a:off x="2466" y="19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8" name="Freeform 13569"/>
              <p:cNvSpPr>
                <a:spLocks/>
              </p:cNvSpPr>
              <p:nvPr/>
            </p:nvSpPr>
            <p:spPr bwMode="auto">
              <a:xfrm>
                <a:off x="3824" y="25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9" name="Freeform 13570"/>
              <p:cNvSpPr>
                <a:spLocks/>
              </p:cNvSpPr>
              <p:nvPr/>
            </p:nvSpPr>
            <p:spPr bwMode="auto">
              <a:xfrm>
                <a:off x="3647" y="238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0" name="Freeform 13571"/>
              <p:cNvSpPr>
                <a:spLocks/>
              </p:cNvSpPr>
              <p:nvPr/>
            </p:nvSpPr>
            <p:spPr bwMode="auto">
              <a:xfrm>
                <a:off x="3645" y="256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1" name="Freeform 13572"/>
              <p:cNvSpPr>
                <a:spLocks/>
              </p:cNvSpPr>
              <p:nvPr/>
            </p:nvSpPr>
            <p:spPr bwMode="auto">
              <a:xfrm>
                <a:off x="3577" y="25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2" name="Freeform 13573"/>
              <p:cNvSpPr>
                <a:spLocks/>
              </p:cNvSpPr>
              <p:nvPr/>
            </p:nvSpPr>
            <p:spPr bwMode="auto">
              <a:xfrm>
                <a:off x="3623" y="24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3" name="Freeform 13574"/>
              <p:cNvSpPr>
                <a:spLocks/>
              </p:cNvSpPr>
              <p:nvPr/>
            </p:nvSpPr>
            <p:spPr bwMode="auto">
              <a:xfrm>
                <a:off x="2606" y="20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4" name="Freeform 13575"/>
              <p:cNvSpPr>
                <a:spLocks/>
              </p:cNvSpPr>
              <p:nvPr/>
            </p:nvSpPr>
            <p:spPr bwMode="auto">
              <a:xfrm>
                <a:off x="2045" y="20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5" name="Freeform 13576"/>
              <p:cNvSpPr>
                <a:spLocks/>
              </p:cNvSpPr>
              <p:nvPr/>
            </p:nvSpPr>
            <p:spPr bwMode="auto">
              <a:xfrm>
                <a:off x="1954" y="21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6" name="Freeform 13577"/>
              <p:cNvSpPr>
                <a:spLocks/>
              </p:cNvSpPr>
              <p:nvPr/>
            </p:nvSpPr>
            <p:spPr bwMode="auto">
              <a:xfrm>
                <a:off x="1642" y="23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7" name="Freeform 13578"/>
              <p:cNvSpPr>
                <a:spLocks/>
              </p:cNvSpPr>
              <p:nvPr/>
            </p:nvSpPr>
            <p:spPr bwMode="auto">
              <a:xfrm>
                <a:off x="3843" y="25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8" name="Freeform 13579"/>
              <p:cNvSpPr>
                <a:spLocks/>
              </p:cNvSpPr>
              <p:nvPr/>
            </p:nvSpPr>
            <p:spPr bwMode="auto">
              <a:xfrm>
                <a:off x="3660" y="263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9" name="Freeform 13580"/>
              <p:cNvSpPr>
                <a:spLocks/>
              </p:cNvSpPr>
              <p:nvPr/>
            </p:nvSpPr>
            <p:spPr bwMode="auto">
              <a:xfrm>
                <a:off x="3217" y="191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0" name="Freeform 13581"/>
              <p:cNvSpPr>
                <a:spLocks/>
              </p:cNvSpPr>
              <p:nvPr/>
            </p:nvSpPr>
            <p:spPr bwMode="auto">
              <a:xfrm>
                <a:off x="3614" y="24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1" name="Freeform 13582"/>
              <p:cNvSpPr>
                <a:spLocks/>
              </p:cNvSpPr>
              <p:nvPr/>
            </p:nvSpPr>
            <p:spPr bwMode="auto">
              <a:xfrm>
                <a:off x="3595" y="239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2" name="Freeform 13583"/>
              <p:cNvSpPr>
                <a:spLocks/>
              </p:cNvSpPr>
              <p:nvPr/>
            </p:nvSpPr>
            <p:spPr bwMode="auto">
              <a:xfrm>
                <a:off x="3603" y="24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3" name="Freeform 13584"/>
              <p:cNvSpPr>
                <a:spLocks/>
              </p:cNvSpPr>
              <p:nvPr/>
            </p:nvSpPr>
            <p:spPr bwMode="auto">
              <a:xfrm>
                <a:off x="3555" y="249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4" name="Freeform 13585"/>
              <p:cNvSpPr>
                <a:spLocks/>
              </p:cNvSpPr>
              <p:nvPr/>
            </p:nvSpPr>
            <p:spPr bwMode="auto">
              <a:xfrm>
                <a:off x="2524" y="204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5" name="Freeform 13586"/>
              <p:cNvSpPr>
                <a:spLocks/>
              </p:cNvSpPr>
              <p:nvPr/>
            </p:nvSpPr>
            <p:spPr bwMode="auto">
              <a:xfrm>
                <a:off x="2706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6" name="Freeform 13587"/>
              <p:cNvSpPr>
                <a:spLocks/>
              </p:cNvSpPr>
              <p:nvPr/>
            </p:nvSpPr>
            <p:spPr bwMode="auto">
              <a:xfrm>
                <a:off x="1634" y="23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7" name="Freeform 13588"/>
              <p:cNvSpPr>
                <a:spLocks/>
              </p:cNvSpPr>
              <p:nvPr/>
            </p:nvSpPr>
            <p:spPr bwMode="auto">
              <a:xfrm>
                <a:off x="3007" y="18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8" name="Freeform 13589"/>
              <p:cNvSpPr>
                <a:spLocks/>
              </p:cNvSpPr>
              <p:nvPr/>
            </p:nvSpPr>
            <p:spPr bwMode="auto">
              <a:xfrm>
                <a:off x="3757" y="25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9" name="Freeform 13590"/>
              <p:cNvSpPr>
                <a:spLocks/>
              </p:cNvSpPr>
              <p:nvPr/>
            </p:nvSpPr>
            <p:spPr bwMode="auto">
              <a:xfrm>
                <a:off x="2390" y="197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0" name="Freeform 13591"/>
              <p:cNvSpPr>
                <a:spLocks/>
              </p:cNvSpPr>
              <p:nvPr/>
            </p:nvSpPr>
            <p:spPr bwMode="auto">
              <a:xfrm>
                <a:off x="2042" y="20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1" name="Freeform 13592"/>
              <p:cNvSpPr>
                <a:spLocks/>
              </p:cNvSpPr>
              <p:nvPr/>
            </p:nvSpPr>
            <p:spPr bwMode="auto">
              <a:xfrm>
                <a:off x="1786" y="217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2" name="Freeform 13593"/>
              <p:cNvSpPr>
                <a:spLocks/>
              </p:cNvSpPr>
              <p:nvPr/>
            </p:nvSpPr>
            <p:spPr bwMode="auto">
              <a:xfrm>
                <a:off x="2019" y="19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3" name="Freeform 13594"/>
              <p:cNvSpPr>
                <a:spLocks/>
              </p:cNvSpPr>
              <p:nvPr/>
            </p:nvSpPr>
            <p:spPr bwMode="auto">
              <a:xfrm>
                <a:off x="1777" y="23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4" name="Freeform 13595"/>
              <p:cNvSpPr>
                <a:spLocks/>
              </p:cNvSpPr>
              <p:nvPr/>
            </p:nvSpPr>
            <p:spPr bwMode="auto">
              <a:xfrm>
                <a:off x="3601" y="2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5" name="Freeform 13596"/>
              <p:cNvSpPr>
                <a:spLocks/>
              </p:cNvSpPr>
              <p:nvPr/>
            </p:nvSpPr>
            <p:spPr bwMode="auto">
              <a:xfrm>
                <a:off x="2049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6" name="Freeform 13597"/>
              <p:cNvSpPr>
                <a:spLocks/>
              </p:cNvSpPr>
              <p:nvPr/>
            </p:nvSpPr>
            <p:spPr bwMode="auto">
              <a:xfrm>
                <a:off x="1632" y="22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7" name="Freeform 13598"/>
              <p:cNvSpPr>
                <a:spLocks/>
              </p:cNvSpPr>
              <p:nvPr/>
            </p:nvSpPr>
            <p:spPr bwMode="auto">
              <a:xfrm>
                <a:off x="2644" y="28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8" name="Freeform 13599"/>
              <p:cNvSpPr>
                <a:spLocks/>
              </p:cNvSpPr>
              <p:nvPr/>
            </p:nvSpPr>
            <p:spPr bwMode="auto">
              <a:xfrm>
                <a:off x="2393" y="21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9" name="Freeform 13600"/>
              <p:cNvSpPr>
                <a:spLocks/>
              </p:cNvSpPr>
              <p:nvPr/>
            </p:nvSpPr>
            <p:spPr bwMode="auto">
              <a:xfrm>
                <a:off x="1726" y="199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0" name="Freeform 13601"/>
              <p:cNvSpPr>
                <a:spLocks/>
              </p:cNvSpPr>
              <p:nvPr/>
            </p:nvSpPr>
            <p:spPr bwMode="auto">
              <a:xfrm>
                <a:off x="1609" y="23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1" name="Freeform 13602"/>
              <p:cNvSpPr>
                <a:spLocks/>
              </p:cNvSpPr>
              <p:nvPr/>
            </p:nvSpPr>
            <p:spPr bwMode="auto">
              <a:xfrm>
                <a:off x="1830" y="218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2" name="Freeform 13603"/>
              <p:cNvSpPr>
                <a:spLocks/>
              </p:cNvSpPr>
              <p:nvPr/>
            </p:nvSpPr>
            <p:spPr bwMode="auto">
              <a:xfrm>
                <a:off x="2011" y="21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3" name="Freeform 13604"/>
              <p:cNvSpPr>
                <a:spLocks/>
              </p:cNvSpPr>
              <p:nvPr/>
            </p:nvSpPr>
            <p:spPr bwMode="auto">
              <a:xfrm>
                <a:off x="1821" y="23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4" name="Freeform 13605"/>
              <p:cNvSpPr>
                <a:spLocks/>
              </p:cNvSpPr>
              <p:nvPr/>
            </p:nvSpPr>
            <p:spPr bwMode="auto">
              <a:xfrm>
                <a:off x="4326" y="205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5" name="Freeform 13606"/>
              <p:cNvSpPr>
                <a:spLocks/>
              </p:cNvSpPr>
              <p:nvPr/>
            </p:nvSpPr>
            <p:spPr bwMode="auto">
              <a:xfrm>
                <a:off x="3465" y="25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6" name="Freeform 13607"/>
              <p:cNvSpPr>
                <a:spLocks/>
              </p:cNvSpPr>
              <p:nvPr/>
            </p:nvSpPr>
            <p:spPr bwMode="auto">
              <a:xfrm>
                <a:off x="1726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7" name="Freeform 13608"/>
              <p:cNvSpPr>
                <a:spLocks/>
              </p:cNvSpPr>
              <p:nvPr/>
            </p:nvSpPr>
            <p:spPr bwMode="auto">
              <a:xfrm>
                <a:off x="3577" y="27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8" name="Freeform 13609"/>
              <p:cNvSpPr>
                <a:spLocks/>
              </p:cNvSpPr>
              <p:nvPr/>
            </p:nvSpPr>
            <p:spPr bwMode="auto">
              <a:xfrm>
                <a:off x="2075" y="187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9" name="Freeform 13610"/>
              <p:cNvSpPr>
                <a:spLocks/>
              </p:cNvSpPr>
              <p:nvPr/>
            </p:nvSpPr>
            <p:spPr bwMode="auto">
              <a:xfrm>
                <a:off x="1754" y="21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0" name="Freeform 13611"/>
              <p:cNvSpPr>
                <a:spLocks/>
              </p:cNvSpPr>
              <p:nvPr/>
            </p:nvSpPr>
            <p:spPr bwMode="auto">
              <a:xfrm>
                <a:off x="3612" y="14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1" name="Freeform 13612"/>
              <p:cNvSpPr>
                <a:spLocks/>
              </p:cNvSpPr>
              <p:nvPr/>
            </p:nvSpPr>
            <p:spPr bwMode="auto">
              <a:xfrm>
                <a:off x="2319" y="17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2" name="Freeform 13613"/>
              <p:cNvSpPr>
                <a:spLocks/>
              </p:cNvSpPr>
              <p:nvPr/>
            </p:nvSpPr>
            <p:spPr bwMode="auto">
              <a:xfrm>
                <a:off x="2746" y="12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3" name="Freeform 13614"/>
              <p:cNvSpPr>
                <a:spLocks/>
              </p:cNvSpPr>
              <p:nvPr/>
            </p:nvSpPr>
            <p:spPr bwMode="auto">
              <a:xfrm>
                <a:off x="4049" y="20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4" name="Freeform 13615"/>
              <p:cNvSpPr>
                <a:spLocks/>
              </p:cNvSpPr>
              <p:nvPr/>
            </p:nvSpPr>
            <p:spPr bwMode="auto">
              <a:xfrm>
                <a:off x="2012" y="154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5" name="Freeform 13616"/>
              <p:cNvSpPr>
                <a:spLocks/>
              </p:cNvSpPr>
              <p:nvPr/>
            </p:nvSpPr>
            <p:spPr bwMode="auto">
              <a:xfrm>
                <a:off x="2222" y="1714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6" name="Freeform 13617"/>
              <p:cNvSpPr>
                <a:spLocks/>
              </p:cNvSpPr>
              <p:nvPr/>
            </p:nvSpPr>
            <p:spPr bwMode="auto">
              <a:xfrm>
                <a:off x="2041" y="16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7" name="Freeform 13618"/>
              <p:cNvSpPr>
                <a:spLocks/>
              </p:cNvSpPr>
              <p:nvPr/>
            </p:nvSpPr>
            <p:spPr bwMode="auto">
              <a:xfrm>
                <a:off x="2392" y="17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8" name="Freeform 13619"/>
              <p:cNvSpPr>
                <a:spLocks/>
              </p:cNvSpPr>
              <p:nvPr/>
            </p:nvSpPr>
            <p:spPr bwMode="auto">
              <a:xfrm>
                <a:off x="1886" y="18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9" name="Freeform 13620"/>
              <p:cNvSpPr>
                <a:spLocks/>
              </p:cNvSpPr>
              <p:nvPr/>
            </p:nvSpPr>
            <p:spPr bwMode="auto">
              <a:xfrm>
                <a:off x="2034" y="14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0" name="Freeform 13621"/>
              <p:cNvSpPr>
                <a:spLocks/>
              </p:cNvSpPr>
              <p:nvPr/>
            </p:nvSpPr>
            <p:spPr bwMode="auto">
              <a:xfrm>
                <a:off x="3700" y="206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1" name="Freeform 13622"/>
              <p:cNvSpPr>
                <a:spLocks/>
              </p:cNvSpPr>
              <p:nvPr/>
            </p:nvSpPr>
            <p:spPr bwMode="auto">
              <a:xfrm>
                <a:off x="2144" y="16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2" name="Freeform 13623"/>
              <p:cNvSpPr>
                <a:spLocks/>
              </p:cNvSpPr>
              <p:nvPr/>
            </p:nvSpPr>
            <p:spPr bwMode="auto">
              <a:xfrm>
                <a:off x="3822" y="209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3" name="Freeform 13624"/>
              <p:cNvSpPr>
                <a:spLocks/>
              </p:cNvSpPr>
              <p:nvPr/>
            </p:nvSpPr>
            <p:spPr bwMode="auto">
              <a:xfrm>
                <a:off x="2410" y="193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9" name="Group 13826"/>
            <p:cNvGrpSpPr>
              <a:grpSpLocks/>
            </p:cNvGrpSpPr>
            <p:nvPr/>
          </p:nvGrpSpPr>
          <p:grpSpPr bwMode="auto">
            <a:xfrm>
              <a:off x="1112" y="1140"/>
              <a:ext cx="4789" cy="1982"/>
              <a:chOff x="1112" y="1140"/>
              <a:chExt cx="4789" cy="1982"/>
            </a:xfrm>
          </p:grpSpPr>
          <p:sp>
            <p:nvSpPr>
              <p:cNvPr id="12714" name="Freeform 13626"/>
              <p:cNvSpPr>
                <a:spLocks/>
              </p:cNvSpPr>
              <p:nvPr/>
            </p:nvSpPr>
            <p:spPr bwMode="auto">
              <a:xfrm>
                <a:off x="3862" y="19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5" name="Freeform 13627"/>
              <p:cNvSpPr>
                <a:spLocks/>
              </p:cNvSpPr>
              <p:nvPr/>
            </p:nvSpPr>
            <p:spPr bwMode="auto">
              <a:xfrm>
                <a:off x="2211" y="16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6" name="Freeform 13628"/>
              <p:cNvSpPr>
                <a:spLocks/>
              </p:cNvSpPr>
              <p:nvPr/>
            </p:nvSpPr>
            <p:spPr bwMode="auto">
              <a:xfrm>
                <a:off x="1977" y="185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7" name="Freeform 13629"/>
              <p:cNvSpPr>
                <a:spLocks/>
              </p:cNvSpPr>
              <p:nvPr/>
            </p:nvSpPr>
            <p:spPr bwMode="auto">
              <a:xfrm>
                <a:off x="3851" y="19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8" name="Freeform 13630"/>
              <p:cNvSpPr>
                <a:spLocks/>
              </p:cNvSpPr>
              <p:nvPr/>
            </p:nvSpPr>
            <p:spPr bwMode="auto">
              <a:xfrm>
                <a:off x="3741" y="19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9" name="Freeform 13631"/>
              <p:cNvSpPr>
                <a:spLocks/>
              </p:cNvSpPr>
              <p:nvPr/>
            </p:nvSpPr>
            <p:spPr bwMode="auto">
              <a:xfrm>
                <a:off x="2701" y="19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0" name="Freeform 13632"/>
              <p:cNvSpPr>
                <a:spLocks/>
              </p:cNvSpPr>
              <p:nvPr/>
            </p:nvSpPr>
            <p:spPr bwMode="auto">
              <a:xfrm>
                <a:off x="2157" y="165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1" name="Freeform 13633"/>
              <p:cNvSpPr>
                <a:spLocks/>
              </p:cNvSpPr>
              <p:nvPr/>
            </p:nvSpPr>
            <p:spPr bwMode="auto">
              <a:xfrm>
                <a:off x="3897" y="19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2" name="Freeform 13634"/>
              <p:cNvSpPr>
                <a:spLocks/>
              </p:cNvSpPr>
              <p:nvPr/>
            </p:nvSpPr>
            <p:spPr bwMode="auto">
              <a:xfrm>
                <a:off x="2413" y="177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3" name="Freeform 13635"/>
              <p:cNvSpPr>
                <a:spLocks/>
              </p:cNvSpPr>
              <p:nvPr/>
            </p:nvSpPr>
            <p:spPr bwMode="auto">
              <a:xfrm>
                <a:off x="3869" y="14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4" name="Freeform 13636"/>
              <p:cNvSpPr>
                <a:spLocks/>
              </p:cNvSpPr>
              <p:nvPr/>
            </p:nvSpPr>
            <p:spPr bwMode="auto">
              <a:xfrm>
                <a:off x="2260" y="205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5" name="Freeform 13637"/>
              <p:cNvSpPr>
                <a:spLocks/>
              </p:cNvSpPr>
              <p:nvPr/>
            </p:nvSpPr>
            <p:spPr bwMode="auto">
              <a:xfrm>
                <a:off x="3863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6" name="Freeform 13638"/>
              <p:cNvSpPr>
                <a:spLocks/>
              </p:cNvSpPr>
              <p:nvPr/>
            </p:nvSpPr>
            <p:spPr bwMode="auto">
              <a:xfrm>
                <a:off x="2703" y="215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7" name="Freeform 13639"/>
              <p:cNvSpPr>
                <a:spLocks/>
              </p:cNvSpPr>
              <p:nvPr/>
            </p:nvSpPr>
            <p:spPr bwMode="auto">
              <a:xfrm>
                <a:off x="3413" y="16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8" name="Freeform 13640"/>
              <p:cNvSpPr>
                <a:spLocks/>
              </p:cNvSpPr>
              <p:nvPr/>
            </p:nvSpPr>
            <p:spPr bwMode="auto">
              <a:xfrm>
                <a:off x="2118" y="14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9" name="Freeform 13641"/>
              <p:cNvSpPr>
                <a:spLocks/>
              </p:cNvSpPr>
              <p:nvPr/>
            </p:nvSpPr>
            <p:spPr bwMode="auto">
              <a:xfrm>
                <a:off x="2527" y="200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0" name="Freeform 13642"/>
              <p:cNvSpPr>
                <a:spLocks/>
              </p:cNvSpPr>
              <p:nvPr/>
            </p:nvSpPr>
            <p:spPr bwMode="auto">
              <a:xfrm>
                <a:off x="4176" y="18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1" name="Freeform 13643"/>
              <p:cNvSpPr>
                <a:spLocks/>
              </p:cNvSpPr>
              <p:nvPr/>
            </p:nvSpPr>
            <p:spPr bwMode="auto">
              <a:xfrm>
                <a:off x="3418" y="153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2" name="Freeform 13644"/>
              <p:cNvSpPr>
                <a:spLocks/>
              </p:cNvSpPr>
              <p:nvPr/>
            </p:nvSpPr>
            <p:spPr bwMode="auto">
              <a:xfrm>
                <a:off x="3501" y="14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3" name="Freeform 13645"/>
              <p:cNvSpPr>
                <a:spLocks/>
              </p:cNvSpPr>
              <p:nvPr/>
            </p:nvSpPr>
            <p:spPr bwMode="auto">
              <a:xfrm>
                <a:off x="2394" y="20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4" name="Freeform 13646"/>
              <p:cNvSpPr>
                <a:spLocks/>
              </p:cNvSpPr>
              <p:nvPr/>
            </p:nvSpPr>
            <p:spPr bwMode="auto">
              <a:xfrm>
                <a:off x="3696" y="153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5" name="Freeform 13647"/>
              <p:cNvSpPr>
                <a:spLocks/>
              </p:cNvSpPr>
              <p:nvPr/>
            </p:nvSpPr>
            <p:spPr bwMode="auto">
              <a:xfrm>
                <a:off x="2180" y="218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6" name="Freeform 13648"/>
              <p:cNvSpPr>
                <a:spLocks/>
              </p:cNvSpPr>
              <p:nvPr/>
            </p:nvSpPr>
            <p:spPr bwMode="auto">
              <a:xfrm>
                <a:off x="2793" y="217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7" name="Freeform 13649"/>
              <p:cNvSpPr>
                <a:spLocks/>
              </p:cNvSpPr>
              <p:nvPr/>
            </p:nvSpPr>
            <p:spPr bwMode="auto">
              <a:xfrm>
                <a:off x="2127" y="1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8" name="Freeform 13650"/>
              <p:cNvSpPr>
                <a:spLocks/>
              </p:cNvSpPr>
              <p:nvPr/>
            </p:nvSpPr>
            <p:spPr bwMode="auto">
              <a:xfrm>
                <a:off x="1946" y="151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9" name="Freeform 13651"/>
              <p:cNvSpPr>
                <a:spLocks/>
              </p:cNvSpPr>
              <p:nvPr/>
            </p:nvSpPr>
            <p:spPr bwMode="auto">
              <a:xfrm>
                <a:off x="3687" y="13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0" name="Freeform 13652"/>
              <p:cNvSpPr>
                <a:spLocks/>
              </p:cNvSpPr>
              <p:nvPr/>
            </p:nvSpPr>
            <p:spPr bwMode="auto">
              <a:xfrm>
                <a:off x="2230" y="20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1" name="Freeform 13653"/>
              <p:cNvSpPr>
                <a:spLocks/>
              </p:cNvSpPr>
              <p:nvPr/>
            </p:nvSpPr>
            <p:spPr bwMode="auto">
              <a:xfrm>
                <a:off x="2627" y="207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2" name="Freeform 13654"/>
              <p:cNvSpPr>
                <a:spLocks/>
              </p:cNvSpPr>
              <p:nvPr/>
            </p:nvSpPr>
            <p:spPr bwMode="auto">
              <a:xfrm>
                <a:off x="2133" y="16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3" name="Freeform 13655"/>
              <p:cNvSpPr>
                <a:spLocks/>
              </p:cNvSpPr>
              <p:nvPr/>
            </p:nvSpPr>
            <p:spPr bwMode="auto">
              <a:xfrm>
                <a:off x="3840" y="20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4" name="Freeform 13656"/>
              <p:cNvSpPr>
                <a:spLocks/>
              </p:cNvSpPr>
              <p:nvPr/>
            </p:nvSpPr>
            <p:spPr bwMode="auto">
              <a:xfrm>
                <a:off x="3898" y="180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5" name="Freeform 13657"/>
              <p:cNvSpPr>
                <a:spLocks/>
              </p:cNvSpPr>
              <p:nvPr/>
            </p:nvSpPr>
            <p:spPr bwMode="auto">
              <a:xfrm>
                <a:off x="3899" y="19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6" name="Freeform 13658"/>
              <p:cNvSpPr>
                <a:spLocks/>
              </p:cNvSpPr>
              <p:nvPr/>
            </p:nvSpPr>
            <p:spPr bwMode="auto">
              <a:xfrm>
                <a:off x="4267" y="17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7" name="Freeform 13659"/>
              <p:cNvSpPr>
                <a:spLocks/>
              </p:cNvSpPr>
              <p:nvPr/>
            </p:nvSpPr>
            <p:spPr bwMode="auto">
              <a:xfrm>
                <a:off x="4152" y="191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8" name="Freeform 13660"/>
              <p:cNvSpPr>
                <a:spLocks/>
              </p:cNvSpPr>
              <p:nvPr/>
            </p:nvSpPr>
            <p:spPr bwMode="auto">
              <a:xfrm>
                <a:off x="3870" y="19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9" name="Freeform 13661"/>
              <p:cNvSpPr>
                <a:spLocks/>
              </p:cNvSpPr>
              <p:nvPr/>
            </p:nvSpPr>
            <p:spPr bwMode="auto">
              <a:xfrm>
                <a:off x="2075" y="17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0" name="Freeform 13662"/>
              <p:cNvSpPr>
                <a:spLocks/>
              </p:cNvSpPr>
              <p:nvPr/>
            </p:nvSpPr>
            <p:spPr bwMode="auto">
              <a:xfrm>
                <a:off x="4149" y="198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1" name="Freeform 13663"/>
              <p:cNvSpPr>
                <a:spLocks/>
              </p:cNvSpPr>
              <p:nvPr/>
            </p:nvSpPr>
            <p:spPr bwMode="auto">
              <a:xfrm>
                <a:off x="4009" y="19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2" name="Freeform 13664"/>
              <p:cNvSpPr>
                <a:spLocks/>
              </p:cNvSpPr>
              <p:nvPr/>
            </p:nvSpPr>
            <p:spPr bwMode="auto">
              <a:xfrm>
                <a:off x="4123" y="186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3" name="Freeform 13665"/>
              <p:cNvSpPr>
                <a:spLocks/>
              </p:cNvSpPr>
              <p:nvPr/>
            </p:nvSpPr>
            <p:spPr bwMode="auto">
              <a:xfrm>
                <a:off x="1842" y="1354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4" name="Freeform 13666"/>
              <p:cNvSpPr>
                <a:spLocks/>
              </p:cNvSpPr>
              <p:nvPr/>
            </p:nvSpPr>
            <p:spPr bwMode="auto">
              <a:xfrm>
                <a:off x="3753" y="15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5" name="Freeform 13667"/>
              <p:cNvSpPr>
                <a:spLocks/>
              </p:cNvSpPr>
              <p:nvPr/>
            </p:nvSpPr>
            <p:spPr bwMode="auto">
              <a:xfrm>
                <a:off x="2201" y="160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6" name="Freeform 13668"/>
              <p:cNvSpPr>
                <a:spLocks/>
              </p:cNvSpPr>
              <p:nvPr/>
            </p:nvSpPr>
            <p:spPr bwMode="auto">
              <a:xfrm>
                <a:off x="2058" y="140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7" name="Freeform 13669"/>
              <p:cNvSpPr>
                <a:spLocks/>
              </p:cNvSpPr>
              <p:nvPr/>
            </p:nvSpPr>
            <p:spPr bwMode="auto">
              <a:xfrm>
                <a:off x="3228" y="21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8" name="Freeform 13670"/>
              <p:cNvSpPr>
                <a:spLocks/>
              </p:cNvSpPr>
              <p:nvPr/>
            </p:nvSpPr>
            <p:spPr bwMode="auto">
              <a:xfrm>
                <a:off x="1386" y="20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9" name="Freeform 13671"/>
              <p:cNvSpPr>
                <a:spLocks/>
              </p:cNvSpPr>
              <p:nvPr/>
            </p:nvSpPr>
            <p:spPr bwMode="auto">
              <a:xfrm>
                <a:off x="3256" y="19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0" name="Freeform 13672"/>
              <p:cNvSpPr>
                <a:spLocks/>
              </p:cNvSpPr>
              <p:nvPr/>
            </p:nvSpPr>
            <p:spPr bwMode="auto">
              <a:xfrm>
                <a:off x="1112" y="216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1" name="Freeform 13673"/>
              <p:cNvSpPr>
                <a:spLocks/>
              </p:cNvSpPr>
              <p:nvPr/>
            </p:nvSpPr>
            <p:spPr bwMode="auto">
              <a:xfrm>
                <a:off x="4020" y="28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2" name="Freeform 13674"/>
              <p:cNvSpPr>
                <a:spLocks/>
              </p:cNvSpPr>
              <p:nvPr/>
            </p:nvSpPr>
            <p:spPr bwMode="auto">
              <a:xfrm>
                <a:off x="3915" y="17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3" name="Freeform 13675"/>
              <p:cNvSpPr>
                <a:spLocks/>
              </p:cNvSpPr>
              <p:nvPr/>
            </p:nvSpPr>
            <p:spPr bwMode="auto">
              <a:xfrm>
                <a:off x="1809" y="14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4" name="Freeform 13676"/>
              <p:cNvSpPr>
                <a:spLocks/>
              </p:cNvSpPr>
              <p:nvPr/>
            </p:nvSpPr>
            <p:spPr bwMode="auto">
              <a:xfrm>
                <a:off x="3024" y="207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5" name="Freeform 13677"/>
              <p:cNvSpPr>
                <a:spLocks/>
              </p:cNvSpPr>
              <p:nvPr/>
            </p:nvSpPr>
            <p:spPr bwMode="auto">
              <a:xfrm>
                <a:off x="3242" y="21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6" name="Freeform 13678"/>
              <p:cNvSpPr>
                <a:spLocks/>
              </p:cNvSpPr>
              <p:nvPr/>
            </p:nvSpPr>
            <p:spPr bwMode="auto">
              <a:xfrm>
                <a:off x="3161" y="20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7" name="Freeform 13679"/>
              <p:cNvSpPr>
                <a:spLocks/>
              </p:cNvSpPr>
              <p:nvPr/>
            </p:nvSpPr>
            <p:spPr bwMode="auto">
              <a:xfrm>
                <a:off x="3004" y="20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8" name="Freeform 13680"/>
              <p:cNvSpPr>
                <a:spLocks/>
              </p:cNvSpPr>
              <p:nvPr/>
            </p:nvSpPr>
            <p:spPr bwMode="auto">
              <a:xfrm>
                <a:off x="2962" y="21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9" name="Freeform 13681"/>
              <p:cNvSpPr>
                <a:spLocks/>
              </p:cNvSpPr>
              <p:nvPr/>
            </p:nvSpPr>
            <p:spPr bwMode="auto">
              <a:xfrm>
                <a:off x="3108" y="214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0" name="Freeform 13682"/>
              <p:cNvSpPr>
                <a:spLocks/>
              </p:cNvSpPr>
              <p:nvPr/>
            </p:nvSpPr>
            <p:spPr bwMode="auto">
              <a:xfrm>
                <a:off x="3169" y="209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1" name="Freeform 13683"/>
              <p:cNvSpPr>
                <a:spLocks/>
              </p:cNvSpPr>
              <p:nvPr/>
            </p:nvSpPr>
            <p:spPr bwMode="auto">
              <a:xfrm>
                <a:off x="2978" y="21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2" name="Freeform 13684"/>
              <p:cNvSpPr>
                <a:spLocks/>
              </p:cNvSpPr>
              <p:nvPr/>
            </p:nvSpPr>
            <p:spPr bwMode="auto">
              <a:xfrm>
                <a:off x="3142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3" name="Freeform 13685"/>
              <p:cNvSpPr>
                <a:spLocks/>
              </p:cNvSpPr>
              <p:nvPr/>
            </p:nvSpPr>
            <p:spPr bwMode="auto">
              <a:xfrm>
                <a:off x="3167" y="19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4" name="Freeform 13686"/>
              <p:cNvSpPr>
                <a:spLocks/>
              </p:cNvSpPr>
              <p:nvPr/>
            </p:nvSpPr>
            <p:spPr bwMode="auto">
              <a:xfrm>
                <a:off x="3136" y="20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5" name="Freeform 13687"/>
              <p:cNvSpPr>
                <a:spLocks/>
              </p:cNvSpPr>
              <p:nvPr/>
            </p:nvSpPr>
            <p:spPr bwMode="auto">
              <a:xfrm>
                <a:off x="3006" y="23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6" name="Freeform 13688"/>
              <p:cNvSpPr>
                <a:spLocks/>
              </p:cNvSpPr>
              <p:nvPr/>
            </p:nvSpPr>
            <p:spPr bwMode="auto">
              <a:xfrm>
                <a:off x="3151" y="20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7" name="Freeform 13689"/>
              <p:cNvSpPr>
                <a:spLocks/>
              </p:cNvSpPr>
              <p:nvPr/>
            </p:nvSpPr>
            <p:spPr bwMode="auto">
              <a:xfrm>
                <a:off x="3207" y="218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8" name="Freeform 13690"/>
              <p:cNvSpPr>
                <a:spLocks/>
              </p:cNvSpPr>
              <p:nvPr/>
            </p:nvSpPr>
            <p:spPr bwMode="auto">
              <a:xfrm>
                <a:off x="3065" y="205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9" name="Freeform 13691"/>
              <p:cNvSpPr>
                <a:spLocks/>
              </p:cNvSpPr>
              <p:nvPr/>
            </p:nvSpPr>
            <p:spPr bwMode="auto">
              <a:xfrm>
                <a:off x="3088" y="20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0" name="Freeform 13692"/>
              <p:cNvSpPr>
                <a:spLocks/>
              </p:cNvSpPr>
              <p:nvPr/>
            </p:nvSpPr>
            <p:spPr bwMode="auto">
              <a:xfrm>
                <a:off x="2593" y="16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1" name="Freeform 13693"/>
              <p:cNvSpPr>
                <a:spLocks/>
              </p:cNvSpPr>
              <p:nvPr/>
            </p:nvSpPr>
            <p:spPr bwMode="auto">
              <a:xfrm>
                <a:off x="3064" y="204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2" name="Freeform 13694"/>
              <p:cNvSpPr>
                <a:spLocks/>
              </p:cNvSpPr>
              <p:nvPr/>
            </p:nvSpPr>
            <p:spPr bwMode="auto">
              <a:xfrm>
                <a:off x="1129" y="214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3" name="Freeform 13695"/>
              <p:cNvSpPr>
                <a:spLocks/>
              </p:cNvSpPr>
              <p:nvPr/>
            </p:nvSpPr>
            <p:spPr bwMode="auto">
              <a:xfrm>
                <a:off x="2119" y="20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4" name="Freeform 13696"/>
              <p:cNvSpPr>
                <a:spLocks/>
              </p:cNvSpPr>
              <p:nvPr/>
            </p:nvSpPr>
            <p:spPr bwMode="auto">
              <a:xfrm>
                <a:off x="3157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5" name="Freeform 13697"/>
              <p:cNvSpPr>
                <a:spLocks/>
              </p:cNvSpPr>
              <p:nvPr/>
            </p:nvSpPr>
            <p:spPr bwMode="auto">
              <a:xfrm>
                <a:off x="3334" y="20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6" name="Freeform 13698"/>
              <p:cNvSpPr>
                <a:spLocks/>
              </p:cNvSpPr>
              <p:nvPr/>
            </p:nvSpPr>
            <p:spPr bwMode="auto">
              <a:xfrm>
                <a:off x="3189" y="21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7" name="Freeform 13699"/>
              <p:cNvSpPr>
                <a:spLocks/>
              </p:cNvSpPr>
              <p:nvPr/>
            </p:nvSpPr>
            <p:spPr bwMode="auto">
              <a:xfrm>
                <a:off x="3099" y="228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8" name="Freeform 13700"/>
              <p:cNvSpPr>
                <a:spLocks/>
              </p:cNvSpPr>
              <p:nvPr/>
            </p:nvSpPr>
            <p:spPr bwMode="auto">
              <a:xfrm>
                <a:off x="1816" y="225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9" name="Freeform 13701"/>
              <p:cNvSpPr>
                <a:spLocks/>
              </p:cNvSpPr>
              <p:nvPr/>
            </p:nvSpPr>
            <p:spPr bwMode="auto">
              <a:xfrm>
                <a:off x="2007" y="15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0" name="Freeform 13702"/>
              <p:cNvSpPr>
                <a:spLocks/>
              </p:cNvSpPr>
              <p:nvPr/>
            </p:nvSpPr>
            <p:spPr bwMode="auto">
              <a:xfrm>
                <a:off x="3056" y="20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1" name="Freeform 13703"/>
              <p:cNvSpPr>
                <a:spLocks/>
              </p:cNvSpPr>
              <p:nvPr/>
            </p:nvSpPr>
            <p:spPr bwMode="auto">
              <a:xfrm>
                <a:off x="2012" y="24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2" name="Freeform 13704"/>
              <p:cNvSpPr>
                <a:spLocks/>
              </p:cNvSpPr>
              <p:nvPr/>
            </p:nvSpPr>
            <p:spPr bwMode="auto">
              <a:xfrm>
                <a:off x="2449" y="21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3" name="Freeform 13705"/>
              <p:cNvSpPr>
                <a:spLocks/>
              </p:cNvSpPr>
              <p:nvPr/>
            </p:nvSpPr>
            <p:spPr bwMode="auto">
              <a:xfrm>
                <a:off x="3596" y="239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4" name="Freeform 13706"/>
              <p:cNvSpPr>
                <a:spLocks/>
              </p:cNvSpPr>
              <p:nvPr/>
            </p:nvSpPr>
            <p:spPr bwMode="auto">
              <a:xfrm>
                <a:off x="3909" y="228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5" name="Freeform 13707"/>
              <p:cNvSpPr>
                <a:spLocks/>
              </p:cNvSpPr>
              <p:nvPr/>
            </p:nvSpPr>
            <p:spPr bwMode="auto">
              <a:xfrm>
                <a:off x="3443" y="24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6" name="Freeform 13708"/>
              <p:cNvSpPr>
                <a:spLocks/>
              </p:cNvSpPr>
              <p:nvPr/>
            </p:nvSpPr>
            <p:spPr bwMode="auto">
              <a:xfrm>
                <a:off x="3446" y="24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7" name="Freeform 13709"/>
              <p:cNvSpPr>
                <a:spLocks/>
              </p:cNvSpPr>
              <p:nvPr/>
            </p:nvSpPr>
            <p:spPr bwMode="auto">
              <a:xfrm>
                <a:off x="2250" y="20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8" name="Freeform 13710"/>
              <p:cNvSpPr>
                <a:spLocks/>
              </p:cNvSpPr>
              <p:nvPr/>
            </p:nvSpPr>
            <p:spPr bwMode="auto">
              <a:xfrm>
                <a:off x="4557" y="19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9" name="Freeform 13711"/>
              <p:cNvSpPr>
                <a:spLocks/>
              </p:cNvSpPr>
              <p:nvPr/>
            </p:nvSpPr>
            <p:spPr bwMode="auto">
              <a:xfrm>
                <a:off x="4379" y="19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0" name="Freeform 13712"/>
              <p:cNvSpPr>
                <a:spLocks/>
              </p:cNvSpPr>
              <p:nvPr/>
            </p:nvSpPr>
            <p:spPr bwMode="auto">
              <a:xfrm>
                <a:off x="4496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1" name="Freeform 13713"/>
              <p:cNvSpPr>
                <a:spLocks/>
              </p:cNvSpPr>
              <p:nvPr/>
            </p:nvSpPr>
            <p:spPr bwMode="auto">
              <a:xfrm>
                <a:off x="4621" y="174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2" name="Freeform 13714"/>
              <p:cNvSpPr>
                <a:spLocks/>
              </p:cNvSpPr>
              <p:nvPr/>
            </p:nvSpPr>
            <p:spPr bwMode="auto">
              <a:xfrm>
                <a:off x="3332" y="26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3" name="Freeform 13715"/>
              <p:cNvSpPr>
                <a:spLocks/>
              </p:cNvSpPr>
              <p:nvPr/>
            </p:nvSpPr>
            <p:spPr bwMode="auto">
              <a:xfrm>
                <a:off x="3616" y="247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4" name="Freeform 13716"/>
              <p:cNvSpPr>
                <a:spLocks/>
              </p:cNvSpPr>
              <p:nvPr/>
            </p:nvSpPr>
            <p:spPr bwMode="auto">
              <a:xfrm>
                <a:off x="3440" y="25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5" name="Freeform 13717"/>
              <p:cNvSpPr>
                <a:spLocks/>
              </p:cNvSpPr>
              <p:nvPr/>
            </p:nvSpPr>
            <p:spPr bwMode="auto">
              <a:xfrm>
                <a:off x="3356" y="26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6" name="Freeform 13718"/>
              <p:cNvSpPr>
                <a:spLocks/>
              </p:cNvSpPr>
              <p:nvPr/>
            </p:nvSpPr>
            <p:spPr bwMode="auto">
              <a:xfrm>
                <a:off x="3641" y="27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7" name="Freeform 13719"/>
              <p:cNvSpPr>
                <a:spLocks/>
              </p:cNvSpPr>
              <p:nvPr/>
            </p:nvSpPr>
            <p:spPr bwMode="auto">
              <a:xfrm>
                <a:off x="3441" y="25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8" name="Freeform 13720"/>
              <p:cNvSpPr>
                <a:spLocks/>
              </p:cNvSpPr>
              <p:nvPr/>
            </p:nvSpPr>
            <p:spPr bwMode="auto">
              <a:xfrm>
                <a:off x="3354" y="24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9" name="Freeform 13721"/>
              <p:cNvSpPr>
                <a:spLocks/>
              </p:cNvSpPr>
              <p:nvPr/>
            </p:nvSpPr>
            <p:spPr bwMode="auto">
              <a:xfrm>
                <a:off x="5516" y="20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0" name="Freeform 13722"/>
              <p:cNvSpPr>
                <a:spLocks/>
              </p:cNvSpPr>
              <p:nvPr/>
            </p:nvSpPr>
            <p:spPr bwMode="auto">
              <a:xfrm>
                <a:off x="3731" y="189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1" name="Freeform 13723"/>
              <p:cNvSpPr>
                <a:spLocks/>
              </p:cNvSpPr>
              <p:nvPr/>
            </p:nvSpPr>
            <p:spPr bwMode="auto">
              <a:xfrm>
                <a:off x="4008" y="17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2" name="Freeform 13724"/>
              <p:cNvSpPr>
                <a:spLocks/>
              </p:cNvSpPr>
              <p:nvPr/>
            </p:nvSpPr>
            <p:spPr bwMode="auto">
              <a:xfrm>
                <a:off x="5863" y="304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3" name="Freeform 13725"/>
              <p:cNvSpPr>
                <a:spLocks/>
              </p:cNvSpPr>
              <p:nvPr/>
            </p:nvSpPr>
            <p:spPr bwMode="auto">
              <a:xfrm>
                <a:off x="3778" y="18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4" name="Freeform 13726"/>
              <p:cNvSpPr>
                <a:spLocks/>
              </p:cNvSpPr>
              <p:nvPr/>
            </p:nvSpPr>
            <p:spPr bwMode="auto">
              <a:xfrm>
                <a:off x="3662" y="20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5" name="Freeform 13727"/>
              <p:cNvSpPr>
                <a:spLocks/>
              </p:cNvSpPr>
              <p:nvPr/>
            </p:nvSpPr>
            <p:spPr bwMode="auto">
              <a:xfrm>
                <a:off x="3560" y="19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6" name="Freeform 13728"/>
              <p:cNvSpPr>
                <a:spLocks/>
              </p:cNvSpPr>
              <p:nvPr/>
            </p:nvSpPr>
            <p:spPr bwMode="auto">
              <a:xfrm>
                <a:off x="3346" y="187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7" name="Freeform 13729"/>
              <p:cNvSpPr>
                <a:spLocks/>
              </p:cNvSpPr>
              <p:nvPr/>
            </p:nvSpPr>
            <p:spPr bwMode="auto">
              <a:xfrm>
                <a:off x="1726" y="194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8" name="Freeform 13730"/>
              <p:cNvSpPr>
                <a:spLocks/>
              </p:cNvSpPr>
              <p:nvPr/>
            </p:nvSpPr>
            <p:spPr bwMode="auto">
              <a:xfrm>
                <a:off x="2634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9" name="Freeform 13731"/>
              <p:cNvSpPr>
                <a:spLocks/>
              </p:cNvSpPr>
              <p:nvPr/>
            </p:nvSpPr>
            <p:spPr bwMode="auto">
              <a:xfrm>
                <a:off x="2604" y="169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0" name="Freeform 13732"/>
              <p:cNvSpPr>
                <a:spLocks/>
              </p:cNvSpPr>
              <p:nvPr/>
            </p:nvSpPr>
            <p:spPr bwMode="auto">
              <a:xfrm>
                <a:off x="2120" y="193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1" name="Freeform 13733"/>
              <p:cNvSpPr>
                <a:spLocks/>
              </p:cNvSpPr>
              <p:nvPr/>
            </p:nvSpPr>
            <p:spPr bwMode="auto">
              <a:xfrm>
                <a:off x="1755" y="243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2" name="Freeform 13734"/>
              <p:cNvSpPr>
                <a:spLocks/>
              </p:cNvSpPr>
              <p:nvPr/>
            </p:nvSpPr>
            <p:spPr bwMode="auto">
              <a:xfrm>
                <a:off x="2550" y="23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3" name="Freeform 13735"/>
              <p:cNvSpPr>
                <a:spLocks/>
              </p:cNvSpPr>
              <p:nvPr/>
            </p:nvSpPr>
            <p:spPr bwMode="auto">
              <a:xfrm>
                <a:off x="1904" y="17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4" name="Freeform 13736"/>
              <p:cNvSpPr>
                <a:spLocks/>
              </p:cNvSpPr>
              <p:nvPr/>
            </p:nvSpPr>
            <p:spPr bwMode="auto">
              <a:xfrm>
                <a:off x="2227" y="259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5" name="Freeform 13737"/>
              <p:cNvSpPr>
                <a:spLocks/>
              </p:cNvSpPr>
              <p:nvPr/>
            </p:nvSpPr>
            <p:spPr bwMode="auto">
              <a:xfrm>
                <a:off x="2091" y="21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6" name="Freeform 13738"/>
              <p:cNvSpPr>
                <a:spLocks/>
              </p:cNvSpPr>
              <p:nvPr/>
            </p:nvSpPr>
            <p:spPr bwMode="auto">
              <a:xfrm>
                <a:off x="2073" y="22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7" name="Freeform 13739"/>
              <p:cNvSpPr>
                <a:spLocks/>
              </p:cNvSpPr>
              <p:nvPr/>
            </p:nvSpPr>
            <p:spPr bwMode="auto">
              <a:xfrm>
                <a:off x="4244" y="132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8" name="Freeform 13740"/>
              <p:cNvSpPr>
                <a:spLocks/>
              </p:cNvSpPr>
              <p:nvPr/>
            </p:nvSpPr>
            <p:spPr bwMode="auto">
              <a:xfrm>
                <a:off x="4202" y="13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9" name="Freeform 13741"/>
              <p:cNvSpPr>
                <a:spLocks/>
              </p:cNvSpPr>
              <p:nvPr/>
            </p:nvSpPr>
            <p:spPr bwMode="auto">
              <a:xfrm>
                <a:off x="4257" y="136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0" name="Freeform 13742"/>
              <p:cNvSpPr>
                <a:spLocks/>
              </p:cNvSpPr>
              <p:nvPr/>
            </p:nvSpPr>
            <p:spPr bwMode="auto">
              <a:xfrm>
                <a:off x="3898" y="11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1" name="Freeform 13743"/>
              <p:cNvSpPr>
                <a:spLocks/>
              </p:cNvSpPr>
              <p:nvPr/>
            </p:nvSpPr>
            <p:spPr bwMode="auto">
              <a:xfrm>
                <a:off x="4008" y="14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2" name="Freeform 13744"/>
              <p:cNvSpPr>
                <a:spLocks/>
              </p:cNvSpPr>
              <p:nvPr/>
            </p:nvSpPr>
            <p:spPr bwMode="auto">
              <a:xfrm>
                <a:off x="4356" y="122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3" name="Freeform 13745"/>
              <p:cNvSpPr>
                <a:spLocks/>
              </p:cNvSpPr>
              <p:nvPr/>
            </p:nvSpPr>
            <p:spPr bwMode="auto">
              <a:xfrm>
                <a:off x="4410" y="13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4" name="Freeform 13746"/>
              <p:cNvSpPr>
                <a:spLocks/>
              </p:cNvSpPr>
              <p:nvPr/>
            </p:nvSpPr>
            <p:spPr bwMode="auto">
              <a:xfrm>
                <a:off x="4264" y="13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5" name="Freeform 13747"/>
              <p:cNvSpPr>
                <a:spLocks/>
              </p:cNvSpPr>
              <p:nvPr/>
            </p:nvSpPr>
            <p:spPr bwMode="auto">
              <a:xfrm>
                <a:off x="4052" y="13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6" name="Freeform 13748"/>
              <p:cNvSpPr>
                <a:spLocks/>
              </p:cNvSpPr>
              <p:nvPr/>
            </p:nvSpPr>
            <p:spPr bwMode="auto">
              <a:xfrm>
                <a:off x="4146" y="114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7" name="Freeform 13749"/>
              <p:cNvSpPr>
                <a:spLocks/>
              </p:cNvSpPr>
              <p:nvPr/>
            </p:nvSpPr>
            <p:spPr bwMode="auto">
              <a:xfrm>
                <a:off x="4204" y="128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8" name="Freeform 13750"/>
              <p:cNvSpPr>
                <a:spLocks/>
              </p:cNvSpPr>
              <p:nvPr/>
            </p:nvSpPr>
            <p:spPr bwMode="auto">
              <a:xfrm>
                <a:off x="4640" y="131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9" name="Freeform 13751"/>
              <p:cNvSpPr>
                <a:spLocks/>
              </p:cNvSpPr>
              <p:nvPr/>
            </p:nvSpPr>
            <p:spPr bwMode="auto">
              <a:xfrm>
                <a:off x="4474" y="1280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0" name="Freeform 13752"/>
              <p:cNvSpPr>
                <a:spLocks/>
              </p:cNvSpPr>
              <p:nvPr/>
            </p:nvSpPr>
            <p:spPr bwMode="auto">
              <a:xfrm>
                <a:off x="4568" y="128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1" name="Freeform 13753"/>
              <p:cNvSpPr>
                <a:spLocks/>
              </p:cNvSpPr>
              <p:nvPr/>
            </p:nvSpPr>
            <p:spPr bwMode="auto">
              <a:xfrm>
                <a:off x="4107" y="13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2" name="Freeform 13754"/>
              <p:cNvSpPr>
                <a:spLocks/>
              </p:cNvSpPr>
              <p:nvPr/>
            </p:nvSpPr>
            <p:spPr bwMode="auto">
              <a:xfrm>
                <a:off x="4859" y="142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3" name="Freeform 13755"/>
              <p:cNvSpPr>
                <a:spLocks/>
              </p:cNvSpPr>
              <p:nvPr/>
            </p:nvSpPr>
            <p:spPr bwMode="auto">
              <a:xfrm>
                <a:off x="3861" y="11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4" name="Freeform 13756"/>
              <p:cNvSpPr>
                <a:spLocks/>
              </p:cNvSpPr>
              <p:nvPr/>
            </p:nvSpPr>
            <p:spPr bwMode="auto">
              <a:xfrm>
                <a:off x="4610" y="12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5" name="Freeform 13757"/>
              <p:cNvSpPr>
                <a:spLocks/>
              </p:cNvSpPr>
              <p:nvPr/>
            </p:nvSpPr>
            <p:spPr bwMode="auto">
              <a:xfrm>
                <a:off x="4303" y="132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6" name="Freeform 13758"/>
              <p:cNvSpPr>
                <a:spLocks/>
              </p:cNvSpPr>
              <p:nvPr/>
            </p:nvSpPr>
            <p:spPr bwMode="auto">
              <a:xfrm>
                <a:off x="4783" y="12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7" name="Freeform 13759"/>
              <p:cNvSpPr>
                <a:spLocks/>
              </p:cNvSpPr>
              <p:nvPr/>
            </p:nvSpPr>
            <p:spPr bwMode="auto">
              <a:xfrm>
                <a:off x="4700" y="16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8" name="Freeform 13760"/>
              <p:cNvSpPr>
                <a:spLocks/>
              </p:cNvSpPr>
              <p:nvPr/>
            </p:nvSpPr>
            <p:spPr bwMode="auto">
              <a:xfrm>
                <a:off x="4205" y="13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9" name="Freeform 13761"/>
              <p:cNvSpPr>
                <a:spLocks/>
              </p:cNvSpPr>
              <p:nvPr/>
            </p:nvSpPr>
            <p:spPr bwMode="auto">
              <a:xfrm>
                <a:off x="4180" y="126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0" name="Freeform 13762"/>
              <p:cNvSpPr>
                <a:spLocks/>
              </p:cNvSpPr>
              <p:nvPr/>
            </p:nvSpPr>
            <p:spPr bwMode="auto">
              <a:xfrm>
                <a:off x="4612" y="121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1" name="Freeform 13763"/>
              <p:cNvSpPr>
                <a:spLocks/>
              </p:cNvSpPr>
              <p:nvPr/>
            </p:nvSpPr>
            <p:spPr bwMode="auto">
              <a:xfrm>
                <a:off x="4167" y="13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2" name="Freeform 13764"/>
              <p:cNvSpPr>
                <a:spLocks/>
              </p:cNvSpPr>
              <p:nvPr/>
            </p:nvSpPr>
            <p:spPr bwMode="auto">
              <a:xfrm>
                <a:off x="4436" y="1288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3" name="Freeform 13765"/>
              <p:cNvSpPr>
                <a:spLocks/>
              </p:cNvSpPr>
              <p:nvPr/>
            </p:nvSpPr>
            <p:spPr bwMode="auto">
              <a:xfrm>
                <a:off x="4396" y="122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4" name="Freeform 13766"/>
              <p:cNvSpPr>
                <a:spLocks/>
              </p:cNvSpPr>
              <p:nvPr/>
            </p:nvSpPr>
            <p:spPr bwMode="auto">
              <a:xfrm>
                <a:off x="4102" y="130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5" name="Freeform 13767"/>
              <p:cNvSpPr>
                <a:spLocks/>
              </p:cNvSpPr>
              <p:nvPr/>
            </p:nvSpPr>
            <p:spPr bwMode="auto">
              <a:xfrm>
                <a:off x="4768" y="12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6" name="Freeform 13768"/>
              <p:cNvSpPr>
                <a:spLocks/>
              </p:cNvSpPr>
              <p:nvPr/>
            </p:nvSpPr>
            <p:spPr bwMode="auto">
              <a:xfrm>
                <a:off x="4297" y="13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7" name="Freeform 13769"/>
              <p:cNvSpPr>
                <a:spLocks/>
              </p:cNvSpPr>
              <p:nvPr/>
            </p:nvSpPr>
            <p:spPr bwMode="auto">
              <a:xfrm>
                <a:off x="3776" y="14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8" name="Freeform 13770"/>
              <p:cNvSpPr>
                <a:spLocks/>
              </p:cNvSpPr>
              <p:nvPr/>
            </p:nvSpPr>
            <p:spPr bwMode="auto">
              <a:xfrm>
                <a:off x="4806" y="146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9" name="Freeform 13771"/>
              <p:cNvSpPr>
                <a:spLocks/>
              </p:cNvSpPr>
              <p:nvPr/>
            </p:nvSpPr>
            <p:spPr bwMode="auto">
              <a:xfrm>
                <a:off x="4068" y="13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0" name="Freeform 13772"/>
              <p:cNvSpPr>
                <a:spLocks/>
              </p:cNvSpPr>
              <p:nvPr/>
            </p:nvSpPr>
            <p:spPr bwMode="auto">
              <a:xfrm>
                <a:off x="4344" y="12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1" name="Freeform 13773"/>
              <p:cNvSpPr>
                <a:spLocks/>
              </p:cNvSpPr>
              <p:nvPr/>
            </p:nvSpPr>
            <p:spPr bwMode="auto">
              <a:xfrm>
                <a:off x="3512" y="15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2" name="Freeform 13774"/>
              <p:cNvSpPr>
                <a:spLocks/>
              </p:cNvSpPr>
              <p:nvPr/>
            </p:nvSpPr>
            <p:spPr bwMode="auto">
              <a:xfrm>
                <a:off x="4237" y="115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3" name="Freeform 13775"/>
              <p:cNvSpPr>
                <a:spLocks/>
              </p:cNvSpPr>
              <p:nvPr/>
            </p:nvSpPr>
            <p:spPr bwMode="auto">
              <a:xfrm>
                <a:off x="4661" y="129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4" name="Freeform 13776"/>
              <p:cNvSpPr>
                <a:spLocks/>
              </p:cNvSpPr>
              <p:nvPr/>
            </p:nvSpPr>
            <p:spPr bwMode="auto">
              <a:xfrm>
                <a:off x="4230" y="124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5" name="Freeform 13777"/>
              <p:cNvSpPr>
                <a:spLocks/>
              </p:cNvSpPr>
              <p:nvPr/>
            </p:nvSpPr>
            <p:spPr bwMode="auto">
              <a:xfrm>
                <a:off x="4575" y="12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6" name="Freeform 13778"/>
              <p:cNvSpPr>
                <a:spLocks/>
              </p:cNvSpPr>
              <p:nvPr/>
            </p:nvSpPr>
            <p:spPr bwMode="auto">
              <a:xfrm>
                <a:off x="4302" y="12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7" name="Freeform 13779"/>
              <p:cNvSpPr>
                <a:spLocks/>
              </p:cNvSpPr>
              <p:nvPr/>
            </p:nvSpPr>
            <p:spPr bwMode="auto">
              <a:xfrm>
                <a:off x="4621" y="137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8" name="Freeform 13780"/>
              <p:cNvSpPr>
                <a:spLocks/>
              </p:cNvSpPr>
              <p:nvPr/>
            </p:nvSpPr>
            <p:spPr bwMode="auto">
              <a:xfrm>
                <a:off x="4296" y="162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9" name="Freeform 13781"/>
              <p:cNvSpPr>
                <a:spLocks/>
              </p:cNvSpPr>
              <p:nvPr/>
            </p:nvSpPr>
            <p:spPr bwMode="auto">
              <a:xfrm>
                <a:off x="4386" y="167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0" name="Freeform 13782"/>
              <p:cNvSpPr>
                <a:spLocks/>
              </p:cNvSpPr>
              <p:nvPr/>
            </p:nvSpPr>
            <p:spPr bwMode="auto">
              <a:xfrm>
                <a:off x="4087" y="114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1" name="Freeform 13783"/>
              <p:cNvSpPr>
                <a:spLocks/>
              </p:cNvSpPr>
              <p:nvPr/>
            </p:nvSpPr>
            <p:spPr bwMode="auto">
              <a:xfrm>
                <a:off x="4509" y="137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2" name="Freeform 13784"/>
              <p:cNvSpPr>
                <a:spLocks/>
              </p:cNvSpPr>
              <p:nvPr/>
            </p:nvSpPr>
            <p:spPr bwMode="auto">
              <a:xfrm>
                <a:off x="4539" y="12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3" name="Freeform 13785"/>
              <p:cNvSpPr>
                <a:spLocks/>
              </p:cNvSpPr>
              <p:nvPr/>
            </p:nvSpPr>
            <p:spPr bwMode="auto">
              <a:xfrm>
                <a:off x="3756" y="17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4" name="Freeform 13786"/>
              <p:cNvSpPr>
                <a:spLocks/>
              </p:cNvSpPr>
              <p:nvPr/>
            </p:nvSpPr>
            <p:spPr bwMode="auto">
              <a:xfrm>
                <a:off x="2770" y="282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5" name="Freeform 13787"/>
              <p:cNvSpPr>
                <a:spLocks/>
              </p:cNvSpPr>
              <p:nvPr/>
            </p:nvSpPr>
            <p:spPr bwMode="auto">
              <a:xfrm>
                <a:off x="2443" y="283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6" name="Freeform 13788"/>
              <p:cNvSpPr>
                <a:spLocks/>
              </p:cNvSpPr>
              <p:nvPr/>
            </p:nvSpPr>
            <p:spPr bwMode="auto">
              <a:xfrm>
                <a:off x="1869" y="276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7" name="Freeform 13789"/>
              <p:cNvSpPr>
                <a:spLocks/>
              </p:cNvSpPr>
              <p:nvPr/>
            </p:nvSpPr>
            <p:spPr bwMode="auto">
              <a:xfrm>
                <a:off x="2736" y="30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8" name="Freeform 13790"/>
              <p:cNvSpPr>
                <a:spLocks/>
              </p:cNvSpPr>
              <p:nvPr/>
            </p:nvSpPr>
            <p:spPr bwMode="auto">
              <a:xfrm>
                <a:off x="2023" y="29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9" name="Freeform 13791"/>
              <p:cNvSpPr>
                <a:spLocks/>
              </p:cNvSpPr>
              <p:nvPr/>
            </p:nvSpPr>
            <p:spPr bwMode="auto">
              <a:xfrm>
                <a:off x="2647" y="27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0" name="Freeform 13792"/>
              <p:cNvSpPr>
                <a:spLocks/>
              </p:cNvSpPr>
              <p:nvPr/>
            </p:nvSpPr>
            <p:spPr bwMode="auto">
              <a:xfrm>
                <a:off x="1983" y="21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1" name="Freeform 13793"/>
              <p:cNvSpPr>
                <a:spLocks/>
              </p:cNvSpPr>
              <p:nvPr/>
            </p:nvSpPr>
            <p:spPr bwMode="auto">
              <a:xfrm>
                <a:off x="2587" y="27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2" name="Freeform 13794"/>
              <p:cNvSpPr>
                <a:spLocks/>
              </p:cNvSpPr>
              <p:nvPr/>
            </p:nvSpPr>
            <p:spPr bwMode="auto">
              <a:xfrm>
                <a:off x="2908" y="29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3" name="Freeform 13795"/>
              <p:cNvSpPr>
                <a:spLocks/>
              </p:cNvSpPr>
              <p:nvPr/>
            </p:nvSpPr>
            <p:spPr bwMode="auto">
              <a:xfrm>
                <a:off x="3039" y="264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4" name="Freeform 13796"/>
              <p:cNvSpPr>
                <a:spLocks/>
              </p:cNvSpPr>
              <p:nvPr/>
            </p:nvSpPr>
            <p:spPr bwMode="auto">
              <a:xfrm>
                <a:off x="2058" y="25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5" name="Freeform 13797"/>
              <p:cNvSpPr>
                <a:spLocks/>
              </p:cNvSpPr>
              <p:nvPr/>
            </p:nvSpPr>
            <p:spPr bwMode="auto">
              <a:xfrm>
                <a:off x="3203" y="250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6" name="Freeform 13798"/>
              <p:cNvSpPr>
                <a:spLocks/>
              </p:cNvSpPr>
              <p:nvPr/>
            </p:nvSpPr>
            <p:spPr bwMode="auto">
              <a:xfrm>
                <a:off x="3056" y="294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7" name="Freeform 13799"/>
              <p:cNvSpPr>
                <a:spLocks/>
              </p:cNvSpPr>
              <p:nvPr/>
            </p:nvSpPr>
            <p:spPr bwMode="auto">
              <a:xfrm>
                <a:off x="2250" y="22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8" name="Freeform 13800"/>
              <p:cNvSpPr>
                <a:spLocks/>
              </p:cNvSpPr>
              <p:nvPr/>
            </p:nvSpPr>
            <p:spPr bwMode="auto">
              <a:xfrm>
                <a:off x="2720" y="292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9" name="Freeform 13801"/>
              <p:cNvSpPr>
                <a:spLocks/>
              </p:cNvSpPr>
              <p:nvPr/>
            </p:nvSpPr>
            <p:spPr bwMode="auto">
              <a:xfrm>
                <a:off x="2499" y="24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0" name="Freeform 13802"/>
              <p:cNvSpPr>
                <a:spLocks/>
              </p:cNvSpPr>
              <p:nvPr/>
            </p:nvSpPr>
            <p:spPr bwMode="auto">
              <a:xfrm>
                <a:off x="1972" y="29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1" name="Freeform 13803"/>
              <p:cNvSpPr>
                <a:spLocks/>
              </p:cNvSpPr>
              <p:nvPr/>
            </p:nvSpPr>
            <p:spPr bwMode="auto">
              <a:xfrm>
                <a:off x="2677" y="2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2" name="Freeform 13804"/>
              <p:cNvSpPr>
                <a:spLocks/>
              </p:cNvSpPr>
              <p:nvPr/>
            </p:nvSpPr>
            <p:spPr bwMode="auto">
              <a:xfrm>
                <a:off x="3064" y="279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3" name="Freeform 13805"/>
              <p:cNvSpPr>
                <a:spLocks/>
              </p:cNvSpPr>
              <p:nvPr/>
            </p:nvSpPr>
            <p:spPr bwMode="auto">
              <a:xfrm>
                <a:off x="3272" y="28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4" name="Freeform 13806"/>
              <p:cNvSpPr>
                <a:spLocks/>
              </p:cNvSpPr>
              <p:nvPr/>
            </p:nvSpPr>
            <p:spPr bwMode="auto">
              <a:xfrm>
                <a:off x="2685" y="27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5" name="Freeform 13807"/>
              <p:cNvSpPr>
                <a:spLocks/>
              </p:cNvSpPr>
              <p:nvPr/>
            </p:nvSpPr>
            <p:spPr bwMode="auto">
              <a:xfrm>
                <a:off x="2469" y="292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6" name="Freeform 13808"/>
              <p:cNvSpPr>
                <a:spLocks/>
              </p:cNvSpPr>
              <p:nvPr/>
            </p:nvSpPr>
            <p:spPr bwMode="auto">
              <a:xfrm>
                <a:off x="2519" y="284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7" name="Freeform 13809"/>
              <p:cNvSpPr>
                <a:spLocks/>
              </p:cNvSpPr>
              <p:nvPr/>
            </p:nvSpPr>
            <p:spPr bwMode="auto">
              <a:xfrm>
                <a:off x="2336" y="282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8" name="Freeform 13810"/>
              <p:cNvSpPr>
                <a:spLocks/>
              </p:cNvSpPr>
              <p:nvPr/>
            </p:nvSpPr>
            <p:spPr bwMode="auto">
              <a:xfrm>
                <a:off x="2528" y="277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9" name="Freeform 13811"/>
              <p:cNvSpPr>
                <a:spLocks/>
              </p:cNvSpPr>
              <p:nvPr/>
            </p:nvSpPr>
            <p:spPr bwMode="auto">
              <a:xfrm>
                <a:off x="2512" y="29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0" name="Freeform 13812"/>
              <p:cNvSpPr>
                <a:spLocks/>
              </p:cNvSpPr>
              <p:nvPr/>
            </p:nvSpPr>
            <p:spPr bwMode="auto">
              <a:xfrm>
                <a:off x="2038" y="24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1" name="Freeform 13813"/>
              <p:cNvSpPr>
                <a:spLocks/>
              </p:cNvSpPr>
              <p:nvPr/>
            </p:nvSpPr>
            <p:spPr bwMode="auto">
              <a:xfrm>
                <a:off x="2593" y="2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2" name="Freeform 13814"/>
              <p:cNvSpPr>
                <a:spLocks/>
              </p:cNvSpPr>
              <p:nvPr/>
            </p:nvSpPr>
            <p:spPr bwMode="auto">
              <a:xfrm>
                <a:off x="2954" y="295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3" name="Freeform 13815"/>
              <p:cNvSpPr>
                <a:spLocks/>
              </p:cNvSpPr>
              <p:nvPr/>
            </p:nvSpPr>
            <p:spPr bwMode="auto">
              <a:xfrm>
                <a:off x="2820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4" name="Freeform 13816"/>
              <p:cNvSpPr>
                <a:spLocks/>
              </p:cNvSpPr>
              <p:nvPr/>
            </p:nvSpPr>
            <p:spPr bwMode="auto">
              <a:xfrm>
                <a:off x="2839" y="278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5" name="Freeform 13817"/>
              <p:cNvSpPr>
                <a:spLocks/>
              </p:cNvSpPr>
              <p:nvPr/>
            </p:nvSpPr>
            <p:spPr bwMode="auto">
              <a:xfrm>
                <a:off x="2174" y="284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6" name="Freeform 13818"/>
              <p:cNvSpPr>
                <a:spLocks/>
              </p:cNvSpPr>
              <p:nvPr/>
            </p:nvSpPr>
            <p:spPr bwMode="auto">
              <a:xfrm>
                <a:off x="1990" y="282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7" name="Freeform 13819"/>
              <p:cNvSpPr>
                <a:spLocks/>
              </p:cNvSpPr>
              <p:nvPr/>
            </p:nvSpPr>
            <p:spPr bwMode="auto">
              <a:xfrm>
                <a:off x="2923" y="28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8" name="Freeform 13820"/>
              <p:cNvSpPr>
                <a:spLocks/>
              </p:cNvSpPr>
              <p:nvPr/>
            </p:nvSpPr>
            <p:spPr bwMode="auto">
              <a:xfrm>
                <a:off x="2201" y="27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9" name="Freeform 13821"/>
              <p:cNvSpPr>
                <a:spLocks/>
              </p:cNvSpPr>
              <p:nvPr/>
            </p:nvSpPr>
            <p:spPr bwMode="auto">
              <a:xfrm>
                <a:off x="2708" y="285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0" name="Freeform 13822"/>
              <p:cNvSpPr>
                <a:spLocks/>
              </p:cNvSpPr>
              <p:nvPr/>
            </p:nvSpPr>
            <p:spPr bwMode="auto">
              <a:xfrm>
                <a:off x="1968" y="2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1" name="Freeform 13823"/>
              <p:cNvSpPr>
                <a:spLocks/>
              </p:cNvSpPr>
              <p:nvPr/>
            </p:nvSpPr>
            <p:spPr bwMode="auto">
              <a:xfrm>
                <a:off x="2352" y="279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2" name="Freeform 13824"/>
              <p:cNvSpPr>
                <a:spLocks/>
              </p:cNvSpPr>
              <p:nvPr/>
            </p:nvSpPr>
            <p:spPr bwMode="auto">
              <a:xfrm>
                <a:off x="2984" y="26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3" name="Freeform 13825"/>
              <p:cNvSpPr>
                <a:spLocks/>
              </p:cNvSpPr>
              <p:nvPr/>
            </p:nvSpPr>
            <p:spPr bwMode="auto">
              <a:xfrm>
                <a:off x="2937" y="281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0" name="Group 14027"/>
            <p:cNvGrpSpPr>
              <a:grpSpLocks/>
            </p:cNvGrpSpPr>
            <p:nvPr/>
          </p:nvGrpSpPr>
          <p:grpSpPr bwMode="auto">
            <a:xfrm>
              <a:off x="1705" y="965"/>
              <a:ext cx="2288" cy="2124"/>
              <a:chOff x="1705" y="965"/>
              <a:chExt cx="2288" cy="2124"/>
            </a:xfrm>
          </p:grpSpPr>
          <p:sp>
            <p:nvSpPr>
              <p:cNvPr id="12514" name="Freeform 13827"/>
              <p:cNvSpPr>
                <a:spLocks/>
              </p:cNvSpPr>
              <p:nvPr/>
            </p:nvSpPr>
            <p:spPr bwMode="auto">
              <a:xfrm>
                <a:off x="2318" y="28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5" name="Freeform 13828"/>
              <p:cNvSpPr>
                <a:spLocks/>
              </p:cNvSpPr>
              <p:nvPr/>
            </p:nvSpPr>
            <p:spPr bwMode="auto">
              <a:xfrm>
                <a:off x="2897" y="27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6" name="Freeform 13829"/>
              <p:cNvSpPr>
                <a:spLocks/>
              </p:cNvSpPr>
              <p:nvPr/>
            </p:nvSpPr>
            <p:spPr bwMode="auto">
              <a:xfrm>
                <a:off x="2383" y="2830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7" name="Freeform 13830"/>
              <p:cNvSpPr>
                <a:spLocks/>
              </p:cNvSpPr>
              <p:nvPr/>
            </p:nvSpPr>
            <p:spPr bwMode="auto">
              <a:xfrm>
                <a:off x="3049" y="234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8" name="Freeform 13831"/>
              <p:cNvSpPr>
                <a:spLocks/>
              </p:cNvSpPr>
              <p:nvPr/>
            </p:nvSpPr>
            <p:spPr bwMode="auto">
              <a:xfrm>
                <a:off x="2630" y="29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9" name="Freeform 13832"/>
              <p:cNvSpPr>
                <a:spLocks/>
              </p:cNvSpPr>
              <p:nvPr/>
            </p:nvSpPr>
            <p:spPr bwMode="auto">
              <a:xfrm>
                <a:off x="2281" y="28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0" name="Freeform 13833"/>
              <p:cNvSpPr>
                <a:spLocks/>
              </p:cNvSpPr>
              <p:nvPr/>
            </p:nvSpPr>
            <p:spPr bwMode="auto">
              <a:xfrm>
                <a:off x="3004" y="277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1" name="Freeform 13834"/>
              <p:cNvSpPr>
                <a:spLocks/>
              </p:cNvSpPr>
              <p:nvPr/>
            </p:nvSpPr>
            <p:spPr bwMode="auto">
              <a:xfrm>
                <a:off x="2925" y="2877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2" name="Freeform 13835"/>
              <p:cNvSpPr>
                <a:spLocks/>
              </p:cNvSpPr>
              <p:nvPr/>
            </p:nvSpPr>
            <p:spPr bwMode="auto">
              <a:xfrm>
                <a:off x="2701" y="29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3" name="Freeform 13836"/>
              <p:cNvSpPr>
                <a:spLocks/>
              </p:cNvSpPr>
              <p:nvPr/>
            </p:nvSpPr>
            <p:spPr bwMode="auto">
              <a:xfrm>
                <a:off x="2749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4" name="Freeform 13837"/>
              <p:cNvSpPr>
                <a:spLocks/>
              </p:cNvSpPr>
              <p:nvPr/>
            </p:nvSpPr>
            <p:spPr bwMode="auto">
              <a:xfrm>
                <a:off x="3194" y="26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5" name="Freeform 13838"/>
              <p:cNvSpPr>
                <a:spLocks/>
              </p:cNvSpPr>
              <p:nvPr/>
            </p:nvSpPr>
            <p:spPr bwMode="auto">
              <a:xfrm>
                <a:off x="1809" y="27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6" name="Freeform 13839"/>
              <p:cNvSpPr>
                <a:spLocks/>
              </p:cNvSpPr>
              <p:nvPr/>
            </p:nvSpPr>
            <p:spPr bwMode="auto">
              <a:xfrm>
                <a:off x="2959" y="28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7" name="Freeform 13840"/>
              <p:cNvSpPr>
                <a:spLocks/>
              </p:cNvSpPr>
              <p:nvPr/>
            </p:nvSpPr>
            <p:spPr bwMode="auto">
              <a:xfrm>
                <a:off x="2270" y="29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8" name="Freeform 13841"/>
              <p:cNvSpPr>
                <a:spLocks/>
              </p:cNvSpPr>
              <p:nvPr/>
            </p:nvSpPr>
            <p:spPr bwMode="auto">
              <a:xfrm>
                <a:off x="2916" y="28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9" name="Freeform 13842"/>
              <p:cNvSpPr>
                <a:spLocks/>
              </p:cNvSpPr>
              <p:nvPr/>
            </p:nvSpPr>
            <p:spPr bwMode="auto">
              <a:xfrm>
                <a:off x="2963" y="238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0" name="Freeform 13843"/>
              <p:cNvSpPr>
                <a:spLocks/>
              </p:cNvSpPr>
              <p:nvPr/>
            </p:nvSpPr>
            <p:spPr bwMode="auto">
              <a:xfrm>
                <a:off x="2484" y="28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1" name="Freeform 13844"/>
              <p:cNvSpPr>
                <a:spLocks/>
              </p:cNvSpPr>
              <p:nvPr/>
            </p:nvSpPr>
            <p:spPr bwMode="auto">
              <a:xfrm>
                <a:off x="2380" y="28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2" name="Freeform 13845"/>
              <p:cNvSpPr>
                <a:spLocks/>
              </p:cNvSpPr>
              <p:nvPr/>
            </p:nvSpPr>
            <p:spPr bwMode="auto">
              <a:xfrm>
                <a:off x="2644" y="26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3" name="Freeform 13846"/>
              <p:cNvSpPr>
                <a:spLocks/>
              </p:cNvSpPr>
              <p:nvPr/>
            </p:nvSpPr>
            <p:spPr bwMode="auto">
              <a:xfrm>
                <a:off x="2756" y="28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4" name="Freeform 13847"/>
              <p:cNvSpPr>
                <a:spLocks/>
              </p:cNvSpPr>
              <p:nvPr/>
            </p:nvSpPr>
            <p:spPr bwMode="auto">
              <a:xfrm>
                <a:off x="3103" y="303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5" name="Freeform 13848"/>
              <p:cNvSpPr>
                <a:spLocks/>
              </p:cNvSpPr>
              <p:nvPr/>
            </p:nvSpPr>
            <p:spPr bwMode="auto">
              <a:xfrm>
                <a:off x="2348" y="28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6" name="Freeform 13849"/>
              <p:cNvSpPr>
                <a:spLocks/>
              </p:cNvSpPr>
              <p:nvPr/>
            </p:nvSpPr>
            <p:spPr bwMode="auto">
              <a:xfrm>
                <a:off x="2810" y="28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7" name="Freeform 13850"/>
              <p:cNvSpPr>
                <a:spLocks/>
              </p:cNvSpPr>
              <p:nvPr/>
            </p:nvSpPr>
            <p:spPr bwMode="auto">
              <a:xfrm>
                <a:off x="2717" y="28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8" name="Freeform 13851"/>
              <p:cNvSpPr>
                <a:spLocks/>
              </p:cNvSpPr>
              <p:nvPr/>
            </p:nvSpPr>
            <p:spPr bwMode="auto">
              <a:xfrm>
                <a:off x="2243" y="256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9" name="Freeform 13852"/>
              <p:cNvSpPr>
                <a:spLocks/>
              </p:cNvSpPr>
              <p:nvPr/>
            </p:nvSpPr>
            <p:spPr bwMode="auto">
              <a:xfrm>
                <a:off x="1982" y="26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0" name="Freeform 13853"/>
              <p:cNvSpPr>
                <a:spLocks/>
              </p:cNvSpPr>
              <p:nvPr/>
            </p:nvSpPr>
            <p:spPr bwMode="auto">
              <a:xfrm>
                <a:off x="2179" y="260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1" name="Freeform 13854"/>
              <p:cNvSpPr>
                <a:spLocks/>
              </p:cNvSpPr>
              <p:nvPr/>
            </p:nvSpPr>
            <p:spPr bwMode="auto">
              <a:xfrm>
                <a:off x="1705" y="281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2" name="Freeform 13855"/>
              <p:cNvSpPr>
                <a:spLocks/>
              </p:cNvSpPr>
              <p:nvPr/>
            </p:nvSpPr>
            <p:spPr bwMode="auto">
              <a:xfrm>
                <a:off x="2412" y="25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3" name="Freeform 13856"/>
              <p:cNvSpPr>
                <a:spLocks/>
              </p:cNvSpPr>
              <p:nvPr/>
            </p:nvSpPr>
            <p:spPr bwMode="auto">
              <a:xfrm>
                <a:off x="3001" y="275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4" name="Freeform 13857"/>
              <p:cNvSpPr>
                <a:spLocks/>
              </p:cNvSpPr>
              <p:nvPr/>
            </p:nvSpPr>
            <p:spPr bwMode="auto">
              <a:xfrm>
                <a:off x="2693" y="283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5" name="Freeform 13858"/>
              <p:cNvSpPr>
                <a:spLocks/>
              </p:cNvSpPr>
              <p:nvPr/>
            </p:nvSpPr>
            <p:spPr bwMode="auto">
              <a:xfrm>
                <a:off x="3051" y="28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6" name="Freeform 13859"/>
              <p:cNvSpPr>
                <a:spLocks/>
              </p:cNvSpPr>
              <p:nvPr/>
            </p:nvSpPr>
            <p:spPr bwMode="auto">
              <a:xfrm>
                <a:off x="2495" y="29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7" name="Freeform 13860"/>
              <p:cNvSpPr>
                <a:spLocks/>
              </p:cNvSpPr>
              <p:nvPr/>
            </p:nvSpPr>
            <p:spPr bwMode="auto">
              <a:xfrm>
                <a:off x="3594" y="1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8" name="Freeform 13861"/>
              <p:cNvSpPr>
                <a:spLocks/>
              </p:cNvSpPr>
              <p:nvPr/>
            </p:nvSpPr>
            <p:spPr bwMode="auto">
              <a:xfrm>
                <a:off x="3904" y="11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9" name="Freeform 13862"/>
              <p:cNvSpPr>
                <a:spLocks/>
              </p:cNvSpPr>
              <p:nvPr/>
            </p:nvSpPr>
            <p:spPr bwMode="auto">
              <a:xfrm>
                <a:off x="3276" y="1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0" name="Freeform 13863"/>
              <p:cNvSpPr>
                <a:spLocks/>
              </p:cNvSpPr>
              <p:nvPr/>
            </p:nvSpPr>
            <p:spPr bwMode="auto">
              <a:xfrm>
                <a:off x="3798" y="10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1" name="Freeform 13864"/>
              <p:cNvSpPr>
                <a:spLocks/>
              </p:cNvSpPr>
              <p:nvPr/>
            </p:nvSpPr>
            <p:spPr bwMode="auto">
              <a:xfrm>
                <a:off x="3950" y="10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2" name="Freeform 13865"/>
              <p:cNvSpPr>
                <a:spLocks/>
              </p:cNvSpPr>
              <p:nvPr/>
            </p:nvSpPr>
            <p:spPr bwMode="auto">
              <a:xfrm>
                <a:off x="2309" y="16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3" name="Freeform 13866"/>
              <p:cNvSpPr>
                <a:spLocks/>
              </p:cNvSpPr>
              <p:nvPr/>
            </p:nvSpPr>
            <p:spPr bwMode="auto">
              <a:xfrm>
                <a:off x="3382" y="131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4" name="Freeform 13867"/>
              <p:cNvSpPr>
                <a:spLocks/>
              </p:cNvSpPr>
              <p:nvPr/>
            </p:nvSpPr>
            <p:spPr bwMode="auto">
              <a:xfrm>
                <a:off x="3686" y="13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5" name="Freeform 13868"/>
              <p:cNvSpPr>
                <a:spLocks/>
              </p:cNvSpPr>
              <p:nvPr/>
            </p:nvSpPr>
            <p:spPr bwMode="auto">
              <a:xfrm>
                <a:off x="2469" y="13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6" name="Freeform 13869"/>
              <p:cNvSpPr>
                <a:spLocks/>
              </p:cNvSpPr>
              <p:nvPr/>
            </p:nvSpPr>
            <p:spPr bwMode="auto">
              <a:xfrm>
                <a:off x="2152" y="16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7" name="Freeform 13870"/>
              <p:cNvSpPr>
                <a:spLocks/>
              </p:cNvSpPr>
              <p:nvPr/>
            </p:nvSpPr>
            <p:spPr bwMode="auto">
              <a:xfrm>
                <a:off x="3954" y="14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8" name="Freeform 13871"/>
              <p:cNvSpPr>
                <a:spLocks/>
              </p:cNvSpPr>
              <p:nvPr/>
            </p:nvSpPr>
            <p:spPr bwMode="auto">
              <a:xfrm>
                <a:off x="2626" y="12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9" name="Freeform 13872"/>
              <p:cNvSpPr>
                <a:spLocks/>
              </p:cNvSpPr>
              <p:nvPr/>
            </p:nvSpPr>
            <p:spPr bwMode="auto">
              <a:xfrm>
                <a:off x="3840" y="11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0" name="Freeform 13873"/>
              <p:cNvSpPr>
                <a:spLocks/>
              </p:cNvSpPr>
              <p:nvPr/>
            </p:nvSpPr>
            <p:spPr bwMode="auto">
              <a:xfrm>
                <a:off x="3594" y="14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1" name="Freeform 13874"/>
              <p:cNvSpPr>
                <a:spLocks/>
              </p:cNvSpPr>
              <p:nvPr/>
            </p:nvSpPr>
            <p:spPr bwMode="auto">
              <a:xfrm>
                <a:off x="3455" y="17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2" name="Freeform 13875"/>
              <p:cNvSpPr>
                <a:spLocks/>
              </p:cNvSpPr>
              <p:nvPr/>
            </p:nvSpPr>
            <p:spPr bwMode="auto">
              <a:xfrm>
                <a:off x="3522" y="13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3" name="Freeform 13876"/>
              <p:cNvSpPr>
                <a:spLocks/>
              </p:cNvSpPr>
              <p:nvPr/>
            </p:nvSpPr>
            <p:spPr bwMode="auto">
              <a:xfrm>
                <a:off x="3421" y="14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4" name="Freeform 13877"/>
              <p:cNvSpPr>
                <a:spLocks/>
              </p:cNvSpPr>
              <p:nvPr/>
            </p:nvSpPr>
            <p:spPr bwMode="auto">
              <a:xfrm>
                <a:off x="2298" y="132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5" name="Freeform 13878"/>
              <p:cNvSpPr>
                <a:spLocks/>
              </p:cNvSpPr>
              <p:nvPr/>
            </p:nvSpPr>
            <p:spPr bwMode="auto">
              <a:xfrm>
                <a:off x="3298" y="184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6" name="Freeform 13879"/>
              <p:cNvSpPr>
                <a:spLocks/>
              </p:cNvSpPr>
              <p:nvPr/>
            </p:nvSpPr>
            <p:spPr bwMode="auto">
              <a:xfrm>
                <a:off x="3229" y="15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7" name="Freeform 13880"/>
              <p:cNvSpPr>
                <a:spLocks/>
              </p:cNvSpPr>
              <p:nvPr/>
            </p:nvSpPr>
            <p:spPr bwMode="auto">
              <a:xfrm>
                <a:off x="2540" y="16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8" name="Freeform 13881"/>
              <p:cNvSpPr>
                <a:spLocks/>
              </p:cNvSpPr>
              <p:nvPr/>
            </p:nvSpPr>
            <p:spPr bwMode="auto">
              <a:xfrm>
                <a:off x="2693" y="18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9" name="Freeform 13882"/>
              <p:cNvSpPr>
                <a:spLocks/>
              </p:cNvSpPr>
              <p:nvPr/>
            </p:nvSpPr>
            <p:spPr bwMode="auto">
              <a:xfrm>
                <a:off x="2379" y="12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0" name="Freeform 13883"/>
              <p:cNvSpPr>
                <a:spLocks/>
              </p:cNvSpPr>
              <p:nvPr/>
            </p:nvSpPr>
            <p:spPr bwMode="auto">
              <a:xfrm>
                <a:off x="3496" y="123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1" name="Freeform 13884"/>
              <p:cNvSpPr>
                <a:spLocks/>
              </p:cNvSpPr>
              <p:nvPr/>
            </p:nvSpPr>
            <p:spPr bwMode="auto">
              <a:xfrm>
                <a:off x="3723" y="15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2" name="Freeform 13885"/>
              <p:cNvSpPr>
                <a:spLocks/>
              </p:cNvSpPr>
              <p:nvPr/>
            </p:nvSpPr>
            <p:spPr bwMode="auto">
              <a:xfrm>
                <a:off x="3343" y="13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3" name="Freeform 13886"/>
              <p:cNvSpPr>
                <a:spLocks/>
              </p:cNvSpPr>
              <p:nvPr/>
            </p:nvSpPr>
            <p:spPr bwMode="auto">
              <a:xfrm>
                <a:off x="2832" y="196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4" name="Freeform 13887"/>
              <p:cNvSpPr>
                <a:spLocks/>
              </p:cNvSpPr>
              <p:nvPr/>
            </p:nvSpPr>
            <p:spPr bwMode="auto">
              <a:xfrm>
                <a:off x="2526" y="15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5" name="Freeform 13888"/>
              <p:cNvSpPr>
                <a:spLocks/>
              </p:cNvSpPr>
              <p:nvPr/>
            </p:nvSpPr>
            <p:spPr bwMode="auto">
              <a:xfrm>
                <a:off x="3206" y="19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6" name="Freeform 13889"/>
              <p:cNvSpPr>
                <a:spLocks/>
              </p:cNvSpPr>
              <p:nvPr/>
            </p:nvSpPr>
            <p:spPr bwMode="auto">
              <a:xfrm>
                <a:off x="3187" y="12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7" name="Freeform 13890"/>
              <p:cNvSpPr>
                <a:spLocks/>
              </p:cNvSpPr>
              <p:nvPr/>
            </p:nvSpPr>
            <p:spPr bwMode="auto">
              <a:xfrm>
                <a:off x="3268" y="125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8" name="Freeform 13891"/>
              <p:cNvSpPr>
                <a:spLocks/>
              </p:cNvSpPr>
              <p:nvPr/>
            </p:nvSpPr>
            <p:spPr bwMode="auto">
              <a:xfrm>
                <a:off x="3274" y="10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9" name="Freeform 13892"/>
              <p:cNvSpPr>
                <a:spLocks/>
              </p:cNvSpPr>
              <p:nvPr/>
            </p:nvSpPr>
            <p:spPr bwMode="auto">
              <a:xfrm>
                <a:off x="2561" y="12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0" name="Freeform 13893"/>
              <p:cNvSpPr>
                <a:spLocks/>
              </p:cNvSpPr>
              <p:nvPr/>
            </p:nvSpPr>
            <p:spPr bwMode="auto">
              <a:xfrm>
                <a:off x="2128" y="13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1" name="Freeform 13894"/>
              <p:cNvSpPr>
                <a:spLocks/>
              </p:cNvSpPr>
              <p:nvPr/>
            </p:nvSpPr>
            <p:spPr bwMode="auto">
              <a:xfrm>
                <a:off x="3542" y="18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2" name="Freeform 13895"/>
              <p:cNvSpPr>
                <a:spLocks/>
              </p:cNvSpPr>
              <p:nvPr/>
            </p:nvSpPr>
            <p:spPr bwMode="auto">
              <a:xfrm>
                <a:off x="3642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3" name="Freeform 13896"/>
              <p:cNvSpPr>
                <a:spLocks/>
              </p:cNvSpPr>
              <p:nvPr/>
            </p:nvSpPr>
            <p:spPr bwMode="auto">
              <a:xfrm>
                <a:off x="3230" y="18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4" name="Freeform 13897"/>
              <p:cNvSpPr>
                <a:spLocks/>
              </p:cNvSpPr>
              <p:nvPr/>
            </p:nvSpPr>
            <p:spPr bwMode="auto">
              <a:xfrm>
                <a:off x="3797" y="12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5" name="Freeform 13898"/>
              <p:cNvSpPr>
                <a:spLocks/>
              </p:cNvSpPr>
              <p:nvPr/>
            </p:nvSpPr>
            <p:spPr bwMode="auto">
              <a:xfrm>
                <a:off x="2909" y="190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6" name="Freeform 13899"/>
              <p:cNvSpPr>
                <a:spLocks/>
              </p:cNvSpPr>
              <p:nvPr/>
            </p:nvSpPr>
            <p:spPr bwMode="auto">
              <a:xfrm>
                <a:off x="2295" y="15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7" name="Freeform 13900"/>
              <p:cNvSpPr>
                <a:spLocks/>
              </p:cNvSpPr>
              <p:nvPr/>
            </p:nvSpPr>
            <p:spPr bwMode="auto">
              <a:xfrm>
                <a:off x="2791" y="13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8" name="Freeform 13901"/>
              <p:cNvSpPr>
                <a:spLocks/>
              </p:cNvSpPr>
              <p:nvPr/>
            </p:nvSpPr>
            <p:spPr bwMode="auto">
              <a:xfrm>
                <a:off x="3573" y="12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9" name="Freeform 13902"/>
              <p:cNvSpPr>
                <a:spLocks/>
              </p:cNvSpPr>
              <p:nvPr/>
            </p:nvSpPr>
            <p:spPr bwMode="auto">
              <a:xfrm>
                <a:off x="3233" y="12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0" name="Freeform 13903"/>
              <p:cNvSpPr>
                <a:spLocks/>
              </p:cNvSpPr>
              <p:nvPr/>
            </p:nvSpPr>
            <p:spPr bwMode="auto">
              <a:xfrm>
                <a:off x="2395" y="17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1" name="Freeform 13904"/>
              <p:cNvSpPr>
                <a:spLocks/>
              </p:cNvSpPr>
              <p:nvPr/>
            </p:nvSpPr>
            <p:spPr bwMode="auto">
              <a:xfrm>
                <a:off x="3201" y="2036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2" name="Freeform 13905"/>
              <p:cNvSpPr>
                <a:spLocks/>
              </p:cNvSpPr>
              <p:nvPr/>
            </p:nvSpPr>
            <p:spPr bwMode="auto">
              <a:xfrm>
                <a:off x="2676" y="12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3" name="Freeform 13906"/>
              <p:cNvSpPr>
                <a:spLocks/>
              </p:cNvSpPr>
              <p:nvPr/>
            </p:nvSpPr>
            <p:spPr bwMode="auto">
              <a:xfrm>
                <a:off x="3526" y="109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4" name="Freeform 13907"/>
              <p:cNvSpPr>
                <a:spLocks/>
              </p:cNvSpPr>
              <p:nvPr/>
            </p:nvSpPr>
            <p:spPr bwMode="auto">
              <a:xfrm>
                <a:off x="3267" y="108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5" name="Freeform 13908"/>
              <p:cNvSpPr>
                <a:spLocks/>
              </p:cNvSpPr>
              <p:nvPr/>
            </p:nvSpPr>
            <p:spPr bwMode="auto">
              <a:xfrm>
                <a:off x="2875" y="12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6" name="Freeform 13909"/>
              <p:cNvSpPr>
                <a:spLocks/>
              </p:cNvSpPr>
              <p:nvPr/>
            </p:nvSpPr>
            <p:spPr bwMode="auto">
              <a:xfrm>
                <a:off x="2664" y="11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7" name="Freeform 13910"/>
              <p:cNvSpPr>
                <a:spLocks/>
              </p:cNvSpPr>
              <p:nvPr/>
            </p:nvSpPr>
            <p:spPr bwMode="auto">
              <a:xfrm>
                <a:off x="1856" y="155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8" name="Freeform 13911"/>
              <p:cNvSpPr>
                <a:spLocks/>
              </p:cNvSpPr>
              <p:nvPr/>
            </p:nvSpPr>
            <p:spPr bwMode="auto">
              <a:xfrm>
                <a:off x="2688" y="121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9" name="Freeform 13912"/>
              <p:cNvSpPr>
                <a:spLocks/>
              </p:cNvSpPr>
              <p:nvPr/>
            </p:nvSpPr>
            <p:spPr bwMode="auto">
              <a:xfrm>
                <a:off x="2518" y="13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0" name="Freeform 13913"/>
              <p:cNvSpPr>
                <a:spLocks/>
              </p:cNvSpPr>
              <p:nvPr/>
            </p:nvSpPr>
            <p:spPr bwMode="auto">
              <a:xfrm>
                <a:off x="3509" y="12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1" name="Freeform 13914"/>
              <p:cNvSpPr>
                <a:spLocks/>
              </p:cNvSpPr>
              <p:nvPr/>
            </p:nvSpPr>
            <p:spPr bwMode="auto">
              <a:xfrm>
                <a:off x="2749" y="110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2" name="Freeform 13915"/>
              <p:cNvSpPr>
                <a:spLocks/>
              </p:cNvSpPr>
              <p:nvPr/>
            </p:nvSpPr>
            <p:spPr bwMode="auto">
              <a:xfrm>
                <a:off x="3114" y="11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3" name="Freeform 13916"/>
              <p:cNvSpPr>
                <a:spLocks/>
              </p:cNvSpPr>
              <p:nvPr/>
            </p:nvSpPr>
            <p:spPr bwMode="auto">
              <a:xfrm>
                <a:off x="2408" y="10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4" name="Freeform 13917"/>
              <p:cNvSpPr>
                <a:spLocks/>
              </p:cNvSpPr>
              <p:nvPr/>
            </p:nvSpPr>
            <p:spPr bwMode="auto">
              <a:xfrm>
                <a:off x="2691" y="12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5" name="Freeform 13918"/>
              <p:cNvSpPr>
                <a:spLocks/>
              </p:cNvSpPr>
              <p:nvPr/>
            </p:nvSpPr>
            <p:spPr bwMode="auto">
              <a:xfrm>
                <a:off x="3047" y="120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6" name="Freeform 13919"/>
              <p:cNvSpPr>
                <a:spLocks/>
              </p:cNvSpPr>
              <p:nvPr/>
            </p:nvSpPr>
            <p:spPr bwMode="auto">
              <a:xfrm>
                <a:off x="2919" y="11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7" name="Freeform 13920"/>
              <p:cNvSpPr>
                <a:spLocks/>
              </p:cNvSpPr>
              <p:nvPr/>
            </p:nvSpPr>
            <p:spPr bwMode="auto">
              <a:xfrm>
                <a:off x="3848" y="144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8" name="Freeform 13921"/>
              <p:cNvSpPr>
                <a:spLocks/>
              </p:cNvSpPr>
              <p:nvPr/>
            </p:nvSpPr>
            <p:spPr bwMode="auto">
              <a:xfrm>
                <a:off x="2612" y="14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9" name="Freeform 13922"/>
              <p:cNvSpPr>
                <a:spLocks/>
              </p:cNvSpPr>
              <p:nvPr/>
            </p:nvSpPr>
            <p:spPr bwMode="auto">
              <a:xfrm>
                <a:off x="3823" y="14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0" name="Freeform 13923"/>
              <p:cNvSpPr>
                <a:spLocks/>
              </p:cNvSpPr>
              <p:nvPr/>
            </p:nvSpPr>
            <p:spPr bwMode="auto">
              <a:xfrm>
                <a:off x="2883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1" name="Freeform 13924"/>
              <p:cNvSpPr>
                <a:spLocks/>
              </p:cNvSpPr>
              <p:nvPr/>
            </p:nvSpPr>
            <p:spPr bwMode="auto">
              <a:xfrm>
                <a:off x="3517" y="15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2" name="Freeform 13925"/>
              <p:cNvSpPr>
                <a:spLocks/>
              </p:cNvSpPr>
              <p:nvPr/>
            </p:nvSpPr>
            <p:spPr bwMode="auto">
              <a:xfrm>
                <a:off x="3585" y="180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3" name="Freeform 13926"/>
              <p:cNvSpPr>
                <a:spLocks/>
              </p:cNvSpPr>
              <p:nvPr/>
            </p:nvSpPr>
            <p:spPr bwMode="auto">
              <a:xfrm>
                <a:off x="3213" y="10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4" name="Freeform 13927"/>
              <p:cNvSpPr>
                <a:spLocks/>
              </p:cNvSpPr>
              <p:nvPr/>
            </p:nvSpPr>
            <p:spPr bwMode="auto">
              <a:xfrm>
                <a:off x="3154" y="11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5" name="Freeform 13928"/>
              <p:cNvSpPr>
                <a:spLocks/>
              </p:cNvSpPr>
              <p:nvPr/>
            </p:nvSpPr>
            <p:spPr bwMode="auto">
              <a:xfrm>
                <a:off x="2954" y="20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6" name="Freeform 13929"/>
              <p:cNvSpPr>
                <a:spLocks/>
              </p:cNvSpPr>
              <p:nvPr/>
            </p:nvSpPr>
            <p:spPr bwMode="auto">
              <a:xfrm>
                <a:off x="3189" y="17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7" name="Freeform 13930"/>
              <p:cNvSpPr>
                <a:spLocks/>
              </p:cNvSpPr>
              <p:nvPr/>
            </p:nvSpPr>
            <p:spPr bwMode="auto">
              <a:xfrm>
                <a:off x="1976" y="125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8" name="Freeform 13931"/>
              <p:cNvSpPr>
                <a:spLocks/>
              </p:cNvSpPr>
              <p:nvPr/>
            </p:nvSpPr>
            <p:spPr bwMode="auto">
              <a:xfrm>
                <a:off x="3253" y="123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9" name="Freeform 13932"/>
              <p:cNvSpPr>
                <a:spLocks/>
              </p:cNvSpPr>
              <p:nvPr/>
            </p:nvSpPr>
            <p:spPr bwMode="auto">
              <a:xfrm>
                <a:off x="2752" y="123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0" name="Freeform 13933"/>
              <p:cNvSpPr>
                <a:spLocks/>
              </p:cNvSpPr>
              <p:nvPr/>
            </p:nvSpPr>
            <p:spPr bwMode="auto">
              <a:xfrm>
                <a:off x="2616" y="12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1" name="Freeform 13934"/>
              <p:cNvSpPr>
                <a:spLocks/>
              </p:cNvSpPr>
              <p:nvPr/>
            </p:nvSpPr>
            <p:spPr bwMode="auto">
              <a:xfrm>
                <a:off x="2892" y="130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2" name="Freeform 13935"/>
              <p:cNvSpPr>
                <a:spLocks/>
              </p:cNvSpPr>
              <p:nvPr/>
            </p:nvSpPr>
            <p:spPr bwMode="auto">
              <a:xfrm>
                <a:off x="3614" y="165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3" name="Freeform 13936"/>
              <p:cNvSpPr>
                <a:spLocks/>
              </p:cNvSpPr>
              <p:nvPr/>
            </p:nvSpPr>
            <p:spPr bwMode="auto">
              <a:xfrm>
                <a:off x="3363" y="12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4" name="Freeform 13937"/>
              <p:cNvSpPr>
                <a:spLocks/>
              </p:cNvSpPr>
              <p:nvPr/>
            </p:nvSpPr>
            <p:spPr bwMode="auto">
              <a:xfrm>
                <a:off x="3730" y="17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5" name="Freeform 13938"/>
              <p:cNvSpPr>
                <a:spLocks/>
              </p:cNvSpPr>
              <p:nvPr/>
            </p:nvSpPr>
            <p:spPr bwMode="auto">
              <a:xfrm>
                <a:off x="2564" y="11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6" name="Freeform 13939"/>
              <p:cNvSpPr>
                <a:spLocks/>
              </p:cNvSpPr>
              <p:nvPr/>
            </p:nvSpPr>
            <p:spPr bwMode="auto">
              <a:xfrm>
                <a:off x="3219" y="13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7" name="Freeform 13940"/>
              <p:cNvSpPr>
                <a:spLocks/>
              </p:cNvSpPr>
              <p:nvPr/>
            </p:nvSpPr>
            <p:spPr bwMode="auto">
              <a:xfrm>
                <a:off x="3149" y="10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8" name="Freeform 13941"/>
              <p:cNvSpPr>
                <a:spLocks/>
              </p:cNvSpPr>
              <p:nvPr/>
            </p:nvSpPr>
            <p:spPr bwMode="auto">
              <a:xfrm>
                <a:off x="2622" y="22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9" name="Freeform 13942"/>
              <p:cNvSpPr>
                <a:spLocks/>
              </p:cNvSpPr>
              <p:nvPr/>
            </p:nvSpPr>
            <p:spPr bwMode="auto">
              <a:xfrm>
                <a:off x="2385" y="11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0" name="Freeform 13943"/>
              <p:cNvSpPr>
                <a:spLocks/>
              </p:cNvSpPr>
              <p:nvPr/>
            </p:nvSpPr>
            <p:spPr bwMode="auto">
              <a:xfrm>
                <a:off x="3024" y="992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1" name="Freeform 13944"/>
              <p:cNvSpPr>
                <a:spLocks/>
              </p:cNvSpPr>
              <p:nvPr/>
            </p:nvSpPr>
            <p:spPr bwMode="auto">
              <a:xfrm>
                <a:off x="3560" y="16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2" name="Freeform 13945"/>
              <p:cNvSpPr>
                <a:spLocks/>
              </p:cNvSpPr>
              <p:nvPr/>
            </p:nvSpPr>
            <p:spPr bwMode="auto">
              <a:xfrm>
                <a:off x="3854" y="15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3" name="Freeform 13946"/>
              <p:cNvSpPr>
                <a:spLocks/>
              </p:cNvSpPr>
              <p:nvPr/>
            </p:nvSpPr>
            <p:spPr bwMode="auto">
              <a:xfrm>
                <a:off x="3015" y="10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4" name="Freeform 13947"/>
              <p:cNvSpPr>
                <a:spLocks/>
              </p:cNvSpPr>
              <p:nvPr/>
            </p:nvSpPr>
            <p:spPr bwMode="auto">
              <a:xfrm>
                <a:off x="2618" y="10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5" name="Freeform 13948"/>
              <p:cNvSpPr>
                <a:spLocks/>
              </p:cNvSpPr>
              <p:nvPr/>
            </p:nvSpPr>
            <p:spPr bwMode="auto">
              <a:xfrm>
                <a:off x="3402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6" name="Freeform 13949"/>
              <p:cNvSpPr>
                <a:spLocks/>
              </p:cNvSpPr>
              <p:nvPr/>
            </p:nvSpPr>
            <p:spPr bwMode="auto">
              <a:xfrm>
                <a:off x="2962" y="15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7" name="Freeform 13950"/>
              <p:cNvSpPr>
                <a:spLocks/>
              </p:cNvSpPr>
              <p:nvPr/>
            </p:nvSpPr>
            <p:spPr bwMode="auto">
              <a:xfrm>
                <a:off x="2255" y="167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8" name="Freeform 13951"/>
              <p:cNvSpPr>
                <a:spLocks/>
              </p:cNvSpPr>
              <p:nvPr/>
            </p:nvSpPr>
            <p:spPr bwMode="auto">
              <a:xfrm>
                <a:off x="2424" y="13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9" name="Freeform 13952"/>
              <p:cNvSpPr>
                <a:spLocks/>
              </p:cNvSpPr>
              <p:nvPr/>
            </p:nvSpPr>
            <p:spPr bwMode="auto">
              <a:xfrm>
                <a:off x="3732" y="167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0" name="Freeform 13953"/>
              <p:cNvSpPr>
                <a:spLocks/>
              </p:cNvSpPr>
              <p:nvPr/>
            </p:nvSpPr>
            <p:spPr bwMode="auto">
              <a:xfrm>
                <a:off x="2797" y="10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1" name="Freeform 13954"/>
              <p:cNvSpPr>
                <a:spLocks/>
              </p:cNvSpPr>
              <p:nvPr/>
            </p:nvSpPr>
            <p:spPr bwMode="auto">
              <a:xfrm>
                <a:off x="3194" y="11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2" name="Freeform 13955"/>
              <p:cNvSpPr>
                <a:spLocks/>
              </p:cNvSpPr>
              <p:nvPr/>
            </p:nvSpPr>
            <p:spPr bwMode="auto">
              <a:xfrm>
                <a:off x="3439" y="18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3" name="Freeform 13956"/>
              <p:cNvSpPr>
                <a:spLocks/>
              </p:cNvSpPr>
              <p:nvPr/>
            </p:nvSpPr>
            <p:spPr bwMode="auto">
              <a:xfrm>
                <a:off x="2617" y="11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4" name="Freeform 13957"/>
              <p:cNvSpPr>
                <a:spLocks/>
              </p:cNvSpPr>
              <p:nvPr/>
            </p:nvSpPr>
            <p:spPr bwMode="auto">
              <a:xfrm>
                <a:off x="3205" y="142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5" name="Freeform 13958"/>
              <p:cNvSpPr>
                <a:spLocks/>
              </p:cNvSpPr>
              <p:nvPr/>
            </p:nvSpPr>
            <p:spPr bwMode="auto">
              <a:xfrm>
                <a:off x="2550" y="173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6" name="Freeform 13959"/>
              <p:cNvSpPr>
                <a:spLocks/>
              </p:cNvSpPr>
              <p:nvPr/>
            </p:nvSpPr>
            <p:spPr bwMode="auto">
              <a:xfrm>
                <a:off x="2400" y="18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7" name="Freeform 13960"/>
              <p:cNvSpPr>
                <a:spLocks/>
              </p:cNvSpPr>
              <p:nvPr/>
            </p:nvSpPr>
            <p:spPr bwMode="auto">
              <a:xfrm>
                <a:off x="2077" y="160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8" name="Freeform 13961"/>
              <p:cNvSpPr>
                <a:spLocks/>
              </p:cNvSpPr>
              <p:nvPr/>
            </p:nvSpPr>
            <p:spPr bwMode="auto">
              <a:xfrm>
                <a:off x="3527" y="13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9" name="Freeform 13962"/>
              <p:cNvSpPr>
                <a:spLocks/>
              </p:cNvSpPr>
              <p:nvPr/>
            </p:nvSpPr>
            <p:spPr bwMode="auto">
              <a:xfrm>
                <a:off x="3863" y="147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0" name="Freeform 13963"/>
              <p:cNvSpPr>
                <a:spLocks/>
              </p:cNvSpPr>
              <p:nvPr/>
            </p:nvSpPr>
            <p:spPr bwMode="auto">
              <a:xfrm>
                <a:off x="3167" y="14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1" name="Freeform 13964"/>
              <p:cNvSpPr>
                <a:spLocks/>
              </p:cNvSpPr>
              <p:nvPr/>
            </p:nvSpPr>
            <p:spPr bwMode="auto">
              <a:xfrm>
                <a:off x="3218" y="14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2" name="Freeform 13965"/>
              <p:cNvSpPr>
                <a:spLocks/>
              </p:cNvSpPr>
              <p:nvPr/>
            </p:nvSpPr>
            <p:spPr bwMode="auto">
              <a:xfrm>
                <a:off x="2632" y="13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3" name="Freeform 13966"/>
              <p:cNvSpPr>
                <a:spLocks/>
              </p:cNvSpPr>
              <p:nvPr/>
            </p:nvSpPr>
            <p:spPr bwMode="auto">
              <a:xfrm>
                <a:off x="3058" y="14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4" name="Freeform 13967"/>
              <p:cNvSpPr>
                <a:spLocks/>
              </p:cNvSpPr>
              <p:nvPr/>
            </p:nvSpPr>
            <p:spPr bwMode="auto">
              <a:xfrm>
                <a:off x="3004" y="10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5" name="Freeform 13968"/>
              <p:cNvSpPr>
                <a:spLocks/>
              </p:cNvSpPr>
              <p:nvPr/>
            </p:nvSpPr>
            <p:spPr bwMode="auto">
              <a:xfrm>
                <a:off x="2458" y="13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6" name="Freeform 13969"/>
              <p:cNvSpPr>
                <a:spLocks/>
              </p:cNvSpPr>
              <p:nvPr/>
            </p:nvSpPr>
            <p:spPr bwMode="auto">
              <a:xfrm>
                <a:off x="2458" y="190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7" name="Freeform 13970"/>
              <p:cNvSpPr>
                <a:spLocks/>
              </p:cNvSpPr>
              <p:nvPr/>
            </p:nvSpPr>
            <p:spPr bwMode="auto">
              <a:xfrm>
                <a:off x="3654" y="148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8" name="Freeform 13971"/>
              <p:cNvSpPr>
                <a:spLocks/>
              </p:cNvSpPr>
              <p:nvPr/>
            </p:nvSpPr>
            <p:spPr bwMode="auto">
              <a:xfrm>
                <a:off x="3309" y="9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9" name="Freeform 13972"/>
              <p:cNvSpPr>
                <a:spLocks/>
              </p:cNvSpPr>
              <p:nvPr/>
            </p:nvSpPr>
            <p:spPr bwMode="auto">
              <a:xfrm>
                <a:off x="3469" y="15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0" name="Freeform 13973"/>
              <p:cNvSpPr>
                <a:spLocks/>
              </p:cNvSpPr>
              <p:nvPr/>
            </p:nvSpPr>
            <p:spPr bwMode="auto">
              <a:xfrm>
                <a:off x="3194" y="15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1" name="Freeform 13974"/>
              <p:cNvSpPr>
                <a:spLocks/>
              </p:cNvSpPr>
              <p:nvPr/>
            </p:nvSpPr>
            <p:spPr bwMode="auto">
              <a:xfrm>
                <a:off x="3163" y="1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2" name="Freeform 13975"/>
              <p:cNvSpPr>
                <a:spLocks/>
              </p:cNvSpPr>
              <p:nvPr/>
            </p:nvSpPr>
            <p:spPr bwMode="auto">
              <a:xfrm>
                <a:off x="3678" y="16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3" name="Freeform 13976"/>
              <p:cNvSpPr>
                <a:spLocks/>
              </p:cNvSpPr>
              <p:nvPr/>
            </p:nvSpPr>
            <p:spPr bwMode="auto">
              <a:xfrm>
                <a:off x="3634" y="143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4" name="Freeform 13977"/>
              <p:cNvSpPr>
                <a:spLocks/>
              </p:cNvSpPr>
              <p:nvPr/>
            </p:nvSpPr>
            <p:spPr bwMode="auto">
              <a:xfrm>
                <a:off x="3411" y="16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5" name="Freeform 13978"/>
              <p:cNvSpPr>
                <a:spLocks/>
              </p:cNvSpPr>
              <p:nvPr/>
            </p:nvSpPr>
            <p:spPr bwMode="auto">
              <a:xfrm>
                <a:off x="3720" y="1571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6" name="Freeform 13979"/>
              <p:cNvSpPr>
                <a:spLocks/>
              </p:cNvSpPr>
              <p:nvPr/>
            </p:nvSpPr>
            <p:spPr bwMode="auto">
              <a:xfrm>
                <a:off x="3495" y="14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7" name="Freeform 13980"/>
              <p:cNvSpPr>
                <a:spLocks/>
              </p:cNvSpPr>
              <p:nvPr/>
            </p:nvSpPr>
            <p:spPr bwMode="auto">
              <a:xfrm>
                <a:off x="2407" y="13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8" name="Freeform 13981"/>
              <p:cNvSpPr>
                <a:spLocks/>
              </p:cNvSpPr>
              <p:nvPr/>
            </p:nvSpPr>
            <p:spPr bwMode="auto">
              <a:xfrm>
                <a:off x="3478" y="12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9" name="Freeform 13982"/>
              <p:cNvSpPr>
                <a:spLocks/>
              </p:cNvSpPr>
              <p:nvPr/>
            </p:nvSpPr>
            <p:spPr bwMode="auto">
              <a:xfrm>
                <a:off x="3288" y="141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0" name="Freeform 13983"/>
              <p:cNvSpPr>
                <a:spLocks/>
              </p:cNvSpPr>
              <p:nvPr/>
            </p:nvSpPr>
            <p:spPr bwMode="auto">
              <a:xfrm>
                <a:off x="3663" y="13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1" name="Freeform 13984"/>
              <p:cNvSpPr>
                <a:spLocks/>
              </p:cNvSpPr>
              <p:nvPr/>
            </p:nvSpPr>
            <p:spPr bwMode="auto">
              <a:xfrm>
                <a:off x="3640" y="160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2" name="Freeform 13985"/>
              <p:cNvSpPr>
                <a:spLocks/>
              </p:cNvSpPr>
              <p:nvPr/>
            </p:nvSpPr>
            <p:spPr bwMode="auto">
              <a:xfrm>
                <a:off x="2921" y="1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3" name="Freeform 13986"/>
              <p:cNvSpPr>
                <a:spLocks/>
              </p:cNvSpPr>
              <p:nvPr/>
            </p:nvSpPr>
            <p:spPr bwMode="auto">
              <a:xfrm>
                <a:off x="3304" y="150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4" name="Freeform 13987"/>
              <p:cNvSpPr>
                <a:spLocks/>
              </p:cNvSpPr>
              <p:nvPr/>
            </p:nvSpPr>
            <p:spPr bwMode="auto">
              <a:xfrm>
                <a:off x="3253" y="1303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5" name="Freeform 13988"/>
              <p:cNvSpPr>
                <a:spLocks/>
              </p:cNvSpPr>
              <p:nvPr/>
            </p:nvSpPr>
            <p:spPr bwMode="auto">
              <a:xfrm>
                <a:off x="3616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6" name="Freeform 13989"/>
              <p:cNvSpPr>
                <a:spLocks/>
              </p:cNvSpPr>
              <p:nvPr/>
            </p:nvSpPr>
            <p:spPr bwMode="auto">
              <a:xfrm>
                <a:off x="3320" y="18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7" name="Freeform 13990"/>
              <p:cNvSpPr>
                <a:spLocks/>
              </p:cNvSpPr>
              <p:nvPr/>
            </p:nvSpPr>
            <p:spPr bwMode="auto">
              <a:xfrm>
                <a:off x="2900" y="12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8" name="Freeform 13991"/>
              <p:cNvSpPr>
                <a:spLocks/>
              </p:cNvSpPr>
              <p:nvPr/>
            </p:nvSpPr>
            <p:spPr bwMode="auto">
              <a:xfrm>
                <a:off x="3650" y="143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9" name="Freeform 13992"/>
              <p:cNvSpPr>
                <a:spLocks/>
              </p:cNvSpPr>
              <p:nvPr/>
            </p:nvSpPr>
            <p:spPr bwMode="auto">
              <a:xfrm>
                <a:off x="3289" y="158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0" name="Freeform 13993"/>
              <p:cNvSpPr>
                <a:spLocks/>
              </p:cNvSpPr>
              <p:nvPr/>
            </p:nvSpPr>
            <p:spPr bwMode="auto">
              <a:xfrm>
                <a:off x="2721" y="145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1" name="Freeform 13994"/>
              <p:cNvSpPr>
                <a:spLocks/>
              </p:cNvSpPr>
              <p:nvPr/>
            </p:nvSpPr>
            <p:spPr bwMode="auto">
              <a:xfrm>
                <a:off x="3644" y="12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2" name="Freeform 13995"/>
              <p:cNvSpPr>
                <a:spLocks/>
              </p:cNvSpPr>
              <p:nvPr/>
            </p:nvSpPr>
            <p:spPr bwMode="auto">
              <a:xfrm>
                <a:off x="2982" y="10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3" name="Freeform 13996"/>
              <p:cNvSpPr>
                <a:spLocks/>
              </p:cNvSpPr>
              <p:nvPr/>
            </p:nvSpPr>
            <p:spPr bwMode="auto">
              <a:xfrm>
                <a:off x="2741" y="133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4" name="Freeform 13997"/>
              <p:cNvSpPr>
                <a:spLocks/>
              </p:cNvSpPr>
              <p:nvPr/>
            </p:nvSpPr>
            <p:spPr bwMode="auto">
              <a:xfrm>
                <a:off x="2366" y="10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5" name="Freeform 13998"/>
              <p:cNvSpPr>
                <a:spLocks/>
              </p:cNvSpPr>
              <p:nvPr/>
            </p:nvSpPr>
            <p:spPr bwMode="auto">
              <a:xfrm>
                <a:off x="3095" y="10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6" name="Freeform 13999"/>
              <p:cNvSpPr>
                <a:spLocks/>
              </p:cNvSpPr>
              <p:nvPr/>
            </p:nvSpPr>
            <p:spPr bwMode="auto">
              <a:xfrm>
                <a:off x="3076" y="17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7" name="Freeform 14000"/>
              <p:cNvSpPr>
                <a:spLocks/>
              </p:cNvSpPr>
              <p:nvPr/>
            </p:nvSpPr>
            <p:spPr bwMode="auto">
              <a:xfrm>
                <a:off x="3317" y="11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8" name="Freeform 14001"/>
              <p:cNvSpPr>
                <a:spLocks/>
              </p:cNvSpPr>
              <p:nvPr/>
            </p:nvSpPr>
            <p:spPr bwMode="auto">
              <a:xfrm>
                <a:off x="3250" y="13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9" name="Freeform 14002"/>
              <p:cNvSpPr>
                <a:spLocks/>
              </p:cNvSpPr>
              <p:nvPr/>
            </p:nvSpPr>
            <p:spPr bwMode="auto">
              <a:xfrm>
                <a:off x="2443" y="135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0" name="Freeform 14003"/>
              <p:cNvSpPr>
                <a:spLocks/>
              </p:cNvSpPr>
              <p:nvPr/>
            </p:nvSpPr>
            <p:spPr bwMode="auto">
              <a:xfrm>
                <a:off x="3883" y="13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1" name="Freeform 14004"/>
              <p:cNvSpPr>
                <a:spLocks/>
              </p:cNvSpPr>
              <p:nvPr/>
            </p:nvSpPr>
            <p:spPr bwMode="auto">
              <a:xfrm>
                <a:off x="2907" y="143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2" name="Freeform 14005"/>
              <p:cNvSpPr>
                <a:spLocks/>
              </p:cNvSpPr>
              <p:nvPr/>
            </p:nvSpPr>
            <p:spPr bwMode="auto">
              <a:xfrm>
                <a:off x="2859" y="13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3" name="Freeform 14006"/>
              <p:cNvSpPr>
                <a:spLocks/>
              </p:cNvSpPr>
              <p:nvPr/>
            </p:nvSpPr>
            <p:spPr bwMode="auto">
              <a:xfrm>
                <a:off x="2715" y="190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4" name="Freeform 14007"/>
              <p:cNvSpPr>
                <a:spLocks/>
              </p:cNvSpPr>
              <p:nvPr/>
            </p:nvSpPr>
            <p:spPr bwMode="auto">
              <a:xfrm>
                <a:off x="2906" y="9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5" name="Freeform 14008"/>
              <p:cNvSpPr>
                <a:spLocks/>
              </p:cNvSpPr>
              <p:nvPr/>
            </p:nvSpPr>
            <p:spPr bwMode="auto">
              <a:xfrm>
                <a:off x="2767" y="12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6" name="Freeform 14009"/>
              <p:cNvSpPr>
                <a:spLocks/>
              </p:cNvSpPr>
              <p:nvPr/>
            </p:nvSpPr>
            <p:spPr bwMode="auto">
              <a:xfrm>
                <a:off x="2142" y="156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7" name="Freeform 14010"/>
              <p:cNvSpPr>
                <a:spLocks/>
              </p:cNvSpPr>
              <p:nvPr/>
            </p:nvSpPr>
            <p:spPr bwMode="auto">
              <a:xfrm>
                <a:off x="3335" y="15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8" name="Freeform 14011"/>
              <p:cNvSpPr>
                <a:spLocks/>
              </p:cNvSpPr>
              <p:nvPr/>
            </p:nvSpPr>
            <p:spPr bwMode="auto">
              <a:xfrm>
                <a:off x="2577" y="13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9" name="Freeform 14012"/>
              <p:cNvSpPr>
                <a:spLocks/>
              </p:cNvSpPr>
              <p:nvPr/>
            </p:nvSpPr>
            <p:spPr bwMode="auto">
              <a:xfrm>
                <a:off x="3706" y="168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0" name="Freeform 14013"/>
              <p:cNvSpPr>
                <a:spLocks/>
              </p:cNvSpPr>
              <p:nvPr/>
            </p:nvSpPr>
            <p:spPr bwMode="auto">
              <a:xfrm>
                <a:off x="2737" y="119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1" name="Freeform 14014"/>
              <p:cNvSpPr>
                <a:spLocks/>
              </p:cNvSpPr>
              <p:nvPr/>
            </p:nvSpPr>
            <p:spPr bwMode="auto">
              <a:xfrm>
                <a:off x="2823" y="106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2" name="Freeform 14015"/>
              <p:cNvSpPr>
                <a:spLocks/>
              </p:cNvSpPr>
              <p:nvPr/>
            </p:nvSpPr>
            <p:spPr bwMode="auto">
              <a:xfrm>
                <a:off x="2285" y="140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3" name="Freeform 14016"/>
              <p:cNvSpPr>
                <a:spLocks/>
              </p:cNvSpPr>
              <p:nvPr/>
            </p:nvSpPr>
            <p:spPr bwMode="auto">
              <a:xfrm>
                <a:off x="2496" y="16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4" name="Freeform 14017"/>
              <p:cNvSpPr>
                <a:spLocks/>
              </p:cNvSpPr>
              <p:nvPr/>
            </p:nvSpPr>
            <p:spPr bwMode="auto">
              <a:xfrm>
                <a:off x="3535" y="105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5" name="Freeform 14018"/>
              <p:cNvSpPr>
                <a:spLocks/>
              </p:cNvSpPr>
              <p:nvPr/>
            </p:nvSpPr>
            <p:spPr bwMode="auto">
              <a:xfrm>
                <a:off x="2258" y="12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6" name="Freeform 14019"/>
              <p:cNvSpPr>
                <a:spLocks/>
              </p:cNvSpPr>
              <p:nvPr/>
            </p:nvSpPr>
            <p:spPr bwMode="auto">
              <a:xfrm>
                <a:off x="3215" y="20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7" name="Freeform 14020"/>
              <p:cNvSpPr>
                <a:spLocks/>
              </p:cNvSpPr>
              <p:nvPr/>
            </p:nvSpPr>
            <p:spPr bwMode="auto">
              <a:xfrm>
                <a:off x="2564" y="11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8" name="Freeform 14021"/>
              <p:cNvSpPr>
                <a:spLocks/>
              </p:cNvSpPr>
              <p:nvPr/>
            </p:nvSpPr>
            <p:spPr bwMode="auto">
              <a:xfrm>
                <a:off x="3287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9" name="Freeform 14022"/>
              <p:cNvSpPr>
                <a:spLocks/>
              </p:cNvSpPr>
              <p:nvPr/>
            </p:nvSpPr>
            <p:spPr bwMode="auto">
              <a:xfrm>
                <a:off x="3209" y="12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0" name="Freeform 14023"/>
              <p:cNvSpPr>
                <a:spLocks/>
              </p:cNvSpPr>
              <p:nvPr/>
            </p:nvSpPr>
            <p:spPr bwMode="auto">
              <a:xfrm>
                <a:off x="2241" y="13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1" name="Freeform 14024"/>
              <p:cNvSpPr>
                <a:spLocks/>
              </p:cNvSpPr>
              <p:nvPr/>
            </p:nvSpPr>
            <p:spPr bwMode="auto">
              <a:xfrm>
                <a:off x="2297" y="150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2" name="Freeform 14025"/>
              <p:cNvSpPr>
                <a:spLocks/>
              </p:cNvSpPr>
              <p:nvPr/>
            </p:nvSpPr>
            <p:spPr bwMode="auto">
              <a:xfrm>
                <a:off x="2218" y="162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3" name="Freeform 14026"/>
              <p:cNvSpPr>
                <a:spLocks/>
              </p:cNvSpPr>
              <p:nvPr/>
            </p:nvSpPr>
            <p:spPr bwMode="auto">
              <a:xfrm>
                <a:off x="2423" y="140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1" name="Group 14228"/>
            <p:cNvGrpSpPr>
              <a:grpSpLocks/>
            </p:cNvGrpSpPr>
            <p:nvPr/>
          </p:nvGrpSpPr>
          <p:grpSpPr bwMode="auto">
            <a:xfrm>
              <a:off x="1240" y="319"/>
              <a:ext cx="2699" cy="1848"/>
              <a:chOff x="1240" y="319"/>
              <a:chExt cx="2699" cy="1848"/>
            </a:xfrm>
          </p:grpSpPr>
          <p:sp>
            <p:nvSpPr>
              <p:cNvPr id="12314" name="Freeform 14028"/>
              <p:cNvSpPr>
                <a:spLocks/>
              </p:cNvSpPr>
              <p:nvPr/>
            </p:nvSpPr>
            <p:spPr bwMode="auto">
              <a:xfrm>
                <a:off x="2878" y="11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5" name="Freeform 14029"/>
              <p:cNvSpPr>
                <a:spLocks/>
              </p:cNvSpPr>
              <p:nvPr/>
            </p:nvSpPr>
            <p:spPr bwMode="auto">
              <a:xfrm>
                <a:off x="3212" y="19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6" name="Freeform 14030"/>
              <p:cNvSpPr>
                <a:spLocks/>
              </p:cNvSpPr>
              <p:nvPr/>
            </p:nvSpPr>
            <p:spPr bwMode="auto">
              <a:xfrm>
                <a:off x="2131" y="168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7" name="Freeform 14031"/>
              <p:cNvSpPr>
                <a:spLocks/>
              </p:cNvSpPr>
              <p:nvPr/>
            </p:nvSpPr>
            <p:spPr bwMode="auto">
              <a:xfrm>
                <a:off x="3693" y="18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8" name="Freeform 14032"/>
              <p:cNvSpPr>
                <a:spLocks/>
              </p:cNvSpPr>
              <p:nvPr/>
            </p:nvSpPr>
            <p:spPr bwMode="auto">
              <a:xfrm>
                <a:off x="3514" y="1779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9" name="Freeform 14033"/>
              <p:cNvSpPr>
                <a:spLocks/>
              </p:cNvSpPr>
              <p:nvPr/>
            </p:nvSpPr>
            <p:spPr bwMode="auto">
              <a:xfrm>
                <a:off x="3236" y="1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0" name="Freeform 14034"/>
              <p:cNvSpPr>
                <a:spLocks/>
              </p:cNvSpPr>
              <p:nvPr/>
            </p:nvSpPr>
            <p:spPr bwMode="auto">
              <a:xfrm>
                <a:off x="2343" y="13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1" name="Freeform 14035"/>
              <p:cNvSpPr>
                <a:spLocks/>
              </p:cNvSpPr>
              <p:nvPr/>
            </p:nvSpPr>
            <p:spPr bwMode="auto">
              <a:xfrm>
                <a:off x="3306" y="1265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2" name="Freeform 14036"/>
              <p:cNvSpPr>
                <a:spLocks/>
              </p:cNvSpPr>
              <p:nvPr/>
            </p:nvSpPr>
            <p:spPr bwMode="auto">
              <a:xfrm>
                <a:off x="2265" y="16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3" name="Freeform 14037"/>
              <p:cNvSpPr>
                <a:spLocks/>
              </p:cNvSpPr>
              <p:nvPr/>
            </p:nvSpPr>
            <p:spPr bwMode="auto">
              <a:xfrm>
                <a:off x="2331" y="1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4" name="Freeform 14038"/>
              <p:cNvSpPr>
                <a:spLocks/>
              </p:cNvSpPr>
              <p:nvPr/>
            </p:nvSpPr>
            <p:spPr bwMode="auto">
              <a:xfrm>
                <a:off x="2344" y="14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5" name="Freeform 14039"/>
              <p:cNvSpPr>
                <a:spLocks/>
              </p:cNvSpPr>
              <p:nvPr/>
            </p:nvSpPr>
            <p:spPr bwMode="auto">
              <a:xfrm>
                <a:off x="1874" y="140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6" name="Freeform 14040"/>
              <p:cNvSpPr>
                <a:spLocks/>
              </p:cNvSpPr>
              <p:nvPr/>
            </p:nvSpPr>
            <p:spPr bwMode="auto">
              <a:xfrm>
                <a:off x="3724" y="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7" name="Freeform 14041"/>
              <p:cNvSpPr>
                <a:spLocks/>
              </p:cNvSpPr>
              <p:nvPr/>
            </p:nvSpPr>
            <p:spPr bwMode="auto">
              <a:xfrm>
                <a:off x="3415" y="18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8" name="Freeform 14042"/>
              <p:cNvSpPr>
                <a:spLocks/>
              </p:cNvSpPr>
              <p:nvPr/>
            </p:nvSpPr>
            <p:spPr bwMode="auto">
              <a:xfrm>
                <a:off x="3349" y="18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9" name="Freeform 14043"/>
              <p:cNvSpPr>
                <a:spLocks/>
              </p:cNvSpPr>
              <p:nvPr/>
            </p:nvSpPr>
            <p:spPr bwMode="auto">
              <a:xfrm>
                <a:off x="2912" y="12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0" name="Freeform 14044"/>
              <p:cNvSpPr>
                <a:spLocks/>
              </p:cNvSpPr>
              <p:nvPr/>
            </p:nvSpPr>
            <p:spPr bwMode="auto">
              <a:xfrm>
                <a:off x="3337" y="124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1" name="Freeform 14045"/>
              <p:cNvSpPr>
                <a:spLocks/>
              </p:cNvSpPr>
              <p:nvPr/>
            </p:nvSpPr>
            <p:spPr bwMode="auto">
              <a:xfrm>
                <a:off x="2953" y="17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2" name="Freeform 14046"/>
              <p:cNvSpPr>
                <a:spLocks/>
              </p:cNvSpPr>
              <p:nvPr/>
            </p:nvSpPr>
            <p:spPr bwMode="auto">
              <a:xfrm>
                <a:off x="2305" y="17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3" name="Freeform 14047"/>
              <p:cNvSpPr>
                <a:spLocks/>
              </p:cNvSpPr>
              <p:nvPr/>
            </p:nvSpPr>
            <p:spPr bwMode="auto">
              <a:xfrm>
                <a:off x="3218" y="10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4" name="Freeform 14048"/>
              <p:cNvSpPr>
                <a:spLocks/>
              </p:cNvSpPr>
              <p:nvPr/>
            </p:nvSpPr>
            <p:spPr bwMode="auto">
              <a:xfrm>
                <a:off x="2996" y="14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5" name="Freeform 14049"/>
              <p:cNvSpPr>
                <a:spLocks/>
              </p:cNvSpPr>
              <p:nvPr/>
            </p:nvSpPr>
            <p:spPr bwMode="auto">
              <a:xfrm>
                <a:off x="3522" y="11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6" name="Freeform 14050"/>
              <p:cNvSpPr>
                <a:spLocks/>
              </p:cNvSpPr>
              <p:nvPr/>
            </p:nvSpPr>
            <p:spPr bwMode="auto">
              <a:xfrm>
                <a:off x="2152" y="134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7" name="Freeform 14051"/>
              <p:cNvSpPr>
                <a:spLocks/>
              </p:cNvSpPr>
              <p:nvPr/>
            </p:nvSpPr>
            <p:spPr bwMode="auto">
              <a:xfrm>
                <a:off x="2739" y="9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8" name="Freeform 14052"/>
              <p:cNvSpPr>
                <a:spLocks/>
              </p:cNvSpPr>
              <p:nvPr/>
            </p:nvSpPr>
            <p:spPr bwMode="auto">
              <a:xfrm>
                <a:off x="2978" y="18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9" name="Freeform 14053"/>
              <p:cNvSpPr>
                <a:spLocks/>
              </p:cNvSpPr>
              <p:nvPr/>
            </p:nvSpPr>
            <p:spPr bwMode="auto">
              <a:xfrm>
                <a:off x="3449" y="11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0" name="Freeform 14054"/>
              <p:cNvSpPr>
                <a:spLocks/>
              </p:cNvSpPr>
              <p:nvPr/>
            </p:nvSpPr>
            <p:spPr bwMode="auto">
              <a:xfrm>
                <a:off x="3365" y="17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1" name="Freeform 14055"/>
              <p:cNvSpPr>
                <a:spLocks/>
              </p:cNvSpPr>
              <p:nvPr/>
            </p:nvSpPr>
            <p:spPr bwMode="auto">
              <a:xfrm>
                <a:off x="2461" y="13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2" name="Freeform 14056"/>
              <p:cNvSpPr>
                <a:spLocks/>
              </p:cNvSpPr>
              <p:nvPr/>
            </p:nvSpPr>
            <p:spPr bwMode="auto">
              <a:xfrm>
                <a:off x="3433" y="1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3" name="Freeform 14057"/>
              <p:cNvSpPr>
                <a:spLocks/>
              </p:cNvSpPr>
              <p:nvPr/>
            </p:nvSpPr>
            <p:spPr bwMode="auto">
              <a:xfrm>
                <a:off x="3034" y="11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4" name="Freeform 14058"/>
              <p:cNvSpPr>
                <a:spLocks/>
              </p:cNvSpPr>
              <p:nvPr/>
            </p:nvSpPr>
            <p:spPr bwMode="auto">
              <a:xfrm>
                <a:off x="2764" y="118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5" name="Freeform 14059"/>
              <p:cNvSpPr>
                <a:spLocks/>
              </p:cNvSpPr>
              <p:nvPr/>
            </p:nvSpPr>
            <p:spPr bwMode="auto">
              <a:xfrm>
                <a:off x="2902" y="107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6" name="Freeform 14060"/>
              <p:cNvSpPr>
                <a:spLocks/>
              </p:cNvSpPr>
              <p:nvPr/>
            </p:nvSpPr>
            <p:spPr bwMode="auto">
              <a:xfrm>
                <a:off x="2573" y="13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7" name="Freeform 14061"/>
              <p:cNvSpPr>
                <a:spLocks/>
              </p:cNvSpPr>
              <p:nvPr/>
            </p:nvSpPr>
            <p:spPr bwMode="auto">
              <a:xfrm>
                <a:off x="3601" y="13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8" name="Freeform 14062"/>
              <p:cNvSpPr>
                <a:spLocks/>
              </p:cNvSpPr>
              <p:nvPr/>
            </p:nvSpPr>
            <p:spPr bwMode="auto">
              <a:xfrm>
                <a:off x="3739" y="11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9" name="Freeform 14063"/>
              <p:cNvSpPr>
                <a:spLocks/>
              </p:cNvSpPr>
              <p:nvPr/>
            </p:nvSpPr>
            <p:spPr bwMode="auto">
              <a:xfrm>
                <a:off x="2804" y="111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0" name="Freeform 14064"/>
              <p:cNvSpPr>
                <a:spLocks/>
              </p:cNvSpPr>
              <p:nvPr/>
            </p:nvSpPr>
            <p:spPr bwMode="auto">
              <a:xfrm>
                <a:off x="2563" y="104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1" name="Freeform 14065"/>
              <p:cNvSpPr>
                <a:spLocks/>
              </p:cNvSpPr>
              <p:nvPr/>
            </p:nvSpPr>
            <p:spPr bwMode="auto">
              <a:xfrm>
                <a:off x="3743" y="1336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2" name="Freeform 14066"/>
              <p:cNvSpPr>
                <a:spLocks/>
              </p:cNvSpPr>
              <p:nvPr/>
            </p:nvSpPr>
            <p:spPr bwMode="auto">
              <a:xfrm>
                <a:off x="2825" y="195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3" name="Freeform 14067"/>
              <p:cNvSpPr>
                <a:spLocks/>
              </p:cNvSpPr>
              <p:nvPr/>
            </p:nvSpPr>
            <p:spPr bwMode="auto">
              <a:xfrm>
                <a:off x="3210" y="18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4" name="Freeform 14068"/>
              <p:cNvSpPr>
                <a:spLocks/>
              </p:cNvSpPr>
              <p:nvPr/>
            </p:nvSpPr>
            <p:spPr bwMode="auto">
              <a:xfrm>
                <a:off x="2631" y="17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5" name="Freeform 14069"/>
              <p:cNvSpPr>
                <a:spLocks/>
              </p:cNvSpPr>
              <p:nvPr/>
            </p:nvSpPr>
            <p:spPr bwMode="auto">
              <a:xfrm>
                <a:off x="3243" y="149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6" name="Freeform 14070"/>
              <p:cNvSpPr>
                <a:spLocks/>
              </p:cNvSpPr>
              <p:nvPr/>
            </p:nvSpPr>
            <p:spPr bwMode="auto">
              <a:xfrm>
                <a:off x="3488" y="13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7" name="Freeform 14071"/>
              <p:cNvSpPr>
                <a:spLocks/>
              </p:cNvSpPr>
              <p:nvPr/>
            </p:nvSpPr>
            <p:spPr bwMode="auto">
              <a:xfrm>
                <a:off x="2832" y="113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8" name="Freeform 14072"/>
              <p:cNvSpPr>
                <a:spLocks/>
              </p:cNvSpPr>
              <p:nvPr/>
            </p:nvSpPr>
            <p:spPr bwMode="auto">
              <a:xfrm>
                <a:off x="2564" y="15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9" name="Freeform 14073"/>
              <p:cNvSpPr>
                <a:spLocks/>
              </p:cNvSpPr>
              <p:nvPr/>
            </p:nvSpPr>
            <p:spPr bwMode="auto">
              <a:xfrm>
                <a:off x="3609" y="12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0" name="Freeform 14074"/>
              <p:cNvSpPr>
                <a:spLocks/>
              </p:cNvSpPr>
              <p:nvPr/>
            </p:nvSpPr>
            <p:spPr bwMode="auto">
              <a:xfrm>
                <a:off x="2301" y="13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1" name="Freeform 14075"/>
              <p:cNvSpPr>
                <a:spLocks/>
              </p:cNvSpPr>
              <p:nvPr/>
            </p:nvSpPr>
            <p:spPr bwMode="auto">
              <a:xfrm>
                <a:off x="2730" y="12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2" name="Freeform 14076"/>
              <p:cNvSpPr>
                <a:spLocks/>
              </p:cNvSpPr>
              <p:nvPr/>
            </p:nvSpPr>
            <p:spPr bwMode="auto">
              <a:xfrm>
                <a:off x="2691" y="18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3" name="Freeform 14077"/>
              <p:cNvSpPr>
                <a:spLocks/>
              </p:cNvSpPr>
              <p:nvPr/>
            </p:nvSpPr>
            <p:spPr bwMode="auto">
              <a:xfrm>
                <a:off x="3411" y="193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4" name="Freeform 14078"/>
              <p:cNvSpPr>
                <a:spLocks/>
              </p:cNvSpPr>
              <p:nvPr/>
            </p:nvSpPr>
            <p:spPr bwMode="auto">
              <a:xfrm>
                <a:off x="3698" y="174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5" name="Freeform 14079"/>
              <p:cNvSpPr>
                <a:spLocks/>
              </p:cNvSpPr>
              <p:nvPr/>
            </p:nvSpPr>
            <p:spPr bwMode="auto">
              <a:xfrm>
                <a:off x="2588" y="11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6" name="Freeform 14080"/>
              <p:cNvSpPr>
                <a:spLocks/>
              </p:cNvSpPr>
              <p:nvPr/>
            </p:nvSpPr>
            <p:spPr bwMode="auto">
              <a:xfrm>
                <a:off x="2958" y="116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7" name="Freeform 14081"/>
              <p:cNvSpPr>
                <a:spLocks/>
              </p:cNvSpPr>
              <p:nvPr/>
            </p:nvSpPr>
            <p:spPr bwMode="auto">
              <a:xfrm>
                <a:off x="2425" y="14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8" name="Freeform 14082"/>
              <p:cNvSpPr>
                <a:spLocks/>
              </p:cNvSpPr>
              <p:nvPr/>
            </p:nvSpPr>
            <p:spPr bwMode="auto">
              <a:xfrm>
                <a:off x="2685" y="20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9" name="Freeform 14083"/>
              <p:cNvSpPr>
                <a:spLocks/>
              </p:cNvSpPr>
              <p:nvPr/>
            </p:nvSpPr>
            <p:spPr bwMode="auto">
              <a:xfrm>
                <a:off x="3310" y="11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0" name="Freeform 14084"/>
              <p:cNvSpPr>
                <a:spLocks/>
              </p:cNvSpPr>
              <p:nvPr/>
            </p:nvSpPr>
            <p:spPr bwMode="auto">
              <a:xfrm>
                <a:off x="2866" y="21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1" name="Freeform 14085"/>
              <p:cNvSpPr>
                <a:spLocks/>
              </p:cNvSpPr>
              <p:nvPr/>
            </p:nvSpPr>
            <p:spPr bwMode="auto">
              <a:xfrm>
                <a:off x="3488" y="15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2" name="Freeform 14086"/>
              <p:cNvSpPr>
                <a:spLocks/>
              </p:cNvSpPr>
              <p:nvPr/>
            </p:nvSpPr>
            <p:spPr bwMode="auto">
              <a:xfrm>
                <a:off x="3090" y="122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3" name="Freeform 14087"/>
              <p:cNvSpPr>
                <a:spLocks/>
              </p:cNvSpPr>
              <p:nvPr/>
            </p:nvSpPr>
            <p:spPr bwMode="auto">
              <a:xfrm>
                <a:off x="3379" y="1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4" name="Freeform 14088"/>
              <p:cNvSpPr>
                <a:spLocks/>
              </p:cNvSpPr>
              <p:nvPr/>
            </p:nvSpPr>
            <p:spPr bwMode="auto">
              <a:xfrm>
                <a:off x="2290" y="15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5" name="Freeform 14089"/>
              <p:cNvSpPr>
                <a:spLocks/>
              </p:cNvSpPr>
              <p:nvPr/>
            </p:nvSpPr>
            <p:spPr bwMode="auto">
              <a:xfrm>
                <a:off x="2562" y="97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6" name="Freeform 14090"/>
              <p:cNvSpPr>
                <a:spLocks/>
              </p:cNvSpPr>
              <p:nvPr/>
            </p:nvSpPr>
            <p:spPr bwMode="auto">
              <a:xfrm>
                <a:off x="2262" y="1457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7" name="Freeform 14091"/>
              <p:cNvSpPr>
                <a:spLocks/>
              </p:cNvSpPr>
              <p:nvPr/>
            </p:nvSpPr>
            <p:spPr bwMode="auto">
              <a:xfrm>
                <a:off x="3304" y="177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8" name="Freeform 14092"/>
              <p:cNvSpPr>
                <a:spLocks/>
              </p:cNvSpPr>
              <p:nvPr/>
            </p:nvSpPr>
            <p:spPr bwMode="auto">
              <a:xfrm>
                <a:off x="2854" y="20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9" name="Freeform 14093"/>
              <p:cNvSpPr>
                <a:spLocks/>
              </p:cNvSpPr>
              <p:nvPr/>
            </p:nvSpPr>
            <p:spPr bwMode="auto">
              <a:xfrm>
                <a:off x="3091" y="13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0" name="Freeform 14094"/>
              <p:cNvSpPr>
                <a:spLocks/>
              </p:cNvSpPr>
              <p:nvPr/>
            </p:nvSpPr>
            <p:spPr bwMode="auto">
              <a:xfrm>
                <a:off x="3805" y="1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1" name="Freeform 14095"/>
              <p:cNvSpPr>
                <a:spLocks/>
              </p:cNvSpPr>
              <p:nvPr/>
            </p:nvSpPr>
            <p:spPr bwMode="auto">
              <a:xfrm>
                <a:off x="2222" y="17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2" name="Freeform 14096"/>
              <p:cNvSpPr>
                <a:spLocks/>
              </p:cNvSpPr>
              <p:nvPr/>
            </p:nvSpPr>
            <p:spPr bwMode="auto">
              <a:xfrm>
                <a:off x="3702" y="11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3" name="Freeform 14097"/>
              <p:cNvSpPr>
                <a:spLocks/>
              </p:cNvSpPr>
              <p:nvPr/>
            </p:nvSpPr>
            <p:spPr bwMode="auto">
              <a:xfrm>
                <a:off x="2980" y="9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4" name="Freeform 14098"/>
              <p:cNvSpPr>
                <a:spLocks/>
              </p:cNvSpPr>
              <p:nvPr/>
            </p:nvSpPr>
            <p:spPr bwMode="auto">
              <a:xfrm>
                <a:off x="2983" y="12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5" name="Freeform 14099"/>
              <p:cNvSpPr>
                <a:spLocks/>
              </p:cNvSpPr>
              <p:nvPr/>
            </p:nvSpPr>
            <p:spPr bwMode="auto">
              <a:xfrm>
                <a:off x="2066" y="14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6" name="Freeform 14100"/>
              <p:cNvSpPr>
                <a:spLocks/>
              </p:cNvSpPr>
              <p:nvPr/>
            </p:nvSpPr>
            <p:spPr bwMode="auto">
              <a:xfrm>
                <a:off x="3649" y="16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7" name="Freeform 14101"/>
              <p:cNvSpPr>
                <a:spLocks/>
              </p:cNvSpPr>
              <p:nvPr/>
            </p:nvSpPr>
            <p:spPr bwMode="auto">
              <a:xfrm>
                <a:off x="2827" y="204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8" name="Freeform 14102"/>
              <p:cNvSpPr>
                <a:spLocks/>
              </p:cNvSpPr>
              <p:nvPr/>
            </p:nvSpPr>
            <p:spPr bwMode="auto">
              <a:xfrm>
                <a:off x="3335" y="11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9" name="Freeform 14103"/>
              <p:cNvSpPr>
                <a:spLocks/>
              </p:cNvSpPr>
              <p:nvPr/>
            </p:nvSpPr>
            <p:spPr bwMode="auto">
              <a:xfrm>
                <a:off x="2420" y="13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0" name="Freeform 14104"/>
              <p:cNvSpPr>
                <a:spLocks/>
              </p:cNvSpPr>
              <p:nvPr/>
            </p:nvSpPr>
            <p:spPr bwMode="auto">
              <a:xfrm>
                <a:off x="3259" y="14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1" name="Freeform 14105"/>
              <p:cNvSpPr>
                <a:spLocks/>
              </p:cNvSpPr>
              <p:nvPr/>
            </p:nvSpPr>
            <p:spPr bwMode="auto">
              <a:xfrm>
                <a:off x="2997" y="11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2" name="Freeform 14106"/>
              <p:cNvSpPr>
                <a:spLocks/>
              </p:cNvSpPr>
              <p:nvPr/>
            </p:nvSpPr>
            <p:spPr bwMode="auto">
              <a:xfrm>
                <a:off x="3366" y="13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3" name="Freeform 14107"/>
              <p:cNvSpPr>
                <a:spLocks/>
              </p:cNvSpPr>
              <p:nvPr/>
            </p:nvSpPr>
            <p:spPr bwMode="auto">
              <a:xfrm>
                <a:off x="2891" y="18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4" name="Freeform 14108"/>
              <p:cNvSpPr>
                <a:spLocks/>
              </p:cNvSpPr>
              <p:nvPr/>
            </p:nvSpPr>
            <p:spPr bwMode="auto">
              <a:xfrm>
                <a:off x="3273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5" name="Freeform 14109"/>
              <p:cNvSpPr>
                <a:spLocks/>
              </p:cNvSpPr>
              <p:nvPr/>
            </p:nvSpPr>
            <p:spPr bwMode="auto">
              <a:xfrm>
                <a:off x="3096" y="11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6" name="Freeform 14110"/>
              <p:cNvSpPr>
                <a:spLocks/>
              </p:cNvSpPr>
              <p:nvPr/>
            </p:nvSpPr>
            <p:spPr bwMode="auto">
              <a:xfrm>
                <a:off x="3577" y="116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7" name="Freeform 14111"/>
              <p:cNvSpPr>
                <a:spLocks/>
              </p:cNvSpPr>
              <p:nvPr/>
            </p:nvSpPr>
            <p:spPr bwMode="auto">
              <a:xfrm>
                <a:off x="3900" y="13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8" name="Freeform 14112"/>
              <p:cNvSpPr>
                <a:spLocks/>
              </p:cNvSpPr>
              <p:nvPr/>
            </p:nvSpPr>
            <p:spPr bwMode="auto">
              <a:xfrm>
                <a:off x="3508" y="163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9" name="Freeform 14113"/>
              <p:cNvSpPr>
                <a:spLocks/>
              </p:cNvSpPr>
              <p:nvPr/>
            </p:nvSpPr>
            <p:spPr bwMode="auto">
              <a:xfrm>
                <a:off x="3599" y="14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0" name="Freeform 14114"/>
              <p:cNvSpPr>
                <a:spLocks/>
              </p:cNvSpPr>
              <p:nvPr/>
            </p:nvSpPr>
            <p:spPr bwMode="auto">
              <a:xfrm>
                <a:off x="3464" y="12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1" name="Freeform 14115"/>
              <p:cNvSpPr>
                <a:spLocks/>
              </p:cNvSpPr>
              <p:nvPr/>
            </p:nvSpPr>
            <p:spPr bwMode="auto">
              <a:xfrm>
                <a:off x="3064" y="185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2" name="Freeform 14116"/>
              <p:cNvSpPr>
                <a:spLocks/>
              </p:cNvSpPr>
              <p:nvPr/>
            </p:nvSpPr>
            <p:spPr bwMode="auto">
              <a:xfrm>
                <a:off x="2665" y="1759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3" name="Freeform 14117"/>
              <p:cNvSpPr>
                <a:spLocks/>
              </p:cNvSpPr>
              <p:nvPr/>
            </p:nvSpPr>
            <p:spPr bwMode="auto">
              <a:xfrm>
                <a:off x="3266" y="12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4" name="Freeform 14118"/>
              <p:cNvSpPr>
                <a:spLocks/>
              </p:cNvSpPr>
              <p:nvPr/>
            </p:nvSpPr>
            <p:spPr bwMode="auto">
              <a:xfrm>
                <a:off x="3525" y="15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5" name="Freeform 14119"/>
              <p:cNvSpPr>
                <a:spLocks/>
              </p:cNvSpPr>
              <p:nvPr/>
            </p:nvSpPr>
            <p:spPr bwMode="auto">
              <a:xfrm>
                <a:off x="2505" y="17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6" name="Freeform 14120"/>
              <p:cNvSpPr>
                <a:spLocks/>
              </p:cNvSpPr>
              <p:nvPr/>
            </p:nvSpPr>
            <p:spPr bwMode="auto">
              <a:xfrm>
                <a:off x="3306" y="1516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7" name="Freeform 14121"/>
              <p:cNvSpPr>
                <a:spLocks/>
              </p:cNvSpPr>
              <p:nvPr/>
            </p:nvSpPr>
            <p:spPr bwMode="auto">
              <a:xfrm>
                <a:off x="3043" y="211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8" name="Freeform 14122"/>
              <p:cNvSpPr>
                <a:spLocks/>
              </p:cNvSpPr>
              <p:nvPr/>
            </p:nvSpPr>
            <p:spPr bwMode="auto">
              <a:xfrm>
                <a:off x="3465" y="15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9" name="Freeform 14123"/>
              <p:cNvSpPr>
                <a:spLocks/>
              </p:cNvSpPr>
              <p:nvPr/>
            </p:nvSpPr>
            <p:spPr bwMode="auto">
              <a:xfrm>
                <a:off x="2578" y="14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0" name="Freeform 14124"/>
              <p:cNvSpPr>
                <a:spLocks/>
              </p:cNvSpPr>
              <p:nvPr/>
            </p:nvSpPr>
            <p:spPr bwMode="auto">
              <a:xfrm>
                <a:off x="3014" y="14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1" name="Freeform 14125"/>
              <p:cNvSpPr>
                <a:spLocks/>
              </p:cNvSpPr>
              <p:nvPr/>
            </p:nvSpPr>
            <p:spPr bwMode="auto">
              <a:xfrm>
                <a:off x="3213" y="14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2" name="Freeform 14126"/>
              <p:cNvSpPr>
                <a:spLocks/>
              </p:cNvSpPr>
              <p:nvPr/>
            </p:nvSpPr>
            <p:spPr bwMode="auto">
              <a:xfrm>
                <a:off x="3847" y="1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3" name="Freeform 14127"/>
              <p:cNvSpPr>
                <a:spLocks/>
              </p:cNvSpPr>
              <p:nvPr/>
            </p:nvSpPr>
            <p:spPr bwMode="auto">
              <a:xfrm>
                <a:off x="2537" y="14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4" name="Freeform 14128"/>
              <p:cNvSpPr>
                <a:spLocks/>
              </p:cNvSpPr>
              <p:nvPr/>
            </p:nvSpPr>
            <p:spPr bwMode="auto">
              <a:xfrm>
                <a:off x="3105" y="19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5" name="Freeform 14129"/>
              <p:cNvSpPr>
                <a:spLocks/>
              </p:cNvSpPr>
              <p:nvPr/>
            </p:nvSpPr>
            <p:spPr bwMode="auto">
              <a:xfrm>
                <a:off x="3482" y="139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6" name="Freeform 14130"/>
              <p:cNvSpPr>
                <a:spLocks/>
              </p:cNvSpPr>
              <p:nvPr/>
            </p:nvSpPr>
            <p:spPr bwMode="auto">
              <a:xfrm>
                <a:off x="2363" y="125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7" name="Freeform 14131"/>
              <p:cNvSpPr>
                <a:spLocks/>
              </p:cNvSpPr>
              <p:nvPr/>
            </p:nvSpPr>
            <p:spPr bwMode="auto">
              <a:xfrm>
                <a:off x="3760" y="16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8" name="Freeform 14132"/>
              <p:cNvSpPr>
                <a:spLocks/>
              </p:cNvSpPr>
              <p:nvPr/>
            </p:nvSpPr>
            <p:spPr bwMode="auto">
              <a:xfrm>
                <a:off x="3662" y="14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9" name="Freeform 14133"/>
              <p:cNvSpPr>
                <a:spLocks/>
              </p:cNvSpPr>
              <p:nvPr/>
            </p:nvSpPr>
            <p:spPr bwMode="auto">
              <a:xfrm>
                <a:off x="2174" y="19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0" name="Freeform 14134"/>
              <p:cNvSpPr>
                <a:spLocks/>
              </p:cNvSpPr>
              <p:nvPr/>
            </p:nvSpPr>
            <p:spPr bwMode="auto">
              <a:xfrm>
                <a:off x="2372" y="10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1" name="Freeform 14135"/>
              <p:cNvSpPr>
                <a:spLocks/>
              </p:cNvSpPr>
              <p:nvPr/>
            </p:nvSpPr>
            <p:spPr bwMode="auto">
              <a:xfrm>
                <a:off x="3714" y="13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2" name="Freeform 14136"/>
              <p:cNvSpPr>
                <a:spLocks/>
              </p:cNvSpPr>
              <p:nvPr/>
            </p:nvSpPr>
            <p:spPr bwMode="auto">
              <a:xfrm>
                <a:off x="3523" y="14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3" name="Freeform 14137"/>
              <p:cNvSpPr>
                <a:spLocks/>
              </p:cNvSpPr>
              <p:nvPr/>
            </p:nvSpPr>
            <p:spPr bwMode="auto">
              <a:xfrm>
                <a:off x="2493" y="11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4" name="Freeform 14138"/>
              <p:cNvSpPr>
                <a:spLocks/>
              </p:cNvSpPr>
              <p:nvPr/>
            </p:nvSpPr>
            <p:spPr bwMode="auto">
              <a:xfrm>
                <a:off x="3287" y="13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5" name="Freeform 14139"/>
              <p:cNvSpPr>
                <a:spLocks/>
              </p:cNvSpPr>
              <p:nvPr/>
            </p:nvSpPr>
            <p:spPr bwMode="auto">
              <a:xfrm>
                <a:off x="2870" y="11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6" name="Freeform 14140"/>
              <p:cNvSpPr>
                <a:spLocks/>
              </p:cNvSpPr>
              <p:nvPr/>
            </p:nvSpPr>
            <p:spPr bwMode="auto">
              <a:xfrm>
                <a:off x="2736" y="12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7" name="Freeform 14141"/>
              <p:cNvSpPr>
                <a:spLocks/>
              </p:cNvSpPr>
              <p:nvPr/>
            </p:nvSpPr>
            <p:spPr bwMode="auto">
              <a:xfrm>
                <a:off x="3125" y="17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8" name="Freeform 14142"/>
              <p:cNvSpPr>
                <a:spLocks/>
              </p:cNvSpPr>
              <p:nvPr/>
            </p:nvSpPr>
            <p:spPr bwMode="auto">
              <a:xfrm>
                <a:off x="2760" y="1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9" name="Freeform 14143"/>
              <p:cNvSpPr>
                <a:spLocks/>
              </p:cNvSpPr>
              <p:nvPr/>
            </p:nvSpPr>
            <p:spPr bwMode="auto">
              <a:xfrm>
                <a:off x="2359" y="110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0" name="Freeform 14144"/>
              <p:cNvSpPr>
                <a:spLocks/>
              </p:cNvSpPr>
              <p:nvPr/>
            </p:nvSpPr>
            <p:spPr bwMode="auto">
              <a:xfrm>
                <a:off x="2877" y="14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1" name="Freeform 14145"/>
              <p:cNvSpPr>
                <a:spLocks/>
              </p:cNvSpPr>
              <p:nvPr/>
            </p:nvSpPr>
            <p:spPr bwMode="auto">
              <a:xfrm>
                <a:off x="3229" y="11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2" name="Freeform 14146"/>
              <p:cNvSpPr>
                <a:spLocks/>
              </p:cNvSpPr>
              <p:nvPr/>
            </p:nvSpPr>
            <p:spPr bwMode="auto">
              <a:xfrm>
                <a:off x="2721" y="14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3" name="Freeform 14147"/>
              <p:cNvSpPr>
                <a:spLocks/>
              </p:cNvSpPr>
              <p:nvPr/>
            </p:nvSpPr>
            <p:spPr bwMode="auto">
              <a:xfrm>
                <a:off x="3554" y="14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4" name="Freeform 14148"/>
              <p:cNvSpPr>
                <a:spLocks/>
              </p:cNvSpPr>
              <p:nvPr/>
            </p:nvSpPr>
            <p:spPr bwMode="auto">
              <a:xfrm>
                <a:off x="3581" y="125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5" name="Freeform 14149"/>
              <p:cNvSpPr>
                <a:spLocks/>
              </p:cNvSpPr>
              <p:nvPr/>
            </p:nvSpPr>
            <p:spPr bwMode="auto">
              <a:xfrm>
                <a:off x="2100" y="1757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6" name="Freeform 14150"/>
              <p:cNvSpPr>
                <a:spLocks/>
              </p:cNvSpPr>
              <p:nvPr/>
            </p:nvSpPr>
            <p:spPr bwMode="auto">
              <a:xfrm>
                <a:off x="3390" y="12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7" name="Freeform 14151"/>
              <p:cNvSpPr>
                <a:spLocks/>
              </p:cNvSpPr>
              <p:nvPr/>
            </p:nvSpPr>
            <p:spPr bwMode="auto">
              <a:xfrm>
                <a:off x="3505" y="170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8" name="Freeform 14152"/>
              <p:cNvSpPr>
                <a:spLocks/>
              </p:cNvSpPr>
              <p:nvPr/>
            </p:nvSpPr>
            <p:spPr bwMode="auto">
              <a:xfrm>
                <a:off x="3029" y="104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9" name="Freeform 14153"/>
              <p:cNvSpPr>
                <a:spLocks/>
              </p:cNvSpPr>
              <p:nvPr/>
            </p:nvSpPr>
            <p:spPr bwMode="auto">
              <a:xfrm>
                <a:off x="2331" y="11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0" name="Freeform 14154"/>
              <p:cNvSpPr>
                <a:spLocks/>
              </p:cNvSpPr>
              <p:nvPr/>
            </p:nvSpPr>
            <p:spPr bwMode="auto">
              <a:xfrm>
                <a:off x="2194" y="13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1" name="Freeform 14155"/>
              <p:cNvSpPr>
                <a:spLocks/>
              </p:cNvSpPr>
              <p:nvPr/>
            </p:nvSpPr>
            <p:spPr bwMode="auto">
              <a:xfrm>
                <a:off x="3051" y="174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2" name="Freeform 14156"/>
              <p:cNvSpPr>
                <a:spLocks/>
              </p:cNvSpPr>
              <p:nvPr/>
            </p:nvSpPr>
            <p:spPr bwMode="auto">
              <a:xfrm>
                <a:off x="3047" y="107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3" name="Freeform 14157"/>
              <p:cNvSpPr>
                <a:spLocks/>
              </p:cNvSpPr>
              <p:nvPr/>
            </p:nvSpPr>
            <p:spPr bwMode="auto">
              <a:xfrm>
                <a:off x="3281" y="12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4" name="Freeform 14158"/>
              <p:cNvSpPr>
                <a:spLocks/>
              </p:cNvSpPr>
              <p:nvPr/>
            </p:nvSpPr>
            <p:spPr bwMode="auto">
              <a:xfrm>
                <a:off x="2840" y="10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5" name="Freeform 14159"/>
              <p:cNvSpPr>
                <a:spLocks/>
              </p:cNvSpPr>
              <p:nvPr/>
            </p:nvSpPr>
            <p:spPr bwMode="auto">
              <a:xfrm>
                <a:off x="3386" y="10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6" name="Freeform 14160"/>
              <p:cNvSpPr>
                <a:spLocks/>
              </p:cNvSpPr>
              <p:nvPr/>
            </p:nvSpPr>
            <p:spPr bwMode="auto">
              <a:xfrm>
                <a:off x="2561" y="13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7" name="Freeform 14161"/>
              <p:cNvSpPr>
                <a:spLocks/>
              </p:cNvSpPr>
              <p:nvPr/>
            </p:nvSpPr>
            <p:spPr bwMode="auto">
              <a:xfrm>
                <a:off x="3579" y="172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8" name="Freeform 14162"/>
              <p:cNvSpPr>
                <a:spLocks/>
              </p:cNvSpPr>
              <p:nvPr/>
            </p:nvSpPr>
            <p:spPr bwMode="auto">
              <a:xfrm>
                <a:off x="2612" y="12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9" name="Freeform 14163"/>
              <p:cNvSpPr>
                <a:spLocks/>
              </p:cNvSpPr>
              <p:nvPr/>
            </p:nvSpPr>
            <p:spPr bwMode="auto">
              <a:xfrm>
                <a:off x="2891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0" name="Freeform 14164"/>
              <p:cNvSpPr>
                <a:spLocks/>
              </p:cNvSpPr>
              <p:nvPr/>
            </p:nvSpPr>
            <p:spPr bwMode="auto">
              <a:xfrm>
                <a:off x="2653" y="152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1" name="Freeform 14165"/>
              <p:cNvSpPr>
                <a:spLocks/>
              </p:cNvSpPr>
              <p:nvPr/>
            </p:nvSpPr>
            <p:spPr bwMode="auto">
              <a:xfrm>
                <a:off x="3335" y="114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2" name="Freeform 14166"/>
              <p:cNvSpPr>
                <a:spLocks/>
              </p:cNvSpPr>
              <p:nvPr/>
            </p:nvSpPr>
            <p:spPr bwMode="auto">
              <a:xfrm>
                <a:off x="2381" y="13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3" name="Freeform 14167"/>
              <p:cNvSpPr>
                <a:spLocks/>
              </p:cNvSpPr>
              <p:nvPr/>
            </p:nvSpPr>
            <p:spPr bwMode="auto">
              <a:xfrm>
                <a:off x="3661" y="17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4" name="Freeform 14168"/>
              <p:cNvSpPr>
                <a:spLocks/>
              </p:cNvSpPr>
              <p:nvPr/>
            </p:nvSpPr>
            <p:spPr bwMode="auto">
              <a:xfrm>
                <a:off x="1858" y="80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5" name="Freeform 14169"/>
              <p:cNvSpPr>
                <a:spLocks/>
              </p:cNvSpPr>
              <p:nvPr/>
            </p:nvSpPr>
            <p:spPr bwMode="auto">
              <a:xfrm>
                <a:off x="2447" y="91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6" name="Freeform 14170"/>
              <p:cNvSpPr>
                <a:spLocks/>
              </p:cNvSpPr>
              <p:nvPr/>
            </p:nvSpPr>
            <p:spPr bwMode="auto">
              <a:xfrm>
                <a:off x="2858" y="612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7" name="Freeform 14171"/>
              <p:cNvSpPr>
                <a:spLocks/>
              </p:cNvSpPr>
              <p:nvPr/>
            </p:nvSpPr>
            <p:spPr bwMode="auto">
              <a:xfrm>
                <a:off x="2274" y="6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8" name="Freeform 14172"/>
              <p:cNvSpPr>
                <a:spLocks/>
              </p:cNvSpPr>
              <p:nvPr/>
            </p:nvSpPr>
            <p:spPr bwMode="auto">
              <a:xfrm>
                <a:off x="1621" y="78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9" name="Freeform 14173"/>
              <p:cNvSpPr>
                <a:spLocks/>
              </p:cNvSpPr>
              <p:nvPr/>
            </p:nvSpPr>
            <p:spPr bwMode="auto">
              <a:xfrm>
                <a:off x="2084" y="5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0" name="Freeform 14174"/>
              <p:cNvSpPr>
                <a:spLocks/>
              </p:cNvSpPr>
              <p:nvPr/>
            </p:nvSpPr>
            <p:spPr bwMode="auto">
              <a:xfrm>
                <a:off x="2232" y="6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1" name="Freeform 14175"/>
              <p:cNvSpPr>
                <a:spLocks/>
              </p:cNvSpPr>
              <p:nvPr/>
            </p:nvSpPr>
            <p:spPr bwMode="auto">
              <a:xfrm>
                <a:off x="2442" y="6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2" name="Freeform 14176"/>
              <p:cNvSpPr>
                <a:spLocks/>
              </p:cNvSpPr>
              <p:nvPr/>
            </p:nvSpPr>
            <p:spPr bwMode="auto">
              <a:xfrm>
                <a:off x="2192" y="51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3" name="Freeform 14177"/>
              <p:cNvSpPr>
                <a:spLocks/>
              </p:cNvSpPr>
              <p:nvPr/>
            </p:nvSpPr>
            <p:spPr bwMode="auto">
              <a:xfrm>
                <a:off x="2282" y="57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4" name="Freeform 14178"/>
              <p:cNvSpPr>
                <a:spLocks/>
              </p:cNvSpPr>
              <p:nvPr/>
            </p:nvSpPr>
            <p:spPr bwMode="auto">
              <a:xfrm>
                <a:off x="1502" y="64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5" name="Freeform 14179"/>
              <p:cNvSpPr>
                <a:spLocks/>
              </p:cNvSpPr>
              <p:nvPr/>
            </p:nvSpPr>
            <p:spPr bwMode="auto">
              <a:xfrm>
                <a:off x="2950" y="6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6" name="Freeform 14180"/>
              <p:cNvSpPr>
                <a:spLocks/>
              </p:cNvSpPr>
              <p:nvPr/>
            </p:nvSpPr>
            <p:spPr bwMode="auto">
              <a:xfrm>
                <a:off x="2881" y="68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7" name="Freeform 14181"/>
              <p:cNvSpPr>
                <a:spLocks/>
              </p:cNvSpPr>
              <p:nvPr/>
            </p:nvSpPr>
            <p:spPr bwMode="auto">
              <a:xfrm>
                <a:off x="2542" y="7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8" name="Freeform 14182"/>
              <p:cNvSpPr>
                <a:spLocks/>
              </p:cNvSpPr>
              <p:nvPr/>
            </p:nvSpPr>
            <p:spPr bwMode="auto">
              <a:xfrm>
                <a:off x="2407" y="5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9" name="Freeform 14183"/>
              <p:cNvSpPr>
                <a:spLocks/>
              </p:cNvSpPr>
              <p:nvPr/>
            </p:nvSpPr>
            <p:spPr bwMode="auto">
              <a:xfrm>
                <a:off x="2392" y="5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0" name="Freeform 14184"/>
              <p:cNvSpPr>
                <a:spLocks/>
              </p:cNvSpPr>
              <p:nvPr/>
            </p:nvSpPr>
            <p:spPr bwMode="auto">
              <a:xfrm>
                <a:off x="2500" y="5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1" name="Freeform 14185"/>
              <p:cNvSpPr>
                <a:spLocks/>
              </p:cNvSpPr>
              <p:nvPr/>
            </p:nvSpPr>
            <p:spPr bwMode="auto">
              <a:xfrm>
                <a:off x="2985" y="62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2" name="Freeform 14186"/>
              <p:cNvSpPr>
                <a:spLocks/>
              </p:cNvSpPr>
              <p:nvPr/>
            </p:nvSpPr>
            <p:spPr bwMode="auto">
              <a:xfrm>
                <a:off x="3125" y="6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3" name="Freeform 14187"/>
              <p:cNvSpPr>
                <a:spLocks/>
              </p:cNvSpPr>
              <p:nvPr/>
            </p:nvSpPr>
            <p:spPr bwMode="auto">
              <a:xfrm>
                <a:off x="2907" y="4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4" name="Freeform 14188"/>
              <p:cNvSpPr>
                <a:spLocks/>
              </p:cNvSpPr>
              <p:nvPr/>
            </p:nvSpPr>
            <p:spPr bwMode="auto">
              <a:xfrm>
                <a:off x="2274" y="60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5" name="Freeform 14189"/>
              <p:cNvSpPr>
                <a:spLocks/>
              </p:cNvSpPr>
              <p:nvPr/>
            </p:nvSpPr>
            <p:spPr bwMode="auto">
              <a:xfrm>
                <a:off x="2196" y="5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6" name="Freeform 14190"/>
              <p:cNvSpPr>
                <a:spLocks/>
              </p:cNvSpPr>
              <p:nvPr/>
            </p:nvSpPr>
            <p:spPr bwMode="auto">
              <a:xfrm>
                <a:off x="1912" y="8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7" name="Freeform 14191"/>
              <p:cNvSpPr>
                <a:spLocks/>
              </p:cNvSpPr>
              <p:nvPr/>
            </p:nvSpPr>
            <p:spPr bwMode="auto">
              <a:xfrm>
                <a:off x="1755" y="7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8" name="Freeform 14192"/>
              <p:cNvSpPr>
                <a:spLocks/>
              </p:cNvSpPr>
              <p:nvPr/>
            </p:nvSpPr>
            <p:spPr bwMode="auto">
              <a:xfrm>
                <a:off x="2659" y="46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9" name="Freeform 14193"/>
              <p:cNvSpPr>
                <a:spLocks/>
              </p:cNvSpPr>
              <p:nvPr/>
            </p:nvSpPr>
            <p:spPr bwMode="auto">
              <a:xfrm>
                <a:off x="2729" y="4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0" name="Freeform 14194"/>
              <p:cNvSpPr>
                <a:spLocks/>
              </p:cNvSpPr>
              <p:nvPr/>
            </p:nvSpPr>
            <p:spPr bwMode="auto">
              <a:xfrm>
                <a:off x="1741" y="53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1" name="Freeform 14195"/>
              <p:cNvSpPr>
                <a:spLocks/>
              </p:cNvSpPr>
              <p:nvPr/>
            </p:nvSpPr>
            <p:spPr bwMode="auto">
              <a:xfrm>
                <a:off x="2260" y="57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2" name="Freeform 14196"/>
              <p:cNvSpPr>
                <a:spLocks/>
              </p:cNvSpPr>
              <p:nvPr/>
            </p:nvSpPr>
            <p:spPr bwMode="auto">
              <a:xfrm>
                <a:off x="2169" y="62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3" name="Freeform 14197"/>
              <p:cNvSpPr>
                <a:spLocks/>
              </p:cNvSpPr>
              <p:nvPr/>
            </p:nvSpPr>
            <p:spPr bwMode="auto">
              <a:xfrm>
                <a:off x="2698" y="8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4" name="Freeform 14198"/>
              <p:cNvSpPr>
                <a:spLocks/>
              </p:cNvSpPr>
              <p:nvPr/>
            </p:nvSpPr>
            <p:spPr bwMode="auto">
              <a:xfrm>
                <a:off x="2076" y="53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5" name="Freeform 14199"/>
              <p:cNvSpPr>
                <a:spLocks/>
              </p:cNvSpPr>
              <p:nvPr/>
            </p:nvSpPr>
            <p:spPr bwMode="auto">
              <a:xfrm>
                <a:off x="1761" y="63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6" name="Freeform 14200"/>
              <p:cNvSpPr>
                <a:spLocks/>
              </p:cNvSpPr>
              <p:nvPr/>
            </p:nvSpPr>
            <p:spPr bwMode="auto">
              <a:xfrm>
                <a:off x="2410" y="4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7" name="Freeform 14201"/>
              <p:cNvSpPr>
                <a:spLocks/>
              </p:cNvSpPr>
              <p:nvPr/>
            </p:nvSpPr>
            <p:spPr bwMode="auto">
              <a:xfrm>
                <a:off x="2793" y="69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8" name="Freeform 14202"/>
              <p:cNvSpPr>
                <a:spLocks/>
              </p:cNvSpPr>
              <p:nvPr/>
            </p:nvSpPr>
            <p:spPr bwMode="auto">
              <a:xfrm>
                <a:off x="1778" y="6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9" name="Freeform 14203"/>
              <p:cNvSpPr>
                <a:spLocks/>
              </p:cNvSpPr>
              <p:nvPr/>
            </p:nvSpPr>
            <p:spPr bwMode="auto">
              <a:xfrm>
                <a:off x="2870" y="6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0" name="Freeform 14204"/>
              <p:cNvSpPr>
                <a:spLocks/>
              </p:cNvSpPr>
              <p:nvPr/>
            </p:nvSpPr>
            <p:spPr bwMode="auto">
              <a:xfrm>
                <a:off x="2359" y="46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1" name="Freeform 14205"/>
              <p:cNvSpPr>
                <a:spLocks/>
              </p:cNvSpPr>
              <p:nvPr/>
            </p:nvSpPr>
            <p:spPr bwMode="auto">
              <a:xfrm>
                <a:off x="2245" y="66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2" name="Freeform 14206"/>
              <p:cNvSpPr>
                <a:spLocks/>
              </p:cNvSpPr>
              <p:nvPr/>
            </p:nvSpPr>
            <p:spPr bwMode="auto">
              <a:xfrm>
                <a:off x="1999" y="52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3" name="Freeform 14207"/>
              <p:cNvSpPr>
                <a:spLocks/>
              </p:cNvSpPr>
              <p:nvPr/>
            </p:nvSpPr>
            <p:spPr bwMode="auto">
              <a:xfrm>
                <a:off x="1562" y="7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4" name="Freeform 14208"/>
              <p:cNvSpPr>
                <a:spLocks/>
              </p:cNvSpPr>
              <p:nvPr/>
            </p:nvSpPr>
            <p:spPr bwMode="auto">
              <a:xfrm>
                <a:off x="1667" y="55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5" name="Freeform 14209"/>
              <p:cNvSpPr>
                <a:spLocks/>
              </p:cNvSpPr>
              <p:nvPr/>
            </p:nvSpPr>
            <p:spPr bwMode="auto">
              <a:xfrm>
                <a:off x="1562" y="7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6" name="Freeform 14210"/>
              <p:cNvSpPr>
                <a:spLocks/>
              </p:cNvSpPr>
              <p:nvPr/>
            </p:nvSpPr>
            <p:spPr bwMode="auto">
              <a:xfrm>
                <a:off x="1997" y="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7" name="Freeform 14211"/>
              <p:cNvSpPr>
                <a:spLocks/>
              </p:cNvSpPr>
              <p:nvPr/>
            </p:nvSpPr>
            <p:spPr bwMode="auto">
              <a:xfrm>
                <a:off x="2309" y="5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8" name="Freeform 14212"/>
              <p:cNvSpPr>
                <a:spLocks/>
              </p:cNvSpPr>
              <p:nvPr/>
            </p:nvSpPr>
            <p:spPr bwMode="auto">
              <a:xfrm>
                <a:off x="1966" y="57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9" name="Freeform 14213"/>
              <p:cNvSpPr>
                <a:spLocks/>
              </p:cNvSpPr>
              <p:nvPr/>
            </p:nvSpPr>
            <p:spPr bwMode="auto">
              <a:xfrm>
                <a:off x="1682" y="6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0" name="Freeform 14214"/>
              <p:cNvSpPr>
                <a:spLocks/>
              </p:cNvSpPr>
              <p:nvPr/>
            </p:nvSpPr>
            <p:spPr bwMode="auto">
              <a:xfrm>
                <a:off x="2115" y="72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1" name="Freeform 14215"/>
              <p:cNvSpPr>
                <a:spLocks/>
              </p:cNvSpPr>
              <p:nvPr/>
            </p:nvSpPr>
            <p:spPr bwMode="auto">
              <a:xfrm>
                <a:off x="1495" y="7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2" name="Freeform 14216"/>
              <p:cNvSpPr>
                <a:spLocks/>
              </p:cNvSpPr>
              <p:nvPr/>
            </p:nvSpPr>
            <p:spPr bwMode="auto">
              <a:xfrm>
                <a:off x="2195" y="52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3" name="Freeform 14217"/>
              <p:cNvSpPr>
                <a:spLocks/>
              </p:cNvSpPr>
              <p:nvPr/>
            </p:nvSpPr>
            <p:spPr bwMode="auto">
              <a:xfrm>
                <a:off x="2179" y="5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4" name="Freeform 14218"/>
              <p:cNvSpPr>
                <a:spLocks/>
              </p:cNvSpPr>
              <p:nvPr/>
            </p:nvSpPr>
            <p:spPr bwMode="auto">
              <a:xfrm>
                <a:off x="2961" y="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5" name="Freeform 14219"/>
              <p:cNvSpPr>
                <a:spLocks/>
              </p:cNvSpPr>
              <p:nvPr/>
            </p:nvSpPr>
            <p:spPr bwMode="auto">
              <a:xfrm>
                <a:off x="1240" y="7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6" name="Freeform 14220"/>
              <p:cNvSpPr>
                <a:spLocks/>
              </p:cNvSpPr>
              <p:nvPr/>
            </p:nvSpPr>
            <p:spPr bwMode="auto">
              <a:xfrm>
                <a:off x="2583" y="4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7" name="Freeform 14221"/>
              <p:cNvSpPr>
                <a:spLocks/>
              </p:cNvSpPr>
              <p:nvPr/>
            </p:nvSpPr>
            <p:spPr bwMode="auto">
              <a:xfrm>
                <a:off x="1711" y="61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8" name="Freeform 14222"/>
              <p:cNvSpPr>
                <a:spLocks/>
              </p:cNvSpPr>
              <p:nvPr/>
            </p:nvSpPr>
            <p:spPr bwMode="auto">
              <a:xfrm>
                <a:off x="2793" y="6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9" name="Freeform 14223"/>
              <p:cNvSpPr>
                <a:spLocks/>
              </p:cNvSpPr>
              <p:nvPr/>
            </p:nvSpPr>
            <p:spPr bwMode="auto">
              <a:xfrm>
                <a:off x="2835" y="75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0" name="Freeform 14224"/>
              <p:cNvSpPr>
                <a:spLocks/>
              </p:cNvSpPr>
              <p:nvPr/>
            </p:nvSpPr>
            <p:spPr bwMode="auto">
              <a:xfrm>
                <a:off x="2656" y="3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1" name="Freeform 14225"/>
              <p:cNvSpPr>
                <a:spLocks/>
              </p:cNvSpPr>
              <p:nvPr/>
            </p:nvSpPr>
            <p:spPr bwMode="auto">
              <a:xfrm>
                <a:off x="1852" y="56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2" name="Freeform 14226"/>
              <p:cNvSpPr>
                <a:spLocks/>
              </p:cNvSpPr>
              <p:nvPr/>
            </p:nvSpPr>
            <p:spPr bwMode="auto">
              <a:xfrm>
                <a:off x="2248" y="62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3" name="Freeform 14227"/>
              <p:cNvSpPr>
                <a:spLocks/>
              </p:cNvSpPr>
              <p:nvPr/>
            </p:nvSpPr>
            <p:spPr bwMode="auto">
              <a:xfrm>
                <a:off x="2248" y="47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2" name="Group 14429"/>
            <p:cNvGrpSpPr>
              <a:grpSpLocks/>
            </p:cNvGrpSpPr>
            <p:nvPr/>
          </p:nvGrpSpPr>
          <p:grpSpPr bwMode="auto">
            <a:xfrm>
              <a:off x="120" y="326"/>
              <a:ext cx="3582" cy="2121"/>
              <a:chOff x="120" y="326"/>
              <a:chExt cx="3582" cy="2121"/>
            </a:xfrm>
          </p:grpSpPr>
          <p:sp>
            <p:nvSpPr>
              <p:cNvPr id="12114" name="Freeform 14229"/>
              <p:cNvSpPr>
                <a:spLocks/>
              </p:cNvSpPr>
              <p:nvPr/>
            </p:nvSpPr>
            <p:spPr bwMode="auto">
              <a:xfrm>
                <a:off x="2358" y="4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5" name="Freeform 14230"/>
              <p:cNvSpPr>
                <a:spLocks/>
              </p:cNvSpPr>
              <p:nvPr/>
            </p:nvSpPr>
            <p:spPr bwMode="auto">
              <a:xfrm>
                <a:off x="2160" y="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6" name="Freeform 14231"/>
              <p:cNvSpPr>
                <a:spLocks/>
              </p:cNvSpPr>
              <p:nvPr/>
            </p:nvSpPr>
            <p:spPr bwMode="auto">
              <a:xfrm>
                <a:off x="2433" y="6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7" name="Freeform 14232"/>
              <p:cNvSpPr>
                <a:spLocks/>
              </p:cNvSpPr>
              <p:nvPr/>
            </p:nvSpPr>
            <p:spPr bwMode="auto">
              <a:xfrm>
                <a:off x="2324" y="38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8" name="Freeform 14233"/>
              <p:cNvSpPr>
                <a:spLocks/>
              </p:cNvSpPr>
              <p:nvPr/>
            </p:nvSpPr>
            <p:spPr bwMode="auto">
              <a:xfrm>
                <a:off x="1793" y="5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9" name="Freeform 14234"/>
              <p:cNvSpPr>
                <a:spLocks/>
              </p:cNvSpPr>
              <p:nvPr/>
            </p:nvSpPr>
            <p:spPr bwMode="auto">
              <a:xfrm>
                <a:off x="2204" y="5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0" name="Freeform 14235"/>
              <p:cNvSpPr>
                <a:spLocks/>
              </p:cNvSpPr>
              <p:nvPr/>
            </p:nvSpPr>
            <p:spPr bwMode="auto">
              <a:xfrm>
                <a:off x="2160" y="3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1" name="Freeform 14236"/>
              <p:cNvSpPr>
                <a:spLocks/>
              </p:cNvSpPr>
              <p:nvPr/>
            </p:nvSpPr>
            <p:spPr bwMode="auto">
              <a:xfrm>
                <a:off x="2278" y="61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2" name="Freeform 14237"/>
              <p:cNvSpPr>
                <a:spLocks/>
              </p:cNvSpPr>
              <p:nvPr/>
            </p:nvSpPr>
            <p:spPr bwMode="auto">
              <a:xfrm>
                <a:off x="1687" y="5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3" name="Freeform 14238"/>
              <p:cNvSpPr>
                <a:spLocks/>
              </p:cNvSpPr>
              <p:nvPr/>
            </p:nvSpPr>
            <p:spPr bwMode="auto">
              <a:xfrm>
                <a:off x="2418" y="51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4" name="Freeform 14239"/>
              <p:cNvSpPr>
                <a:spLocks/>
              </p:cNvSpPr>
              <p:nvPr/>
            </p:nvSpPr>
            <p:spPr bwMode="auto">
              <a:xfrm>
                <a:off x="1510" y="57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5" name="Freeform 14240"/>
              <p:cNvSpPr>
                <a:spLocks/>
              </p:cNvSpPr>
              <p:nvPr/>
            </p:nvSpPr>
            <p:spPr bwMode="auto">
              <a:xfrm>
                <a:off x="1800" y="4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6" name="Freeform 14241"/>
              <p:cNvSpPr>
                <a:spLocks/>
              </p:cNvSpPr>
              <p:nvPr/>
            </p:nvSpPr>
            <p:spPr bwMode="auto">
              <a:xfrm>
                <a:off x="2661" y="5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7" name="Freeform 14242"/>
              <p:cNvSpPr>
                <a:spLocks/>
              </p:cNvSpPr>
              <p:nvPr/>
            </p:nvSpPr>
            <p:spPr bwMode="auto">
              <a:xfrm>
                <a:off x="3526" y="7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8" name="Freeform 14243"/>
              <p:cNvSpPr>
                <a:spLocks/>
              </p:cNvSpPr>
              <p:nvPr/>
            </p:nvSpPr>
            <p:spPr bwMode="auto">
              <a:xfrm>
                <a:off x="3349" y="4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9" name="Freeform 14244"/>
              <p:cNvSpPr>
                <a:spLocks/>
              </p:cNvSpPr>
              <p:nvPr/>
            </p:nvSpPr>
            <p:spPr bwMode="auto">
              <a:xfrm>
                <a:off x="3622" y="6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0" name="Freeform 14245"/>
              <p:cNvSpPr>
                <a:spLocks/>
              </p:cNvSpPr>
              <p:nvPr/>
            </p:nvSpPr>
            <p:spPr bwMode="auto">
              <a:xfrm>
                <a:off x="3661" y="75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1" name="Freeform 14246"/>
              <p:cNvSpPr>
                <a:spLocks/>
              </p:cNvSpPr>
              <p:nvPr/>
            </p:nvSpPr>
            <p:spPr bwMode="auto">
              <a:xfrm>
                <a:off x="2982" y="55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2" name="Freeform 14247"/>
              <p:cNvSpPr>
                <a:spLocks/>
              </p:cNvSpPr>
              <p:nvPr/>
            </p:nvSpPr>
            <p:spPr bwMode="auto">
              <a:xfrm>
                <a:off x="3664" y="72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3" name="Freeform 14248"/>
              <p:cNvSpPr>
                <a:spLocks/>
              </p:cNvSpPr>
              <p:nvPr/>
            </p:nvSpPr>
            <p:spPr bwMode="auto">
              <a:xfrm>
                <a:off x="3660" y="61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4" name="Freeform 14249"/>
              <p:cNvSpPr>
                <a:spLocks/>
              </p:cNvSpPr>
              <p:nvPr/>
            </p:nvSpPr>
            <p:spPr bwMode="auto">
              <a:xfrm>
                <a:off x="540" y="13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5" name="Freeform 14250"/>
              <p:cNvSpPr>
                <a:spLocks/>
              </p:cNvSpPr>
              <p:nvPr/>
            </p:nvSpPr>
            <p:spPr bwMode="auto">
              <a:xfrm>
                <a:off x="1660" y="13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6" name="Freeform 14251"/>
              <p:cNvSpPr>
                <a:spLocks/>
              </p:cNvSpPr>
              <p:nvPr/>
            </p:nvSpPr>
            <p:spPr bwMode="auto">
              <a:xfrm>
                <a:off x="346" y="17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7" name="Freeform 14252"/>
              <p:cNvSpPr>
                <a:spLocks/>
              </p:cNvSpPr>
              <p:nvPr/>
            </p:nvSpPr>
            <p:spPr bwMode="auto">
              <a:xfrm>
                <a:off x="1076" y="17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8" name="Freeform 14253"/>
              <p:cNvSpPr>
                <a:spLocks/>
              </p:cNvSpPr>
              <p:nvPr/>
            </p:nvSpPr>
            <p:spPr bwMode="auto">
              <a:xfrm>
                <a:off x="978" y="14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9" name="Freeform 14254"/>
              <p:cNvSpPr>
                <a:spLocks/>
              </p:cNvSpPr>
              <p:nvPr/>
            </p:nvSpPr>
            <p:spPr bwMode="auto">
              <a:xfrm>
                <a:off x="1426" y="21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0" name="Freeform 14255"/>
              <p:cNvSpPr>
                <a:spLocks/>
              </p:cNvSpPr>
              <p:nvPr/>
            </p:nvSpPr>
            <p:spPr bwMode="auto">
              <a:xfrm>
                <a:off x="686" y="20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1" name="Freeform 14256"/>
              <p:cNvSpPr>
                <a:spLocks/>
              </p:cNvSpPr>
              <p:nvPr/>
            </p:nvSpPr>
            <p:spPr bwMode="auto">
              <a:xfrm>
                <a:off x="1893" y="180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2" name="Freeform 14257"/>
              <p:cNvSpPr>
                <a:spLocks/>
              </p:cNvSpPr>
              <p:nvPr/>
            </p:nvSpPr>
            <p:spPr bwMode="auto">
              <a:xfrm>
                <a:off x="975" y="15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3" name="Freeform 14258"/>
              <p:cNvSpPr>
                <a:spLocks/>
              </p:cNvSpPr>
              <p:nvPr/>
            </p:nvSpPr>
            <p:spPr bwMode="auto">
              <a:xfrm>
                <a:off x="1054" y="207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4" name="Freeform 14259"/>
              <p:cNvSpPr>
                <a:spLocks/>
              </p:cNvSpPr>
              <p:nvPr/>
            </p:nvSpPr>
            <p:spPr bwMode="auto">
              <a:xfrm>
                <a:off x="1600" y="19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5" name="Freeform 14260"/>
              <p:cNvSpPr>
                <a:spLocks/>
              </p:cNvSpPr>
              <p:nvPr/>
            </p:nvSpPr>
            <p:spPr bwMode="auto">
              <a:xfrm>
                <a:off x="830" y="208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6" name="Freeform 14261"/>
              <p:cNvSpPr>
                <a:spLocks/>
              </p:cNvSpPr>
              <p:nvPr/>
            </p:nvSpPr>
            <p:spPr bwMode="auto">
              <a:xfrm>
                <a:off x="409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7" name="Freeform 14262"/>
              <p:cNvSpPr>
                <a:spLocks/>
              </p:cNvSpPr>
              <p:nvPr/>
            </p:nvSpPr>
            <p:spPr bwMode="auto">
              <a:xfrm>
                <a:off x="503" y="15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8" name="Freeform 14263"/>
              <p:cNvSpPr>
                <a:spLocks/>
              </p:cNvSpPr>
              <p:nvPr/>
            </p:nvSpPr>
            <p:spPr bwMode="auto">
              <a:xfrm>
                <a:off x="962" y="14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9" name="Freeform 14264"/>
              <p:cNvSpPr>
                <a:spLocks/>
              </p:cNvSpPr>
              <p:nvPr/>
            </p:nvSpPr>
            <p:spPr bwMode="auto">
              <a:xfrm>
                <a:off x="1029" y="16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0" name="Freeform 14265"/>
              <p:cNvSpPr>
                <a:spLocks/>
              </p:cNvSpPr>
              <p:nvPr/>
            </p:nvSpPr>
            <p:spPr bwMode="auto">
              <a:xfrm>
                <a:off x="1584" y="14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1" name="Freeform 14266"/>
              <p:cNvSpPr>
                <a:spLocks/>
              </p:cNvSpPr>
              <p:nvPr/>
            </p:nvSpPr>
            <p:spPr bwMode="auto">
              <a:xfrm>
                <a:off x="1039" y="151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2" name="Freeform 14267"/>
              <p:cNvSpPr>
                <a:spLocks/>
              </p:cNvSpPr>
              <p:nvPr/>
            </p:nvSpPr>
            <p:spPr bwMode="auto">
              <a:xfrm>
                <a:off x="818" y="191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3" name="Freeform 14268"/>
              <p:cNvSpPr>
                <a:spLocks/>
              </p:cNvSpPr>
              <p:nvPr/>
            </p:nvSpPr>
            <p:spPr bwMode="auto">
              <a:xfrm>
                <a:off x="604" y="202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4" name="Freeform 14269"/>
              <p:cNvSpPr>
                <a:spLocks/>
              </p:cNvSpPr>
              <p:nvPr/>
            </p:nvSpPr>
            <p:spPr bwMode="auto">
              <a:xfrm>
                <a:off x="731" y="20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5" name="Freeform 14270"/>
              <p:cNvSpPr>
                <a:spLocks/>
              </p:cNvSpPr>
              <p:nvPr/>
            </p:nvSpPr>
            <p:spPr bwMode="auto">
              <a:xfrm>
                <a:off x="1966" y="1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6" name="Freeform 14271"/>
              <p:cNvSpPr>
                <a:spLocks/>
              </p:cNvSpPr>
              <p:nvPr/>
            </p:nvSpPr>
            <p:spPr bwMode="auto">
              <a:xfrm>
                <a:off x="823" y="131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7" name="Freeform 14272"/>
              <p:cNvSpPr>
                <a:spLocks/>
              </p:cNvSpPr>
              <p:nvPr/>
            </p:nvSpPr>
            <p:spPr bwMode="auto">
              <a:xfrm>
                <a:off x="1462" y="106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8" name="Freeform 14273"/>
              <p:cNvSpPr>
                <a:spLocks/>
              </p:cNvSpPr>
              <p:nvPr/>
            </p:nvSpPr>
            <p:spPr bwMode="auto">
              <a:xfrm>
                <a:off x="348" y="18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9" name="Freeform 14274"/>
              <p:cNvSpPr>
                <a:spLocks/>
              </p:cNvSpPr>
              <p:nvPr/>
            </p:nvSpPr>
            <p:spPr bwMode="auto">
              <a:xfrm>
                <a:off x="471" y="19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0" name="Freeform 14275"/>
              <p:cNvSpPr>
                <a:spLocks/>
              </p:cNvSpPr>
              <p:nvPr/>
            </p:nvSpPr>
            <p:spPr bwMode="auto">
              <a:xfrm>
                <a:off x="1792" y="191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1" name="Freeform 14276"/>
              <p:cNvSpPr>
                <a:spLocks/>
              </p:cNvSpPr>
              <p:nvPr/>
            </p:nvSpPr>
            <p:spPr bwMode="auto">
              <a:xfrm>
                <a:off x="192" y="180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2" name="Freeform 14277"/>
              <p:cNvSpPr>
                <a:spLocks/>
              </p:cNvSpPr>
              <p:nvPr/>
            </p:nvSpPr>
            <p:spPr bwMode="auto">
              <a:xfrm>
                <a:off x="336" y="15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3" name="Freeform 14278"/>
              <p:cNvSpPr>
                <a:spLocks/>
              </p:cNvSpPr>
              <p:nvPr/>
            </p:nvSpPr>
            <p:spPr bwMode="auto">
              <a:xfrm>
                <a:off x="932" y="158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4" name="Freeform 14279"/>
              <p:cNvSpPr>
                <a:spLocks/>
              </p:cNvSpPr>
              <p:nvPr/>
            </p:nvSpPr>
            <p:spPr bwMode="auto">
              <a:xfrm>
                <a:off x="908" y="20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5" name="Freeform 14280"/>
              <p:cNvSpPr>
                <a:spLocks/>
              </p:cNvSpPr>
              <p:nvPr/>
            </p:nvSpPr>
            <p:spPr bwMode="auto">
              <a:xfrm>
                <a:off x="1401" y="12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6" name="Freeform 14281"/>
              <p:cNvSpPr>
                <a:spLocks/>
              </p:cNvSpPr>
              <p:nvPr/>
            </p:nvSpPr>
            <p:spPr bwMode="auto">
              <a:xfrm>
                <a:off x="370" y="17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7" name="Freeform 14282"/>
              <p:cNvSpPr>
                <a:spLocks/>
              </p:cNvSpPr>
              <p:nvPr/>
            </p:nvSpPr>
            <p:spPr bwMode="auto">
              <a:xfrm>
                <a:off x="1239" y="21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8" name="Freeform 14283"/>
              <p:cNvSpPr>
                <a:spLocks/>
              </p:cNvSpPr>
              <p:nvPr/>
            </p:nvSpPr>
            <p:spPr bwMode="auto">
              <a:xfrm>
                <a:off x="523" y="19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9" name="Freeform 14284"/>
              <p:cNvSpPr>
                <a:spLocks/>
              </p:cNvSpPr>
              <p:nvPr/>
            </p:nvSpPr>
            <p:spPr bwMode="auto">
              <a:xfrm>
                <a:off x="1713" y="13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0" name="Freeform 14285"/>
              <p:cNvSpPr>
                <a:spLocks/>
              </p:cNvSpPr>
              <p:nvPr/>
            </p:nvSpPr>
            <p:spPr bwMode="auto">
              <a:xfrm>
                <a:off x="1126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1" name="Freeform 14286"/>
              <p:cNvSpPr>
                <a:spLocks/>
              </p:cNvSpPr>
              <p:nvPr/>
            </p:nvSpPr>
            <p:spPr bwMode="auto">
              <a:xfrm>
                <a:off x="2047" y="150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2" name="Freeform 14287"/>
              <p:cNvSpPr>
                <a:spLocks/>
              </p:cNvSpPr>
              <p:nvPr/>
            </p:nvSpPr>
            <p:spPr bwMode="auto">
              <a:xfrm>
                <a:off x="1577" y="188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3" name="Freeform 14288"/>
              <p:cNvSpPr>
                <a:spLocks/>
              </p:cNvSpPr>
              <p:nvPr/>
            </p:nvSpPr>
            <p:spPr bwMode="auto">
              <a:xfrm>
                <a:off x="448" y="174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4" name="Freeform 14289"/>
              <p:cNvSpPr>
                <a:spLocks/>
              </p:cNvSpPr>
              <p:nvPr/>
            </p:nvSpPr>
            <p:spPr bwMode="auto">
              <a:xfrm>
                <a:off x="1000" y="157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5" name="Freeform 14290"/>
              <p:cNvSpPr>
                <a:spLocks/>
              </p:cNvSpPr>
              <p:nvPr/>
            </p:nvSpPr>
            <p:spPr bwMode="auto">
              <a:xfrm>
                <a:off x="472" y="1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6" name="Freeform 14291"/>
              <p:cNvSpPr>
                <a:spLocks/>
              </p:cNvSpPr>
              <p:nvPr/>
            </p:nvSpPr>
            <p:spPr bwMode="auto">
              <a:xfrm>
                <a:off x="598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7" name="Freeform 14292"/>
              <p:cNvSpPr>
                <a:spLocks/>
              </p:cNvSpPr>
              <p:nvPr/>
            </p:nvSpPr>
            <p:spPr bwMode="auto">
              <a:xfrm>
                <a:off x="120" y="17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8" name="Freeform 14293"/>
              <p:cNvSpPr>
                <a:spLocks/>
              </p:cNvSpPr>
              <p:nvPr/>
            </p:nvSpPr>
            <p:spPr bwMode="auto">
              <a:xfrm>
                <a:off x="2316" y="19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9" name="Freeform 14294"/>
              <p:cNvSpPr>
                <a:spLocks/>
              </p:cNvSpPr>
              <p:nvPr/>
            </p:nvSpPr>
            <p:spPr bwMode="auto">
              <a:xfrm>
                <a:off x="1428" y="20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0" name="Freeform 14295"/>
              <p:cNvSpPr>
                <a:spLocks/>
              </p:cNvSpPr>
              <p:nvPr/>
            </p:nvSpPr>
            <p:spPr bwMode="auto">
              <a:xfrm>
                <a:off x="825" y="140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1" name="Freeform 14296"/>
              <p:cNvSpPr>
                <a:spLocks/>
              </p:cNvSpPr>
              <p:nvPr/>
            </p:nvSpPr>
            <p:spPr bwMode="auto">
              <a:xfrm>
                <a:off x="442" y="14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2" name="Freeform 14297"/>
              <p:cNvSpPr>
                <a:spLocks/>
              </p:cNvSpPr>
              <p:nvPr/>
            </p:nvSpPr>
            <p:spPr bwMode="auto">
              <a:xfrm>
                <a:off x="1769" y="216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3" name="Freeform 14298"/>
              <p:cNvSpPr>
                <a:spLocks/>
              </p:cNvSpPr>
              <p:nvPr/>
            </p:nvSpPr>
            <p:spPr bwMode="auto">
              <a:xfrm>
                <a:off x="984" y="12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4" name="Freeform 14299"/>
              <p:cNvSpPr>
                <a:spLocks/>
              </p:cNvSpPr>
              <p:nvPr/>
            </p:nvSpPr>
            <p:spPr bwMode="auto">
              <a:xfrm>
                <a:off x="828" y="17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5" name="Freeform 14300"/>
              <p:cNvSpPr>
                <a:spLocks/>
              </p:cNvSpPr>
              <p:nvPr/>
            </p:nvSpPr>
            <p:spPr bwMode="auto">
              <a:xfrm>
                <a:off x="393" y="173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6" name="Freeform 14301"/>
              <p:cNvSpPr>
                <a:spLocks/>
              </p:cNvSpPr>
              <p:nvPr/>
            </p:nvSpPr>
            <p:spPr bwMode="auto">
              <a:xfrm>
                <a:off x="304" y="20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7" name="Freeform 14302"/>
              <p:cNvSpPr>
                <a:spLocks/>
              </p:cNvSpPr>
              <p:nvPr/>
            </p:nvSpPr>
            <p:spPr bwMode="auto">
              <a:xfrm>
                <a:off x="679" y="21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8" name="Freeform 14303"/>
              <p:cNvSpPr>
                <a:spLocks/>
              </p:cNvSpPr>
              <p:nvPr/>
            </p:nvSpPr>
            <p:spPr bwMode="auto">
              <a:xfrm>
                <a:off x="1851" y="166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9" name="Freeform 14304"/>
              <p:cNvSpPr>
                <a:spLocks/>
              </p:cNvSpPr>
              <p:nvPr/>
            </p:nvSpPr>
            <p:spPr bwMode="auto">
              <a:xfrm>
                <a:off x="486" y="20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0" name="Freeform 14305"/>
              <p:cNvSpPr>
                <a:spLocks/>
              </p:cNvSpPr>
              <p:nvPr/>
            </p:nvSpPr>
            <p:spPr bwMode="auto">
              <a:xfrm>
                <a:off x="716" y="189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1" name="Freeform 14306"/>
              <p:cNvSpPr>
                <a:spLocks/>
              </p:cNvSpPr>
              <p:nvPr/>
            </p:nvSpPr>
            <p:spPr bwMode="auto">
              <a:xfrm>
                <a:off x="590" y="167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2" name="Freeform 14307"/>
              <p:cNvSpPr>
                <a:spLocks/>
              </p:cNvSpPr>
              <p:nvPr/>
            </p:nvSpPr>
            <p:spPr bwMode="auto">
              <a:xfrm>
                <a:off x="1263" y="13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3" name="Freeform 14308"/>
              <p:cNvSpPr>
                <a:spLocks/>
              </p:cNvSpPr>
              <p:nvPr/>
            </p:nvSpPr>
            <p:spPr bwMode="auto">
              <a:xfrm>
                <a:off x="1088" y="12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4" name="Freeform 14309"/>
              <p:cNvSpPr>
                <a:spLocks/>
              </p:cNvSpPr>
              <p:nvPr/>
            </p:nvSpPr>
            <p:spPr bwMode="auto">
              <a:xfrm>
                <a:off x="987" y="206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5" name="Freeform 14310"/>
              <p:cNvSpPr>
                <a:spLocks/>
              </p:cNvSpPr>
              <p:nvPr/>
            </p:nvSpPr>
            <p:spPr bwMode="auto">
              <a:xfrm>
                <a:off x="1593" y="21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6" name="Freeform 14311"/>
              <p:cNvSpPr>
                <a:spLocks/>
              </p:cNvSpPr>
              <p:nvPr/>
            </p:nvSpPr>
            <p:spPr bwMode="auto">
              <a:xfrm>
                <a:off x="525" y="16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7" name="Freeform 14312"/>
              <p:cNvSpPr>
                <a:spLocks/>
              </p:cNvSpPr>
              <p:nvPr/>
            </p:nvSpPr>
            <p:spPr bwMode="auto">
              <a:xfrm>
                <a:off x="633" y="15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8" name="Freeform 14313"/>
              <p:cNvSpPr>
                <a:spLocks/>
              </p:cNvSpPr>
              <p:nvPr/>
            </p:nvSpPr>
            <p:spPr bwMode="auto">
              <a:xfrm>
                <a:off x="2046" y="16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9" name="Freeform 14314"/>
              <p:cNvSpPr>
                <a:spLocks/>
              </p:cNvSpPr>
              <p:nvPr/>
            </p:nvSpPr>
            <p:spPr bwMode="auto">
              <a:xfrm>
                <a:off x="961" y="14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0" name="Freeform 14315"/>
              <p:cNvSpPr>
                <a:spLocks/>
              </p:cNvSpPr>
              <p:nvPr/>
            </p:nvSpPr>
            <p:spPr bwMode="auto">
              <a:xfrm>
                <a:off x="1932" y="1865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1" name="Freeform 14316"/>
              <p:cNvSpPr>
                <a:spLocks/>
              </p:cNvSpPr>
              <p:nvPr/>
            </p:nvSpPr>
            <p:spPr bwMode="auto">
              <a:xfrm>
                <a:off x="977" y="15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2" name="Freeform 14317"/>
              <p:cNvSpPr>
                <a:spLocks/>
              </p:cNvSpPr>
              <p:nvPr/>
            </p:nvSpPr>
            <p:spPr bwMode="auto">
              <a:xfrm>
                <a:off x="1281" y="12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3" name="Freeform 14318"/>
              <p:cNvSpPr>
                <a:spLocks/>
              </p:cNvSpPr>
              <p:nvPr/>
            </p:nvSpPr>
            <p:spPr bwMode="auto">
              <a:xfrm>
                <a:off x="587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4" name="Freeform 14319"/>
              <p:cNvSpPr>
                <a:spLocks/>
              </p:cNvSpPr>
              <p:nvPr/>
            </p:nvSpPr>
            <p:spPr bwMode="auto">
              <a:xfrm>
                <a:off x="1764" y="21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5" name="Freeform 14320"/>
              <p:cNvSpPr>
                <a:spLocks/>
              </p:cNvSpPr>
              <p:nvPr/>
            </p:nvSpPr>
            <p:spPr bwMode="auto">
              <a:xfrm>
                <a:off x="2065" y="166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6" name="Freeform 14321"/>
              <p:cNvSpPr>
                <a:spLocks/>
              </p:cNvSpPr>
              <p:nvPr/>
            </p:nvSpPr>
            <p:spPr bwMode="auto">
              <a:xfrm>
                <a:off x="522" y="14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7" name="Freeform 14322"/>
              <p:cNvSpPr>
                <a:spLocks/>
              </p:cNvSpPr>
              <p:nvPr/>
            </p:nvSpPr>
            <p:spPr bwMode="auto">
              <a:xfrm>
                <a:off x="235" y="17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8" name="Freeform 14323"/>
              <p:cNvSpPr>
                <a:spLocks/>
              </p:cNvSpPr>
              <p:nvPr/>
            </p:nvSpPr>
            <p:spPr bwMode="auto">
              <a:xfrm>
                <a:off x="702" y="20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9" name="Freeform 14324"/>
              <p:cNvSpPr>
                <a:spLocks/>
              </p:cNvSpPr>
              <p:nvPr/>
            </p:nvSpPr>
            <p:spPr bwMode="auto">
              <a:xfrm>
                <a:off x="649" y="143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0" name="Freeform 14325"/>
              <p:cNvSpPr>
                <a:spLocks/>
              </p:cNvSpPr>
              <p:nvPr/>
            </p:nvSpPr>
            <p:spPr bwMode="auto">
              <a:xfrm>
                <a:off x="1207" y="235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1" name="Freeform 14326"/>
              <p:cNvSpPr>
                <a:spLocks/>
              </p:cNvSpPr>
              <p:nvPr/>
            </p:nvSpPr>
            <p:spPr bwMode="auto">
              <a:xfrm>
                <a:off x="978" y="163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2" name="Freeform 14327"/>
              <p:cNvSpPr>
                <a:spLocks/>
              </p:cNvSpPr>
              <p:nvPr/>
            </p:nvSpPr>
            <p:spPr bwMode="auto">
              <a:xfrm>
                <a:off x="508" y="178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3" name="Freeform 14328"/>
              <p:cNvSpPr>
                <a:spLocks/>
              </p:cNvSpPr>
              <p:nvPr/>
            </p:nvSpPr>
            <p:spPr bwMode="auto">
              <a:xfrm>
                <a:off x="741" y="174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4" name="Freeform 14329"/>
              <p:cNvSpPr>
                <a:spLocks/>
              </p:cNvSpPr>
              <p:nvPr/>
            </p:nvSpPr>
            <p:spPr bwMode="auto">
              <a:xfrm>
                <a:off x="814" y="23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5" name="Freeform 14330"/>
              <p:cNvSpPr>
                <a:spLocks/>
              </p:cNvSpPr>
              <p:nvPr/>
            </p:nvSpPr>
            <p:spPr bwMode="auto">
              <a:xfrm>
                <a:off x="1347" y="144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6" name="Freeform 14331"/>
              <p:cNvSpPr>
                <a:spLocks/>
              </p:cNvSpPr>
              <p:nvPr/>
            </p:nvSpPr>
            <p:spPr bwMode="auto">
              <a:xfrm>
                <a:off x="740" y="12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7" name="Freeform 14332"/>
              <p:cNvSpPr>
                <a:spLocks/>
              </p:cNvSpPr>
              <p:nvPr/>
            </p:nvSpPr>
            <p:spPr bwMode="auto">
              <a:xfrm>
                <a:off x="1359" y="15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8" name="Freeform 14333"/>
              <p:cNvSpPr>
                <a:spLocks/>
              </p:cNvSpPr>
              <p:nvPr/>
            </p:nvSpPr>
            <p:spPr bwMode="auto">
              <a:xfrm>
                <a:off x="1468" y="1419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9" name="Freeform 14334"/>
              <p:cNvSpPr>
                <a:spLocks/>
              </p:cNvSpPr>
              <p:nvPr/>
            </p:nvSpPr>
            <p:spPr bwMode="auto">
              <a:xfrm>
                <a:off x="1740" y="19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0" name="Freeform 14335"/>
              <p:cNvSpPr>
                <a:spLocks/>
              </p:cNvSpPr>
              <p:nvPr/>
            </p:nvSpPr>
            <p:spPr bwMode="auto">
              <a:xfrm>
                <a:off x="946" y="14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1" name="Freeform 14336"/>
              <p:cNvSpPr>
                <a:spLocks/>
              </p:cNvSpPr>
              <p:nvPr/>
            </p:nvSpPr>
            <p:spPr bwMode="auto">
              <a:xfrm>
                <a:off x="886" y="185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2" name="Freeform 14337"/>
              <p:cNvSpPr>
                <a:spLocks/>
              </p:cNvSpPr>
              <p:nvPr/>
            </p:nvSpPr>
            <p:spPr bwMode="auto">
              <a:xfrm>
                <a:off x="431" y="16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3" name="Freeform 14338"/>
              <p:cNvSpPr>
                <a:spLocks/>
              </p:cNvSpPr>
              <p:nvPr/>
            </p:nvSpPr>
            <p:spPr bwMode="auto">
              <a:xfrm>
                <a:off x="1745" y="13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4" name="Freeform 14339"/>
              <p:cNvSpPr>
                <a:spLocks/>
              </p:cNvSpPr>
              <p:nvPr/>
            </p:nvSpPr>
            <p:spPr bwMode="auto">
              <a:xfrm>
                <a:off x="329" y="19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5" name="Freeform 14340"/>
              <p:cNvSpPr>
                <a:spLocks/>
              </p:cNvSpPr>
              <p:nvPr/>
            </p:nvSpPr>
            <p:spPr bwMode="auto">
              <a:xfrm>
                <a:off x="1736" y="15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6" name="Freeform 14341"/>
              <p:cNvSpPr>
                <a:spLocks/>
              </p:cNvSpPr>
              <p:nvPr/>
            </p:nvSpPr>
            <p:spPr bwMode="auto">
              <a:xfrm>
                <a:off x="713" y="21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7" name="Freeform 14342"/>
              <p:cNvSpPr>
                <a:spLocks/>
              </p:cNvSpPr>
              <p:nvPr/>
            </p:nvSpPr>
            <p:spPr bwMode="auto">
              <a:xfrm>
                <a:off x="707" y="20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8" name="Freeform 14343"/>
              <p:cNvSpPr>
                <a:spLocks/>
              </p:cNvSpPr>
              <p:nvPr/>
            </p:nvSpPr>
            <p:spPr bwMode="auto">
              <a:xfrm>
                <a:off x="1514" y="10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9" name="Freeform 14344"/>
              <p:cNvSpPr>
                <a:spLocks/>
              </p:cNvSpPr>
              <p:nvPr/>
            </p:nvSpPr>
            <p:spPr bwMode="auto">
              <a:xfrm>
                <a:off x="1235" y="228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0" name="Freeform 14345"/>
              <p:cNvSpPr>
                <a:spLocks/>
              </p:cNvSpPr>
              <p:nvPr/>
            </p:nvSpPr>
            <p:spPr bwMode="auto">
              <a:xfrm>
                <a:off x="1012" y="20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1" name="Freeform 14346"/>
              <p:cNvSpPr>
                <a:spLocks/>
              </p:cNvSpPr>
              <p:nvPr/>
            </p:nvSpPr>
            <p:spPr bwMode="auto">
              <a:xfrm>
                <a:off x="1125" y="14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2" name="Freeform 14347"/>
              <p:cNvSpPr>
                <a:spLocks/>
              </p:cNvSpPr>
              <p:nvPr/>
            </p:nvSpPr>
            <p:spPr bwMode="auto">
              <a:xfrm>
                <a:off x="832" y="130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3" name="Freeform 14348"/>
              <p:cNvSpPr>
                <a:spLocks/>
              </p:cNvSpPr>
              <p:nvPr/>
            </p:nvSpPr>
            <p:spPr bwMode="auto">
              <a:xfrm>
                <a:off x="1332" y="21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4" name="Freeform 14349"/>
              <p:cNvSpPr>
                <a:spLocks/>
              </p:cNvSpPr>
              <p:nvPr/>
            </p:nvSpPr>
            <p:spPr bwMode="auto">
              <a:xfrm>
                <a:off x="1617" y="23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5" name="Freeform 14350"/>
              <p:cNvSpPr>
                <a:spLocks/>
              </p:cNvSpPr>
              <p:nvPr/>
            </p:nvSpPr>
            <p:spPr bwMode="auto">
              <a:xfrm>
                <a:off x="415" y="14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6" name="Freeform 14351"/>
              <p:cNvSpPr>
                <a:spLocks/>
              </p:cNvSpPr>
              <p:nvPr/>
            </p:nvSpPr>
            <p:spPr bwMode="auto">
              <a:xfrm>
                <a:off x="692" y="155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7" name="Freeform 14352"/>
              <p:cNvSpPr>
                <a:spLocks/>
              </p:cNvSpPr>
              <p:nvPr/>
            </p:nvSpPr>
            <p:spPr bwMode="auto">
              <a:xfrm>
                <a:off x="1888" y="16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8" name="Freeform 14353"/>
              <p:cNvSpPr>
                <a:spLocks/>
              </p:cNvSpPr>
              <p:nvPr/>
            </p:nvSpPr>
            <p:spPr bwMode="auto">
              <a:xfrm>
                <a:off x="923" y="20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9" name="Freeform 14354"/>
              <p:cNvSpPr>
                <a:spLocks/>
              </p:cNvSpPr>
              <p:nvPr/>
            </p:nvSpPr>
            <p:spPr bwMode="auto">
              <a:xfrm>
                <a:off x="2198" y="17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0" name="Freeform 14355"/>
              <p:cNvSpPr>
                <a:spLocks/>
              </p:cNvSpPr>
              <p:nvPr/>
            </p:nvSpPr>
            <p:spPr bwMode="auto">
              <a:xfrm>
                <a:off x="1052" y="14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1" name="Freeform 14356"/>
              <p:cNvSpPr>
                <a:spLocks/>
              </p:cNvSpPr>
              <p:nvPr/>
            </p:nvSpPr>
            <p:spPr bwMode="auto">
              <a:xfrm>
                <a:off x="401" y="17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2" name="Freeform 14357"/>
              <p:cNvSpPr>
                <a:spLocks/>
              </p:cNvSpPr>
              <p:nvPr/>
            </p:nvSpPr>
            <p:spPr bwMode="auto">
              <a:xfrm>
                <a:off x="1098" y="196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3" name="Freeform 14358"/>
              <p:cNvSpPr>
                <a:spLocks/>
              </p:cNvSpPr>
              <p:nvPr/>
            </p:nvSpPr>
            <p:spPr bwMode="auto">
              <a:xfrm>
                <a:off x="663" y="21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4" name="Freeform 14359"/>
              <p:cNvSpPr>
                <a:spLocks/>
              </p:cNvSpPr>
              <p:nvPr/>
            </p:nvSpPr>
            <p:spPr bwMode="auto">
              <a:xfrm>
                <a:off x="1485" y="20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5" name="Freeform 14360"/>
              <p:cNvSpPr>
                <a:spLocks/>
              </p:cNvSpPr>
              <p:nvPr/>
            </p:nvSpPr>
            <p:spPr bwMode="auto">
              <a:xfrm>
                <a:off x="617" y="214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6" name="Freeform 14361"/>
              <p:cNvSpPr>
                <a:spLocks/>
              </p:cNvSpPr>
              <p:nvPr/>
            </p:nvSpPr>
            <p:spPr bwMode="auto">
              <a:xfrm>
                <a:off x="1247" y="13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7" name="Freeform 14362"/>
              <p:cNvSpPr>
                <a:spLocks/>
              </p:cNvSpPr>
              <p:nvPr/>
            </p:nvSpPr>
            <p:spPr bwMode="auto">
              <a:xfrm>
                <a:off x="808" y="12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8" name="Freeform 14363"/>
              <p:cNvSpPr>
                <a:spLocks/>
              </p:cNvSpPr>
              <p:nvPr/>
            </p:nvSpPr>
            <p:spPr bwMode="auto">
              <a:xfrm>
                <a:off x="1407" y="1667"/>
                <a:ext cx="37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9" name="Freeform 14364"/>
              <p:cNvSpPr>
                <a:spLocks/>
              </p:cNvSpPr>
              <p:nvPr/>
            </p:nvSpPr>
            <p:spPr bwMode="auto">
              <a:xfrm>
                <a:off x="1003" y="14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0" name="Freeform 14365"/>
              <p:cNvSpPr>
                <a:spLocks/>
              </p:cNvSpPr>
              <p:nvPr/>
            </p:nvSpPr>
            <p:spPr bwMode="auto">
              <a:xfrm>
                <a:off x="1511" y="12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1" name="Freeform 14366"/>
              <p:cNvSpPr>
                <a:spLocks/>
              </p:cNvSpPr>
              <p:nvPr/>
            </p:nvSpPr>
            <p:spPr bwMode="auto">
              <a:xfrm>
                <a:off x="1256" y="16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2" name="Freeform 14367"/>
              <p:cNvSpPr>
                <a:spLocks/>
              </p:cNvSpPr>
              <p:nvPr/>
            </p:nvSpPr>
            <p:spPr bwMode="auto">
              <a:xfrm>
                <a:off x="374" y="205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3" name="Freeform 14368"/>
              <p:cNvSpPr>
                <a:spLocks/>
              </p:cNvSpPr>
              <p:nvPr/>
            </p:nvSpPr>
            <p:spPr bwMode="auto">
              <a:xfrm>
                <a:off x="1363" y="188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4" name="Freeform 14369"/>
              <p:cNvSpPr>
                <a:spLocks/>
              </p:cNvSpPr>
              <p:nvPr/>
            </p:nvSpPr>
            <p:spPr bwMode="auto">
              <a:xfrm>
                <a:off x="999" y="17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5" name="Freeform 14370"/>
              <p:cNvSpPr>
                <a:spLocks/>
              </p:cNvSpPr>
              <p:nvPr/>
            </p:nvSpPr>
            <p:spPr bwMode="auto">
              <a:xfrm>
                <a:off x="891" y="2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6" name="Freeform 14371"/>
              <p:cNvSpPr>
                <a:spLocks/>
              </p:cNvSpPr>
              <p:nvPr/>
            </p:nvSpPr>
            <p:spPr bwMode="auto">
              <a:xfrm>
                <a:off x="856" y="239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7" name="Freeform 14372"/>
              <p:cNvSpPr>
                <a:spLocks/>
              </p:cNvSpPr>
              <p:nvPr/>
            </p:nvSpPr>
            <p:spPr bwMode="auto">
              <a:xfrm>
                <a:off x="1470" y="126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8" name="Freeform 14373"/>
              <p:cNvSpPr>
                <a:spLocks/>
              </p:cNvSpPr>
              <p:nvPr/>
            </p:nvSpPr>
            <p:spPr bwMode="auto">
              <a:xfrm>
                <a:off x="2120" y="18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9" name="Freeform 14374"/>
              <p:cNvSpPr>
                <a:spLocks/>
              </p:cNvSpPr>
              <p:nvPr/>
            </p:nvSpPr>
            <p:spPr bwMode="auto">
              <a:xfrm>
                <a:off x="1444" y="137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0" name="Freeform 14375"/>
              <p:cNvSpPr>
                <a:spLocks/>
              </p:cNvSpPr>
              <p:nvPr/>
            </p:nvSpPr>
            <p:spPr bwMode="auto">
              <a:xfrm>
                <a:off x="1356" y="225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1" name="Freeform 14376"/>
              <p:cNvSpPr>
                <a:spLocks/>
              </p:cNvSpPr>
              <p:nvPr/>
            </p:nvSpPr>
            <p:spPr bwMode="auto">
              <a:xfrm>
                <a:off x="1450" y="22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2" name="Freeform 14377"/>
              <p:cNvSpPr>
                <a:spLocks/>
              </p:cNvSpPr>
              <p:nvPr/>
            </p:nvSpPr>
            <p:spPr bwMode="auto">
              <a:xfrm>
                <a:off x="529" y="1900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3" name="Freeform 14378"/>
              <p:cNvSpPr>
                <a:spLocks/>
              </p:cNvSpPr>
              <p:nvPr/>
            </p:nvSpPr>
            <p:spPr bwMode="auto">
              <a:xfrm>
                <a:off x="522" y="210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4" name="Freeform 14379"/>
              <p:cNvSpPr>
                <a:spLocks/>
              </p:cNvSpPr>
              <p:nvPr/>
            </p:nvSpPr>
            <p:spPr bwMode="auto">
              <a:xfrm>
                <a:off x="1708" y="134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5" name="Freeform 14380"/>
              <p:cNvSpPr>
                <a:spLocks/>
              </p:cNvSpPr>
              <p:nvPr/>
            </p:nvSpPr>
            <p:spPr bwMode="auto">
              <a:xfrm>
                <a:off x="1550" y="14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6" name="Freeform 14381"/>
              <p:cNvSpPr>
                <a:spLocks/>
              </p:cNvSpPr>
              <p:nvPr/>
            </p:nvSpPr>
            <p:spPr bwMode="auto">
              <a:xfrm>
                <a:off x="653" y="14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7" name="Freeform 14382"/>
              <p:cNvSpPr>
                <a:spLocks/>
              </p:cNvSpPr>
              <p:nvPr/>
            </p:nvSpPr>
            <p:spPr bwMode="auto">
              <a:xfrm>
                <a:off x="1416" y="14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8" name="Freeform 14383"/>
              <p:cNvSpPr>
                <a:spLocks/>
              </p:cNvSpPr>
              <p:nvPr/>
            </p:nvSpPr>
            <p:spPr bwMode="auto">
              <a:xfrm>
                <a:off x="624" y="17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9" name="Freeform 14384"/>
              <p:cNvSpPr>
                <a:spLocks/>
              </p:cNvSpPr>
              <p:nvPr/>
            </p:nvSpPr>
            <p:spPr bwMode="auto">
              <a:xfrm>
                <a:off x="1757" y="186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0" name="Freeform 14385"/>
              <p:cNvSpPr>
                <a:spLocks/>
              </p:cNvSpPr>
              <p:nvPr/>
            </p:nvSpPr>
            <p:spPr bwMode="auto">
              <a:xfrm>
                <a:off x="310" y="15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1" name="Freeform 14386"/>
              <p:cNvSpPr>
                <a:spLocks/>
              </p:cNvSpPr>
              <p:nvPr/>
            </p:nvSpPr>
            <p:spPr bwMode="auto">
              <a:xfrm>
                <a:off x="379" y="21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2" name="Freeform 14387"/>
              <p:cNvSpPr>
                <a:spLocks/>
              </p:cNvSpPr>
              <p:nvPr/>
            </p:nvSpPr>
            <p:spPr bwMode="auto">
              <a:xfrm>
                <a:off x="771" y="19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3" name="Freeform 14388"/>
              <p:cNvSpPr>
                <a:spLocks/>
              </p:cNvSpPr>
              <p:nvPr/>
            </p:nvSpPr>
            <p:spPr bwMode="auto">
              <a:xfrm>
                <a:off x="655" y="20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4" name="Freeform 14389"/>
              <p:cNvSpPr>
                <a:spLocks/>
              </p:cNvSpPr>
              <p:nvPr/>
            </p:nvSpPr>
            <p:spPr bwMode="auto">
              <a:xfrm>
                <a:off x="1341" y="20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5" name="Freeform 14390"/>
              <p:cNvSpPr>
                <a:spLocks/>
              </p:cNvSpPr>
              <p:nvPr/>
            </p:nvSpPr>
            <p:spPr bwMode="auto">
              <a:xfrm>
                <a:off x="1255" y="23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6" name="Freeform 14391"/>
              <p:cNvSpPr>
                <a:spLocks/>
              </p:cNvSpPr>
              <p:nvPr/>
            </p:nvSpPr>
            <p:spPr bwMode="auto">
              <a:xfrm>
                <a:off x="664" y="20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7" name="Freeform 14392"/>
              <p:cNvSpPr>
                <a:spLocks/>
              </p:cNvSpPr>
              <p:nvPr/>
            </p:nvSpPr>
            <p:spPr bwMode="auto">
              <a:xfrm>
                <a:off x="1387" y="13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8" name="Freeform 14393"/>
              <p:cNvSpPr>
                <a:spLocks/>
              </p:cNvSpPr>
              <p:nvPr/>
            </p:nvSpPr>
            <p:spPr bwMode="auto">
              <a:xfrm>
                <a:off x="553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9" name="Freeform 14394"/>
              <p:cNvSpPr>
                <a:spLocks/>
              </p:cNvSpPr>
              <p:nvPr/>
            </p:nvSpPr>
            <p:spPr bwMode="auto">
              <a:xfrm>
                <a:off x="1350" y="235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0" name="Freeform 14395"/>
              <p:cNvSpPr>
                <a:spLocks/>
              </p:cNvSpPr>
              <p:nvPr/>
            </p:nvSpPr>
            <p:spPr bwMode="auto">
              <a:xfrm>
                <a:off x="1259" y="14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1" name="Freeform 14396"/>
              <p:cNvSpPr>
                <a:spLocks/>
              </p:cNvSpPr>
              <p:nvPr/>
            </p:nvSpPr>
            <p:spPr bwMode="auto">
              <a:xfrm>
                <a:off x="1038" y="12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2" name="Freeform 14397"/>
              <p:cNvSpPr>
                <a:spLocks/>
              </p:cNvSpPr>
              <p:nvPr/>
            </p:nvSpPr>
            <p:spPr bwMode="auto">
              <a:xfrm>
                <a:off x="531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3" name="Freeform 14398"/>
              <p:cNvSpPr>
                <a:spLocks/>
              </p:cNvSpPr>
              <p:nvPr/>
            </p:nvSpPr>
            <p:spPr bwMode="auto">
              <a:xfrm>
                <a:off x="1652" y="151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4" name="Freeform 14399"/>
              <p:cNvSpPr>
                <a:spLocks/>
              </p:cNvSpPr>
              <p:nvPr/>
            </p:nvSpPr>
            <p:spPr bwMode="auto">
              <a:xfrm>
                <a:off x="1045" y="13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5" name="Freeform 14400"/>
              <p:cNvSpPr>
                <a:spLocks/>
              </p:cNvSpPr>
              <p:nvPr/>
            </p:nvSpPr>
            <p:spPr bwMode="auto">
              <a:xfrm>
                <a:off x="1554" y="14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6" name="Freeform 14401"/>
              <p:cNvSpPr>
                <a:spLocks/>
              </p:cNvSpPr>
              <p:nvPr/>
            </p:nvSpPr>
            <p:spPr bwMode="auto">
              <a:xfrm>
                <a:off x="736" y="19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7" name="Freeform 14402"/>
              <p:cNvSpPr>
                <a:spLocks/>
              </p:cNvSpPr>
              <p:nvPr/>
            </p:nvSpPr>
            <p:spPr bwMode="auto">
              <a:xfrm>
                <a:off x="1012" y="238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8" name="Freeform 14403"/>
              <p:cNvSpPr>
                <a:spLocks/>
              </p:cNvSpPr>
              <p:nvPr/>
            </p:nvSpPr>
            <p:spPr bwMode="auto">
              <a:xfrm>
                <a:off x="1340" y="20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9" name="Freeform 14404"/>
              <p:cNvSpPr>
                <a:spLocks/>
              </p:cNvSpPr>
              <p:nvPr/>
            </p:nvSpPr>
            <p:spPr bwMode="auto">
              <a:xfrm>
                <a:off x="845" y="15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0" name="Freeform 14405"/>
              <p:cNvSpPr>
                <a:spLocks/>
              </p:cNvSpPr>
              <p:nvPr/>
            </p:nvSpPr>
            <p:spPr bwMode="auto">
              <a:xfrm>
                <a:off x="417" y="17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1" name="Freeform 14406"/>
              <p:cNvSpPr>
                <a:spLocks/>
              </p:cNvSpPr>
              <p:nvPr/>
            </p:nvSpPr>
            <p:spPr bwMode="auto">
              <a:xfrm>
                <a:off x="1850" y="15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2" name="Freeform 14407"/>
              <p:cNvSpPr>
                <a:spLocks/>
              </p:cNvSpPr>
              <p:nvPr/>
            </p:nvSpPr>
            <p:spPr bwMode="auto">
              <a:xfrm>
                <a:off x="341" y="19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3" name="Freeform 14408"/>
              <p:cNvSpPr>
                <a:spLocks/>
              </p:cNvSpPr>
              <p:nvPr/>
            </p:nvSpPr>
            <p:spPr bwMode="auto">
              <a:xfrm>
                <a:off x="486" y="142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4" name="Freeform 14409"/>
              <p:cNvSpPr>
                <a:spLocks/>
              </p:cNvSpPr>
              <p:nvPr/>
            </p:nvSpPr>
            <p:spPr bwMode="auto">
              <a:xfrm>
                <a:off x="799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5" name="Freeform 14410"/>
              <p:cNvSpPr>
                <a:spLocks/>
              </p:cNvSpPr>
              <p:nvPr/>
            </p:nvSpPr>
            <p:spPr bwMode="auto">
              <a:xfrm>
                <a:off x="1303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6" name="Freeform 14411"/>
              <p:cNvSpPr>
                <a:spLocks/>
              </p:cNvSpPr>
              <p:nvPr/>
            </p:nvSpPr>
            <p:spPr bwMode="auto">
              <a:xfrm>
                <a:off x="1694" y="19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7" name="Freeform 14412"/>
              <p:cNvSpPr>
                <a:spLocks/>
              </p:cNvSpPr>
              <p:nvPr/>
            </p:nvSpPr>
            <p:spPr bwMode="auto">
              <a:xfrm>
                <a:off x="1486" y="21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8" name="Freeform 14413"/>
              <p:cNvSpPr>
                <a:spLocks/>
              </p:cNvSpPr>
              <p:nvPr/>
            </p:nvSpPr>
            <p:spPr bwMode="auto">
              <a:xfrm>
                <a:off x="945" y="14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9" name="Freeform 14414"/>
              <p:cNvSpPr>
                <a:spLocks/>
              </p:cNvSpPr>
              <p:nvPr/>
            </p:nvSpPr>
            <p:spPr bwMode="auto">
              <a:xfrm>
                <a:off x="1457" y="13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0" name="Freeform 14415"/>
              <p:cNvSpPr>
                <a:spLocks/>
              </p:cNvSpPr>
              <p:nvPr/>
            </p:nvSpPr>
            <p:spPr bwMode="auto">
              <a:xfrm>
                <a:off x="1705" y="14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1" name="Freeform 14416"/>
              <p:cNvSpPr>
                <a:spLocks/>
              </p:cNvSpPr>
              <p:nvPr/>
            </p:nvSpPr>
            <p:spPr bwMode="auto">
              <a:xfrm>
                <a:off x="1339" y="21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2" name="Freeform 14417"/>
              <p:cNvSpPr>
                <a:spLocks/>
              </p:cNvSpPr>
              <p:nvPr/>
            </p:nvSpPr>
            <p:spPr bwMode="auto">
              <a:xfrm>
                <a:off x="496" y="18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3" name="Freeform 14418"/>
              <p:cNvSpPr>
                <a:spLocks/>
              </p:cNvSpPr>
              <p:nvPr/>
            </p:nvSpPr>
            <p:spPr bwMode="auto">
              <a:xfrm>
                <a:off x="466" y="19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4" name="Freeform 14419"/>
              <p:cNvSpPr>
                <a:spLocks/>
              </p:cNvSpPr>
              <p:nvPr/>
            </p:nvSpPr>
            <p:spPr bwMode="auto">
              <a:xfrm>
                <a:off x="1057" y="2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5" name="Freeform 14420"/>
              <p:cNvSpPr>
                <a:spLocks/>
              </p:cNvSpPr>
              <p:nvPr/>
            </p:nvSpPr>
            <p:spPr bwMode="auto">
              <a:xfrm>
                <a:off x="865" y="16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6" name="Freeform 14421"/>
              <p:cNvSpPr>
                <a:spLocks/>
              </p:cNvSpPr>
              <p:nvPr/>
            </p:nvSpPr>
            <p:spPr bwMode="auto">
              <a:xfrm>
                <a:off x="1487" y="20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7" name="Freeform 14422"/>
              <p:cNvSpPr>
                <a:spLocks/>
              </p:cNvSpPr>
              <p:nvPr/>
            </p:nvSpPr>
            <p:spPr bwMode="auto">
              <a:xfrm>
                <a:off x="732" y="203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8" name="Freeform 14423"/>
              <p:cNvSpPr>
                <a:spLocks/>
              </p:cNvSpPr>
              <p:nvPr/>
            </p:nvSpPr>
            <p:spPr bwMode="auto">
              <a:xfrm>
                <a:off x="563" y="20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9" name="Freeform 14424"/>
              <p:cNvSpPr>
                <a:spLocks/>
              </p:cNvSpPr>
              <p:nvPr/>
            </p:nvSpPr>
            <p:spPr bwMode="auto">
              <a:xfrm>
                <a:off x="863" y="218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0" name="Freeform 14425"/>
              <p:cNvSpPr>
                <a:spLocks/>
              </p:cNvSpPr>
              <p:nvPr/>
            </p:nvSpPr>
            <p:spPr bwMode="auto">
              <a:xfrm>
                <a:off x="1487" y="22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1" name="Freeform 14426"/>
              <p:cNvSpPr>
                <a:spLocks/>
              </p:cNvSpPr>
              <p:nvPr/>
            </p:nvSpPr>
            <p:spPr bwMode="auto">
              <a:xfrm>
                <a:off x="1753" y="20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2" name="Freeform 14427"/>
              <p:cNvSpPr>
                <a:spLocks/>
              </p:cNvSpPr>
              <p:nvPr/>
            </p:nvSpPr>
            <p:spPr bwMode="auto">
              <a:xfrm>
                <a:off x="1545" y="22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3" name="Freeform 14428"/>
              <p:cNvSpPr>
                <a:spLocks/>
              </p:cNvSpPr>
              <p:nvPr/>
            </p:nvSpPr>
            <p:spPr bwMode="auto">
              <a:xfrm>
                <a:off x="1080" y="212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3" name="Group 14630"/>
            <p:cNvGrpSpPr>
              <a:grpSpLocks/>
            </p:cNvGrpSpPr>
            <p:nvPr/>
          </p:nvGrpSpPr>
          <p:grpSpPr bwMode="auto">
            <a:xfrm>
              <a:off x="198" y="1140"/>
              <a:ext cx="2031" cy="1431"/>
              <a:chOff x="198" y="1140"/>
              <a:chExt cx="2031" cy="1431"/>
            </a:xfrm>
          </p:grpSpPr>
          <p:sp>
            <p:nvSpPr>
              <p:cNvPr id="11914" name="Freeform 14430"/>
              <p:cNvSpPr>
                <a:spLocks/>
              </p:cNvSpPr>
              <p:nvPr/>
            </p:nvSpPr>
            <p:spPr bwMode="auto">
              <a:xfrm>
                <a:off x="1874" y="157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5" name="Freeform 14431"/>
              <p:cNvSpPr>
                <a:spLocks/>
              </p:cNvSpPr>
              <p:nvPr/>
            </p:nvSpPr>
            <p:spPr bwMode="auto">
              <a:xfrm>
                <a:off x="767" y="15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6" name="Freeform 14432"/>
              <p:cNvSpPr>
                <a:spLocks/>
              </p:cNvSpPr>
              <p:nvPr/>
            </p:nvSpPr>
            <p:spPr bwMode="auto">
              <a:xfrm>
                <a:off x="403" y="16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7" name="Freeform 14433"/>
              <p:cNvSpPr>
                <a:spLocks/>
              </p:cNvSpPr>
              <p:nvPr/>
            </p:nvSpPr>
            <p:spPr bwMode="auto">
              <a:xfrm>
                <a:off x="730" y="22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8" name="Freeform 14434"/>
              <p:cNvSpPr>
                <a:spLocks/>
              </p:cNvSpPr>
              <p:nvPr/>
            </p:nvSpPr>
            <p:spPr bwMode="auto">
              <a:xfrm>
                <a:off x="1081" y="22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9" name="Freeform 14435"/>
              <p:cNvSpPr>
                <a:spLocks/>
              </p:cNvSpPr>
              <p:nvPr/>
            </p:nvSpPr>
            <p:spPr bwMode="auto">
              <a:xfrm>
                <a:off x="1568" y="115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0" name="Freeform 14436"/>
              <p:cNvSpPr>
                <a:spLocks/>
              </p:cNvSpPr>
              <p:nvPr/>
            </p:nvSpPr>
            <p:spPr bwMode="auto">
              <a:xfrm>
                <a:off x="851" y="15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1" name="Freeform 14437"/>
              <p:cNvSpPr>
                <a:spLocks/>
              </p:cNvSpPr>
              <p:nvPr/>
            </p:nvSpPr>
            <p:spPr bwMode="auto">
              <a:xfrm>
                <a:off x="807" y="22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2" name="Freeform 14438"/>
              <p:cNvSpPr>
                <a:spLocks/>
              </p:cNvSpPr>
              <p:nvPr/>
            </p:nvSpPr>
            <p:spPr bwMode="auto">
              <a:xfrm>
                <a:off x="627" y="213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3" name="Freeform 14439"/>
              <p:cNvSpPr>
                <a:spLocks/>
              </p:cNvSpPr>
              <p:nvPr/>
            </p:nvSpPr>
            <p:spPr bwMode="auto">
              <a:xfrm>
                <a:off x="698" y="197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4" name="Freeform 14440"/>
              <p:cNvSpPr>
                <a:spLocks/>
              </p:cNvSpPr>
              <p:nvPr/>
            </p:nvSpPr>
            <p:spPr bwMode="auto">
              <a:xfrm>
                <a:off x="999" y="25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5" name="Freeform 14441"/>
              <p:cNvSpPr>
                <a:spLocks/>
              </p:cNvSpPr>
              <p:nvPr/>
            </p:nvSpPr>
            <p:spPr bwMode="auto">
              <a:xfrm>
                <a:off x="652" y="21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6" name="Freeform 14442"/>
              <p:cNvSpPr>
                <a:spLocks/>
              </p:cNvSpPr>
              <p:nvPr/>
            </p:nvSpPr>
            <p:spPr bwMode="auto">
              <a:xfrm>
                <a:off x="866" y="199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7" name="Freeform 14443"/>
              <p:cNvSpPr>
                <a:spLocks/>
              </p:cNvSpPr>
              <p:nvPr/>
            </p:nvSpPr>
            <p:spPr bwMode="auto">
              <a:xfrm>
                <a:off x="1673" y="136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8" name="Freeform 14444"/>
              <p:cNvSpPr>
                <a:spLocks/>
              </p:cNvSpPr>
              <p:nvPr/>
            </p:nvSpPr>
            <p:spPr bwMode="auto">
              <a:xfrm>
                <a:off x="394" y="176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9" name="Freeform 14445"/>
              <p:cNvSpPr>
                <a:spLocks/>
              </p:cNvSpPr>
              <p:nvPr/>
            </p:nvSpPr>
            <p:spPr bwMode="auto">
              <a:xfrm>
                <a:off x="537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0" name="Freeform 14446"/>
              <p:cNvSpPr>
                <a:spLocks/>
              </p:cNvSpPr>
              <p:nvPr/>
            </p:nvSpPr>
            <p:spPr bwMode="auto">
              <a:xfrm>
                <a:off x="1405" y="134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1" name="Freeform 14447"/>
              <p:cNvSpPr>
                <a:spLocks/>
              </p:cNvSpPr>
              <p:nvPr/>
            </p:nvSpPr>
            <p:spPr bwMode="auto">
              <a:xfrm>
                <a:off x="1850" y="19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2" name="Freeform 14448"/>
              <p:cNvSpPr>
                <a:spLocks/>
              </p:cNvSpPr>
              <p:nvPr/>
            </p:nvSpPr>
            <p:spPr bwMode="auto">
              <a:xfrm>
                <a:off x="331" y="19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3" name="Freeform 14449"/>
              <p:cNvSpPr>
                <a:spLocks/>
              </p:cNvSpPr>
              <p:nvPr/>
            </p:nvSpPr>
            <p:spPr bwMode="auto">
              <a:xfrm>
                <a:off x="514" y="187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4" name="Freeform 14450"/>
              <p:cNvSpPr>
                <a:spLocks/>
              </p:cNvSpPr>
              <p:nvPr/>
            </p:nvSpPr>
            <p:spPr bwMode="auto">
              <a:xfrm>
                <a:off x="505" y="18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5" name="Freeform 14451"/>
              <p:cNvSpPr>
                <a:spLocks/>
              </p:cNvSpPr>
              <p:nvPr/>
            </p:nvSpPr>
            <p:spPr bwMode="auto">
              <a:xfrm>
                <a:off x="1676" y="114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6" name="Freeform 14452"/>
              <p:cNvSpPr>
                <a:spLocks/>
              </p:cNvSpPr>
              <p:nvPr/>
            </p:nvSpPr>
            <p:spPr bwMode="auto">
              <a:xfrm>
                <a:off x="1814" y="155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7" name="Freeform 14453"/>
              <p:cNvSpPr>
                <a:spLocks/>
              </p:cNvSpPr>
              <p:nvPr/>
            </p:nvSpPr>
            <p:spPr bwMode="auto">
              <a:xfrm>
                <a:off x="914" y="216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8" name="Freeform 14454"/>
              <p:cNvSpPr>
                <a:spLocks/>
              </p:cNvSpPr>
              <p:nvPr/>
            </p:nvSpPr>
            <p:spPr bwMode="auto">
              <a:xfrm>
                <a:off x="420" y="16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9" name="Freeform 14455"/>
              <p:cNvSpPr>
                <a:spLocks/>
              </p:cNvSpPr>
              <p:nvPr/>
            </p:nvSpPr>
            <p:spPr bwMode="auto">
              <a:xfrm>
                <a:off x="942" y="15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0" name="Freeform 14456"/>
              <p:cNvSpPr>
                <a:spLocks/>
              </p:cNvSpPr>
              <p:nvPr/>
            </p:nvSpPr>
            <p:spPr bwMode="auto">
              <a:xfrm>
                <a:off x="810" y="172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1" name="Freeform 14457"/>
              <p:cNvSpPr>
                <a:spLocks/>
              </p:cNvSpPr>
              <p:nvPr/>
            </p:nvSpPr>
            <p:spPr bwMode="auto">
              <a:xfrm>
                <a:off x="856" y="20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2" name="Freeform 14458"/>
              <p:cNvSpPr>
                <a:spLocks/>
              </p:cNvSpPr>
              <p:nvPr/>
            </p:nvSpPr>
            <p:spPr bwMode="auto">
              <a:xfrm>
                <a:off x="1906" y="170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3" name="Freeform 14459"/>
              <p:cNvSpPr>
                <a:spLocks/>
              </p:cNvSpPr>
              <p:nvPr/>
            </p:nvSpPr>
            <p:spPr bwMode="auto">
              <a:xfrm>
                <a:off x="1593" y="136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4" name="Freeform 14460"/>
              <p:cNvSpPr>
                <a:spLocks/>
              </p:cNvSpPr>
              <p:nvPr/>
            </p:nvSpPr>
            <p:spPr bwMode="auto">
              <a:xfrm>
                <a:off x="1003" y="14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5" name="Freeform 14461"/>
              <p:cNvSpPr>
                <a:spLocks/>
              </p:cNvSpPr>
              <p:nvPr/>
            </p:nvSpPr>
            <p:spPr bwMode="auto">
              <a:xfrm>
                <a:off x="824" y="156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6" name="Freeform 14462"/>
              <p:cNvSpPr>
                <a:spLocks/>
              </p:cNvSpPr>
              <p:nvPr/>
            </p:nvSpPr>
            <p:spPr bwMode="auto">
              <a:xfrm>
                <a:off x="2090" y="15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7" name="Freeform 14463"/>
              <p:cNvSpPr>
                <a:spLocks/>
              </p:cNvSpPr>
              <p:nvPr/>
            </p:nvSpPr>
            <p:spPr bwMode="auto">
              <a:xfrm>
                <a:off x="711" y="210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8" name="Freeform 14464"/>
              <p:cNvSpPr>
                <a:spLocks/>
              </p:cNvSpPr>
              <p:nvPr/>
            </p:nvSpPr>
            <p:spPr bwMode="auto">
              <a:xfrm>
                <a:off x="1986" y="153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9" name="Freeform 14465"/>
              <p:cNvSpPr>
                <a:spLocks/>
              </p:cNvSpPr>
              <p:nvPr/>
            </p:nvSpPr>
            <p:spPr bwMode="auto">
              <a:xfrm>
                <a:off x="958" y="21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0" name="Freeform 14466"/>
              <p:cNvSpPr>
                <a:spLocks/>
              </p:cNvSpPr>
              <p:nvPr/>
            </p:nvSpPr>
            <p:spPr bwMode="auto">
              <a:xfrm>
                <a:off x="198" y="16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1" name="Freeform 14467"/>
              <p:cNvSpPr>
                <a:spLocks/>
              </p:cNvSpPr>
              <p:nvPr/>
            </p:nvSpPr>
            <p:spPr bwMode="auto">
              <a:xfrm>
                <a:off x="1207" y="1303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2" name="Freeform 14468"/>
              <p:cNvSpPr>
                <a:spLocks/>
              </p:cNvSpPr>
              <p:nvPr/>
            </p:nvSpPr>
            <p:spPr bwMode="auto">
              <a:xfrm>
                <a:off x="1584" y="15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3" name="Freeform 14469"/>
              <p:cNvSpPr>
                <a:spLocks/>
              </p:cNvSpPr>
              <p:nvPr/>
            </p:nvSpPr>
            <p:spPr bwMode="auto">
              <a:xfrm>
                <a:off x="1433" y="213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4" name="Freeform 14470"/>
              <p:cNvSpPr>
                <a:spLocks/>
              </p:cNvSpPr>
              <p:nvPr/>
            </p:nvSpPr>
            <p:spPr bwMode="auto">
              <a:xfrm>
                <a:off x="812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5" name="Freeform 14471"/>
              <p:cNvSpPr>
                <a:spLocks/>
              </p:cNvSpPr>
              <p:nvPr/>
            </p:nvSpPr>
            <p:spPr bwMode="auto">
              <a:xfrm>
                <a:off x="885" y="12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6" name="Freeform 14472"/>
              <p:cNvSpPr>
                <a:spLocks/>
              </p:cNvSpPr>
              <p:nvPr/>
            </p:nvSpPr>
            <p:spPr bwMode="auto">
              <a:xfrm>
                <a:off x="1100" y="199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7" name="Freeform 14473"/>
              <p:cNvSpPr>
                <a:spLocks/>
              </p:cNvSpPr>
              <p:nvPr/>
            </p:nvSpPr>
            <p:spPr bwMode="auto">
              <a:xfrm>
                <a:off x="728" y="137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8" name="Freeform 14474"/>
              <p:cNvSpPr>
                <a:spLocks/>
              </p:cNvSpPr>
              <p:nvPr/>
            </p:nvSpPr>
            <p:spPr bwMode="auto">
              <a:xfrm>
                <a:off x="1966" y="157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9" name="Freeform 14475"/>
              <p:cNvSpPr>
                <a:spLocks/>
              </p:cNvSpPr>
              <p:nvPr/>
            </p:nvSpPr>
            <p:spPr bwMode="auto">
              <a:xfrm>
                <a:off x="686" y="16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0" name="Freeform 14476"/>
              <p:cNvSpPr>
                <a:spLocks/>
              </p:cNvSpPr>
              <p:nvPr/>
            </p:nvSpPr>
            <p:spPr bwMode="auto">
              <a:xfrm>
                <a:off x="572" y="15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1" name="Freeform 14477"/>
              <p:cNvSpPr>
                <a:spLocks/>
              </p:cNvSpPr>
              <p:nvPr/>
            </p:nvSpPr>
            <p:spPr bwMode="auto">
              <a:xfrm>
                <a:off x="1091" y="12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2" name="Freeform 14478"/>
              <p:cNvSpPr>
                <a:spLocks/>
              </p:cNvSpPr>
              <p:nvPr/>
            </p:nvSpPr>
            <p:spPr bwMode="auto">
              <a:xfrm>
                <a:off x="990" y="13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3" name="Freeform 14479"/>
              <p:cNvSpPr>
                <a:spLocks/>
              </p:cNvSpPr>
              <p:nvPr/>
            </p:nvSpPr>
            <p:spPr bwMode="auto">
              <a:xfrm>
                <a:off x="1333" y="16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4" name="Freeform 14480"/>
              <p:cNvSpPr>
                <a:spLocks/>
              </p:cNvSpPr>
              <p:nvPr/>
            </p:nvSpPr>
            <p:spPr bwMode="auto">
              <a:xfrm>
                <a:off x="1545" y="21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5" name="Freeform 14481"/>
              <p:cNvSpPr>
                <a:spLocks/>
              </p:cNvSpPr>
              <p:nvPr/>
            </p:nvSpPr>
            <p:spPr bwMode="auto">
              <a:xfrm>
                <a:off x="461" y="21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6" name="Freeform 14482"/>
              <p:cNvSpPr>
                <a:spLocks/>
              </p:cNvSpPr>
              <p:nvPr/>
            </p:nvSpPr>
            <p:spPr bwMode="auto">
              <a:xfrm>
                <a:off x="1500" y="12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7" name="Freeform 14483"/>
              <p:cNvSpPr>
                <a:spLocks/>
              </p:cNvSpPr>
              <p:nvPr/>
            </p:nvSpPr>
            <p:spPr bwMode="auto">
              <a:xfrm>
                <a:off x="2191" y="193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8" name="Freeform 14484"/>
              <p:cNvSpPr>
                <a:spLocks/>
              </p:cNvSpPr>
              <p:nvPr/>
            </p:nvSpPr>
            <p:spPr bwMode="auto">
              <a:xfrm>
                <a:off x="960" y="15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9" name="Freeform 14485"/>
              <p:cNvSpPr>
                <a:spLocks/>
              </p:cNvSpPr>
              <p:nvPr/>
            </p:nvSpPr>
            <p:spPr bwMode="auto">
              <a:xfrm>
                <a:off x="1107" y="22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0" name="Freeform 14486"/>
              <p:cNvSpPr>
                <a:spLocks/>
              </p:cNvSpPr>
              <p:nvPr/>
            </p:nvSpPr>
            <p:spPr bwMode="auto">
              <a:xfrm>
                <a:off x="1298" y="222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1" name="Freeform 14487"/>
              <p:cNvSpPr>
                <a:spLocks/>
              </p:cNvSpPr>
              <p:nvPr/>
            </p:nvSpPr>
            <p:spPr bwMode="auto">
              <a:xfrm>
                <a:off x="1294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2" name="Freeform 14488"/>
              <p:cNvSpPr>
                <a:spLocks/>
              </p:cNvSpPr>
              <p:nvPr/>
            </p:nvSpPr>
            <p:spPr bwMode="auto">
              <a:xfrm>
                <a:off x="1548" y="189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3" name="Freeform 14489"/>
              <p:cNvSpPr>
                <a:spLocks/>
              </p:cNvSpPr>
              <p:nvPr/>
            </p:nvSpPr>
            <p:spPr bwMode="auto">
              <a:xfrm>
                <a:off x="740" y="21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4" name="Freeform 14490"/>
              <p:cNvSpPr>
                <a:spLocks/>
              </p:cNvSpPr>
              <p:nvPr/>
            </p:nvSpPr>
            <p:spPr bwMode="auto">
              <a:xfrm>
                <a:off x="795" y="134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5" name="Freeform 14491"/>
              <p:cNvSpPr>
                <a:spLocks/>
              </p:cNvSpPr>
              <p:nvPr/>
            </p:nvSpPr>
            <p:spPr bwMode="auto">
              <a:xfrm>
                <a:off x="1489" y="14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6" name="Freeform 14492"/>
              <p:cNvSpPr>
                <a:spLocks/>
              </p:cNvSpPr>
              <p:nvPr/>
            </p:nvSpPr>
            <p:spPr bwMode="auto">
              <a:xfrm>
                <a:off x="949" y="13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7" name="Freeform 14493"/>
              <p:cNvSpPr>
                <a:spLocks/>
              </p:cNvSpPr>
              <p:nvPr/>
            </p:nvSpPr>
            <p:spPr bwMode="auto">
              <a:xfrm>
                <a:off x="1507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8" name="Freeform 14494"/>
              <p:cNvSpPr>
                <a:spLocks/>
              </p:cNvSpPr>
              <p:nvPr/>
            </p:nvSpPr>
            <p:spPr bwMode="auto">
              <a:xfrm>
                <a:off x="572" y="15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9" name="Freeform 14495"/>
              <p:cNvSpPr>
                <a:spLocks/>
              </p:cNvSpPr>
              <p:nvPr/>
            </p:nvSpPr>
            <p:spPr bwMode="auto">
              <a:xfrm>
                <a:off x="1570" y="23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0" name="Freeform 14496"/>
              <p:cNvSpPr>
                <a:spLocks/>
              </p:cNvSpPr>
              <p:nvPr/>
            </p:nvSpPr>
            <p:spPr bwMode="auto">
              <a:xfrm>
                <a:off x="1358" y="18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1" name="Freeform 14497"/>
              <p:cNvSpPr>
                <a:spLocks/>
              </p:cNvSpPr>
              <p:nvPr/>
            </p:nvSpPr>
            <p:spPr bwMode="auto">
              <a:xfrm>
                <a:off x="1477" y="14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2" name="Freeform 14498"/>
              <p:cNvSpPr>
                <a:spLocks/>
              </p:cNvSpPr>
              <p:nvPr/>
            </p:nvSpPr>
            <p:spPr bwMode="auto">
              <a:xfrm>
                <a:off x="1155" y="1296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3" name="Freeform 14499"/>
              <p:cNvSpPr>
                <a:spLocks/>
              </p:cNvSpPr>
              <p:nvPr/>
            </p:nvSpPr>
            <p:spPr bwMode="auto">
              <a:xfrm>
                <a:off x="953" y="138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4" name="Freeform 14500"/>
              <p:cNvSpPr>
                <a:spLocks/>
              </p:cNvSpPr>
              <p:nvPr/>
            </p:nvSpPr>
            <p:spPr bwMode="auto">
              <a:xfrm>
                <a:off x="795" y="151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5" name="Freeform 14501"/>
              <p:cNvSpPr>
                <a:spLocks/>
              </p:cNvSpPr>
              <p:nvPr/>
            </p:nvSpPr>
            <p:spPr bwMode="auto">
              <a:xfrm>
                <a:off x="1187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6" name="Freeform 14502"/>
              <p:cNvSpPr>
                <a:spLocks/>
              </p:cNvSpPr>
              <p:nvPr/>
            </p:nvSpPr>
            <p:spPr bwMode="auto">
              <a:xfrm>
                <a:off x="1270" y="219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7" name="Freeform 14503"/>
              <p:cNvSpPr>
                <a:spLocks/>
              </p:cNvSpPr>
              <p:nvPr/>
            </p:nvSpPr>
            <p:spPr bwMode="auto">
              <a:xfrm>
                <a:off x="492" y="20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8" name="Freeform 14504"/>
              <p:cNvSpPr>
                <a:spLocks/>
              </p:cNvSpPr>
              <p:nvPr/>
            </p:nvSpPr>
            <p:spPr bwMode="auto">
              <a:xfrm>
                <a:off x="1098" y="126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9" name="Freeform 14505"/>
              <p:cNvSpPr>
                <a:spLocks/>
              </p:cNvSpPr>
              <p:nvPr/>
            </p:nvSpPr>
            <p:spPr bwMode="auto">
              <a:xfrm>
                <a:off x="1777" y="137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0" name="Freeform 14506"/>
              <p:cNvSpPr>
                <a:spLocks/>
              </p:cNvSpPr>
              <p:nvPr/>
            </p:nvSpPr>
            <p:spPr bwMode="auto">
              <a:xfrm>
                <a:off x="852" y="14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1" name="Freeform 14507"/>
              <p:cNvSpPr>
                <a:spLocks/>
              </p:cNvSpPr>
              <p:nvPr/>
            </p:nvSpPr>
            <p:spPr bwMode="auto">
              <a:xfrm>
                <a:off x="685" y="16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2" name="Freeform 14508"/>
              <p:cNvSpPr>
                <a:spLocks/>
              </p:cNvSpPr>
              <p:nvPr/>
            </p:nvSpPr>
            <p:spPr bwMode="auto">
              <a:xfrm>
                <a:off x="1344" y="13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3" name="Freeform 14509"/>
              <p:cNvSpPr>
                <a:spLocks/>
              </p:cNvSpPr>
              <p:nvPr/>
            </p:nvSpPr>
            <p:spPr bwMode="auto">
              <a:xfrm>
                <a:off x="1028" y="13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4" name="Freeform 14510"/>
              <p:cNvSpPr>
                <a:spLocks/>
              </p:cNvSpPr>
              <p:nvPr/>
            </p:nvSpPr>
            <p:spPr bwMode="auto">
              <a:xfrm>
                <a:off x="950" y="15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5" name="Freeform 14511"/>
              <p:cNvSpPr>
                <a:spLocks/>
              </p:cNvSpPr>
              <p:nvPr/>
            </p:nvSpPr>
            <p:spPr bwMode="auto">
              <a:xfrm>
                <a:off x="1625" y="1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6" name="Freeform 14512"/>
              <p:cNvSpPr>
                <a:spLocks/>
              </p:cNvSpPr>
              <p:nvPr/>
            </p:nvSpPr>
            <p:spPr bwMode="auto">
              <a:xfrm>
                <a:off x="262" y="19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7" name="Freeform 14513"/>
              <p:cNvSpPr>
                <a:spLocks/>
              </p:cNvSpPr>
              <p:nvPr/>
            </p:nvSpPr>
            <p:spPr bwMode="auto">
              <a:xfrm>
                <a:off x="764" y="13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8" name="Freeform 14514"/>
              <p:cNvSpPr>
                <a:spLocks/>
              </p:cNvSpPr>
              <p:nvPr/>
            </p:nvSpPr>
            <p:spPr bwMode="auto">
              <a:xfrm>
                <a:off x="901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9" name="Freeform 14515"/>
              <p:cNvSpPr>
                <a:spLocks/>
              </p:cNvSpPr>
              <p:nvPr/>
            </p:nvSpPr>
            <p:spPr bwMode="auto">
              <a:xfrm>
                <a:off x="581" y="170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0" name="Freeform 14516"/>
              <p:cNvSpPr>
                <a:spLocks/>
              </p:cNvSpPr>
              <p:nvPr/>
            </p:nvSpPr>
            <p:spPr bwMode="auto">
              <a:xfrm>
                <a:off x="903" y="20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1" name="Freeform 14517"/>
              <p:cNvSpPr>
                <a:spLocks/>
              </p:cNvSpPr>
              <p:nvPr/>
            </p:nvSpPr>
            <p:spPr bwMode="auto">
              <a:xfrm>
                <a:off x="852" y="139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2" name="Freeform 14518"/>
              <p:cNvSpPr>
                <a:spLocks/>
              </p:cNvSpPr>
              <p:nvPr/>
            </p:nvSpPr>
            <p:spPr bwMode="auto">
              <a:xfrm>
                <a:off x="1112" y="181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3" name="Freeform 14519"/>
              <p:cNvSpPr>
                <a:spLocks/>
              </p:cNvSpPr>
              <p:nvPr/>
            </p:nvSpPr>
            <p:spPr bwMode="auto">
              <a:xfrm>
                <a:off x="663" y="20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4" name="Freeform 14520"/>
              <p:cNvSpPr>
                <a:spLocks/>
              </p:cNvSpPr>
              <p:nvPr/>
            </p:nvSpPr>
            <p:spPr bwMode="auto">
              <a:xfrm>
                <a:off x="1713" y="19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5" name="Freeform 14521"/>
              <p:cNvSpPr>
                <a:spLocks/>
              </p:cNvSpPr>
              <p:nvPr/>
            </p:nvSpPr>
            <p:spPr bwMode="auto">
              <a:xfrm>
                <a:off x="1089" y="223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6" name="Freeform 14522"/>
              <p:cNvSpPr>
                <a:spLocks/>
              </p:cNvSpPr>
              <p:nvPr/>
            </p:nvSpPr>
            <p:spPr bwMode="auto">
              <a:xfrm>
                <a:off x="640" y="14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7" name="Freeform 14523"/>
              <p:cNvSpPr>
                <a:spLocks/>
              </p:cNvSpPr>
              <p:nvPr/>
            </p:nvSpPr>
            <p:spPr bwMode="auto">
              <a:xfrm>
                <a:off x="461" y="182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8" name="Freeform 14524"/>
              <p:cNvSpPr>
                <a:spLocks/>
              </p:cNvSpPr>
              <p:nvPr/>
            </p:nvSpPr>
            <p:spPr bwMode="auto">
              <a:xfrm>
                <a:off x="539" y="17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9" name="Freeform 14525"/>
              <p:cNvSpPr>
                <a:spLocks/>
              </p:cNvSpPr>
              <p:nvPr/>
            </p:nvSpPr>
            <p:spPr bwMode="auto">
              <a:xfrm>
                <a:off x="1125" y="17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0" name="Freeform 14526"/>
              <p:cNvSpPr>
                <a:spLocks/>
              </p:cNvSpPr>
              <p:nvPr/>
            </p:nvSpPr>
            <p:spPr bwMode="auto">
              <a:xfrm>
                <a:off x="1580" y="213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1" name="Freeform 14527"/>
              <p:cNvSpPr>
                <a:spLocks/>
              </p:cNvSpPr>
              <p:nvPr/>
            </p:nvSpPr>
            <p:spPr bwMode="auto">
              <a:xfrm>
                <a:off x="1845" y="14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2" name="Freeform 14528"/>
              <p:cNvSpPr>
                <a:spLocks/>
              </p:cNvSpPr>
              <p:nvPr/>
            </p:nvSpPr>
            <p:spPr bwMode="auto">
              <a:xfrm>
                <a:off x="1852" y="20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3" name="Freeform 14529"/>
              <p:cNvSpPr>
                <a:spLocks/>
              </p:cNvSpPr>
              <p:nvPr/>
            </p:nvSpPr>
            <p:spPr bwMode="auto">
              <a:xfrm>
                <a:off x="448" y="15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4" name="Freeform 14530"/>
              <p:cNvSpPr>
                <a:spLocks/>
              </p:cNvSpPr>
              <p:nvPr/>
            </p:nvSpPr>
            <p:spPr bwMode="auto">
              <a:xfrm>
                <a:off x="920" y="142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5" name="Freeform 14531"/>
              <p:cNvSpPr>
                <a:spLocks/>
              </p:cNvSpPr>
              <p:nvPr/>
            </p:nvSpPr>
            <p:spPr bwMode="auto">
              <a:xfrm>
                <a:off x="339" y="19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6" name="Freeform 14532"/>
              <p:cNvSpPr>
                <a:spLocks/>
              </p:cNvSpPr>
              <p:nvPr/>
            </p:nvSpPr>
            <p:spPr bwMode="auto">
              <a:xfrm>
                <a:off x="1046" y="176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7" name="Freeform 14533"/>
              <p:cNvSpPr>
                <a:spLocks/>
              </p:cNvSpPr>
              <p:nvPr/>
            </p:nvSpPr>
            <p:spPr bwMode="auto">
              <a:xfrm>
                <a:off x="657" y="123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8" name="Freeform 14534"/>
              <p:cNvSpPr>
                <a:spLocks/>
              </p:cNvSpPr>
              <p:nvPr/>
            </p:nvSpPr>
            <p:spPr bwMode="auto">
              <a:xfrm>
                <a:off x="511" y="20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9" name="Freeform 14535"/>
              <p:cNvSpPr>
                <a:spLocks/>
              </p:cNvSpPr>
              <p:nvPr/>
            </p:nvSpPr>
            <p:spPr bwMode="auto">
              <a:xfrm>
                <a:off x="1023" y="133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0" name="Freeform 14536"/>
              <p:cNvSpPr>
                <a:spLocks/>
              </p:cNvSpPr>
              <p:nvPr/>
            </p:nvSpPr>
            <p:spPr bwMode="auto">
              <a:xfrm>
                <a:off x="837" y="20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1" name="Freeform 14537"/>
              <p:cNvSpPr>
                <a:spLocks/>
              </p:cNvSpPr>
              <p:nvPr/>
            </p:nvSpPr>
            <p:spPr bwMode="auto">
              <a:xfrm>
                <a:off x="671" y="16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2" name="Freeform 14538"/>
              <p:cNvSpPr>
                <a:spLocks/>
              </p:cNvSpPr>
              <p:nvPr/>
            </p:nvSpPr>
            <p:spPr bwMode="auto">
              <a:xfrm>
                <a:off x="1306" y="12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3" name="Freeform 14539"/>
              <p:cNvSpPr>
                <a:spLocks/>
              </p:cNvSpPr>
              <p:nvPr/>
            </p:nvSpPr>
            <p:spPr bwMode="auto">
              <a:xfrm>
                <a:off x="1352" y="136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4" name="Freeform 14540"/>
              <p:cNvSpPr>
                <a:spLocks/>
              </p:cNvSpPr>
              <p:nvPr/>
            </p:nvSpPr>
            <p:spPr bwMode="auto">
              <a:xfrm>
                <a:off x="2130" y="15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5" name="Freeform 14541"/>
              <p:cNvSpPr>
                <a:spLocks/>
              </p:cNvSpPr>
              <p:nvPr/>
            </p:nvSpPr>
            <p:spPr bwMode="auto">
              <a:xfrm>
                <a:off x="1413" y="13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6" name="Freeform 14542"/>
              <p:cNvSpPr>
                <a:spLocks/>
              </p:cNvSpPr>
              <p:nvPr/>
            </p:nvSpPr>
            <p:spPr bwMode="auto">
              <a:xfrm>
                <a:off x="1566" y="137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7" name="Freeform 14543"/>
              <p:cNvSpPr>
                <a:spLocks/>
              </p:cNvSpPr>
              <p:nvPr/>
            </p:nvSpPr>
            <p:spPr bwMode="auto">
              <a:xfrm>
                <a:off x="1489" y="132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8" name="Freeform 14544"/>
              <p:cNvSpPr>
                <a:spLocks/>
              </p:cNvSpPr>
              <p:nvPr/>
            </p:nvSpPr>
            <p:spPr bwMode="auto">
              <a:xfrm>
                <a:off x="869" y="2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9" name="Freeform 14545"/>
              <p:cNvSpPr>
                <a:spLocks/>
              </p:cNvSpPr>
              <p:nvPr/>
            </p:nvSpPr>
            <p:spPr bwMode="auto">
              <a:xfrm>
                <a:off x="1763" y="13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0" name="Freeform 14546"/>
              <p:cNvSpPr>
                <a:spLocks/>
              </p:cNvSpPr>
              <p:nvPr/>
            </p:nvSpPr>
            <p:spPr bwMode="auto">
              <a:xfrm>
                <a:off x="724" y="220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1" name="Freeform 14547"/>
              <p:cNvSpPr>
                <a:spLocks/>
              </p:cNvSpPr>
              <p:nvPr/>
            </p:nvSpPr>
            <p:spPr bwMode="auto">
              <a:xfrm>
                <a:off x="869" y="20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2" name="Freeform 14548"/>
              <p:cNvSpPr>
                <a:spLocks/>
              </p:cNvSpPr>
              <p:nvPr/>
            </p:nvSpPr>
            <p:spPr bwMode="auto">
              <a:xfrm>
                <a:off x="621" y="177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3" name="Freeform 14549"/>
              <p:cNvSpPr>
                <a:spLocks/>
              </p:cNvSpPr>
              <p:nvPr/>
            </p:nvSpPr>
            <p:spPr bwMode="auto">
              <a:xfrm>
                <a:off x="1741" y="136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4" name="Freeform 14550"/>
              <p:cNvSpPr>
                <a:spLocks/>
              </p:cNvSpPr>
              <p:nvPr/>
            </p:nvSpPr>
            <p:spPr bwMode="auto">
              <a:xfrm>
                <a:off x="508" y="20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5" name="Freeform 14551"/>
              <p:cNvSpPr>
                <a:spLocks/>
              </p:cNvSpPr>
              <p:nvPr/>
            </p:nvSpPr>
            <p:spPr bwMode="auto">
              <a:xfrm>
                <a:off x="776" y="13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6" name="Freeform 14552"/>
              <p:cNvSpPr>
                <a:spLocks/>
              </p:cNvSpPr>
              <p:nvPr/>
            </p:nvSpPr>
            <p:spPr bwMode="auto">
              <a:xfrm>
                <a:off x="1416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7" name="Freeform 14553"/>
              <p:cNvSpPr>
                <a:spLocks/>
              </p:cNvSpPr>
              <p:nvPr/>
            </p:nvSpPr>
            <p:spPr bwMode="auto">
              <a:xfrm>
                <a:off x="1204" y="13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8" name="Freeform 14554"/>
              <p:cNvSpPr>
                <a:spLocks/>
              </p:cNvSpPr>
              <p:nvPr/>
            </p:nvSpPr>
            <p:spPr bwMode="auto">
              <a:xfrm>
                <a:off x="584" y="13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9" name="Freeform 14555"/>
              <p:cNvSpPr>
                <a:spLocks/>
              </p:cNvSpPr>
              <p:nvPr/>
            </p:nvSpPr>
            <p:spPr bwMode="auto">
              <a:xfrm>
                <a:off x="486" y="186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0" name="Freeform 14556"/>
              <p:cNvSpPr>
                <a:spLocks/>
              </p:cNvSpPr>
              <p:nvPr/>
            </p:nvSpPr>
            <p:spPr bwMode="auto">
              <a:xfrm>
                <a:off x="638" y="20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1" name="Freeform 14557"/>
              <p:cNvSpPr>
                <a:spLocks/>
              </p:cNvSpPr>
              <p:nvPr/>
            </p:nvSpPr>
            <p:spPr bwMode="auto">
              <a:xfrm>
                <a:off x="998" y="20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2" name="Freeform 14558"/>
              <p:cNvSpPr>
                <a:spLocks/>
              </p:cNvSpPr>
              <p:nvPr/>
            </p:nvSpPr>
            <p:spPr bwMode="auto">
              <a:xfrm>
                <a:off x="784" y="20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3" name="Freeform 14559"/>
              <p:cNvSpPr>
                <a:spLocks/>
              </p:cNvSpPr>
              <p:nvPr/>
            </p:nvSpPr>
            <p:spPr bwMode="auto">
              <a:xfrm>
                <a:off x="273" y="178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4" name="Freeform 14560"/>
              <p:cNvSpPr>
                <a:spLocks/>
              </p:cNvSpPr>
              <p:nvPr/>
            </p:nvSpPr>
            <p:spPr bwMode="auto">
              <a:xfrm>
                <a:off x="1774" y="13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5" name="Freeform 14561"/>
              <p:cNvSpPr>
                <a:spLocks/>
              </p:cNvSpPr>
              <p:nvPr/>
            </p:nvSpPr>
            <p:spPr bwMode="auto">
              <a:xfrm>
                <a:off x="759" y="14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6" name="Freeform 14562"/>
              <p:cNvSpPr>
                <a:spLocks/>
              </p:cNvSpPr>
              <p:nvPr/>
            </p:nvSpPr>
            <p:spPr bwMode="auto">
              <a:xfrm>
                <a:off x="1123" y="13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7" name="Freeform 14563"/>
              <p:cNvSpPr>
                <a:spLocks/>
              </p:cNvSpPr>
              <p:nvPr/>
            </p:nvSpPr>
            <p:spPr bwMode="auto">
              <a:xfrm>
                <a:off x="358" y="17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8" name="Freeform 14564"/>
              <p:cNvSpPr>
                <a:spLocks/>
              </p:cNvSpPr>
              <p:nvPr/>
            </p:nvSpPr>
            <p:spPr bwMode="auto">
              <a:xfrm>
                <a:off x="280" y="181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9" name="Freeform 14565"/>
              <p:cNvSpPr>
                <a:spLocks/>
              </p:cNvSpPr>
              <p:nvPr/>
            </p:nvSpPr>
            <p:spPr bwMode="auto">
              <a:xfrm>
                <a:off x="802" y="151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0" name="Freeform 14566"/>
              <p:cNvSpPr>
                <a:spLocks/>
              </p:cNvSpPr>
              <p:nvPr/>
            </p:nvSpPr>
            <p:spPr bwMode="auto">
              <a:xfrm>
                <a:off x="1679" y="173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1" name="Freeform 14567"/>
              <p:cNvSpPr>
                <a:spLocks/>
              </p:cNvSpPr>
              <p:nvPr/>
            </p:nvSpPr>
            <p:spPr bwMode="auto">
              <a:xfrm>
                <a:off x="1939" y="1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2" name="Freeform 14568"/>
              <p:cNvSpPr>
                <a:spLocks/>
              </p:cNvSpPr>
              <p:nvPr/>
            </p:nvSpPr>
            <p:spPr bwMode="auto">
              <a:xfrm>
                <a:off x="736" y="15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3" name="Freeform 14569"/>
              <p:cNvSpPr>
                <a:spLocks/>
              </p:cNvSpPr>
              <p:nvPr/>
            </p:nvSpPr>
            <p:spPr bwMode="auto">
              <a:xfrm>
                <a:off x="744" y="19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4" name="Freeform 14570"/>
              <p:cNvSpPr>
                <a:spLocks/>
              </p:cNvSpPr>
              <p:nvPr/>
            </p:nvSpPr>
            <p:spPr bwMode="auto">
              <a:xfrm>
                <a:off x="1865" y="152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5" name="Freeform 14571"/>
              <p:cNvSpPr>
                <a:spLocks/>
              </p:cNvSpPr>
              <p:nvPr/>
            </p:nvSpPr>
            <p:spPr bwMode="auto">
              <a:xfrm>
                <a:off x="1374" y="115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6" name="Freeform 14572"/>
              <p:cNvSpPr>
                <a:spLocks/>
              </p:cNvSpPr>
              <p:nvPr/>
            </p:nvSpPr>
            <p:spPr bwMode="auto">
              <a:xfrm>
                <a:off x="1122" y="167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7" name="Freeform 14573"/>
              <p:cNvSpPr>
                <a:spLocks/>
              </p:cNvSpPr>
              <p:nvPr/>
            </p:nvSpPr>
            <p:spPr bwMode="auto">
              <a:xfrm>
                <a:off x="1003" y="142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8" name="Freeform 14574"/>
              <p:cNvSpPr>
                <a:spLocks/>
              </p:cNvSpPr>
              <p:nvPr/>
            </p:nvSpPr>
            <p:spPr bwMode="auto">
              <a:xfrm>
                <a:off x="1570" y="15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9" name="Freeform 14575"/>
              <p:cNvSpPr>
                <a:spLocks/>
              </p:cNvSpPr>
              <p:nvPr/>
            </p:nvSpPr>
            <p:spPr bwMode="auto">
              <a:xfrm>
                <a:off x="955" y="152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0" name="Freeform 14576"/>
              <p:cNvSpPr>
                <a:spLocks/>
              </p:cNvSpPr>
              <p:nvPr/>
            </p:nvSpPr>
            <p:spPr bwMode="auto">
              <a:xfrm>
                <a:off x="1241" y="13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1" name="Freeform 14577"/>
              <p:cNvSpPr>
                <a:spLocks/>
              </p:cNvSpPr>
              <p:nvPr/>
            </p:nvSpPr>
            <p:spPr bwMode="auto">
              <a:xfrm>
                <a:off x="1202" y="14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2" name="Freeform 14578"/>
              <p:cNvSpPr>
                <a:spLocks/>
              </p:cNvSpPr>
              <p:nvPr/>
            </p:nvSpPr>
            <p:spPr bwMode="auto">
              <a:xfrm>
                <a:off x="1540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3" name="Freeform 14579"/>
              <p:cNvSpPr>
                <a:spLocks/>
              </p:cNvSpPr>
              <p:nvPr/>
            </p:nvSpPr>
            <p:spPr bwMode="auto">
              <a:xfrm>
                <a:off x="1012" y="22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4" name="Freeform 14580"/>
              <p:cNvSpPr>
                <a:spLocks/>
              </p:cNvSpPr>
              <p:nvPr/>
            </p:nvSpPr>
            <p:spPr bwMode="auto">
              <a:xfrm>
                <a:off x="1049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5" name="Freeform 14581"/>
              <p:cNvSpPr>
                <a:spLocks/>
              </p:cNvSpPr>
              <p:nvPr/>
            </p:nvSpPr>
            <p:spPr bwMode="auto">
              <a:xfrm>
                <a:off x="961" y="169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6" name="Freeform 14582"/>
              <p:cNvSpPr>
                <a:spLocks/>
              </p:cNvSpPr>
              <p:nvPr/>
            </p:nvSpPr>
            <p:spPr bwMode="auto">
              <a:xfrm>
                <a:off x="1374" y="1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7" name="Freeform 14583"/>
              <p:cNvSpPr>
                <a:spLocks/>
              </p:cNvSpPr>
              <p:nvPr/>
            </p:nvSpPr>
            <p:spPr bwMode="auto">
              <a:xfrm>
                <a:off x="1616" y="15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8" name="Freeform 14584"/>
              <p:cNvSpPr>
                <a:spLocks/>
              </p:cNvSpPr>
              <p:nvPr/>
            </p:nvSpPr>
            <p:spPr bwMode="auto">
              <a:xfrm>
                <a:off x="1465" y="13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9" name="Freeform 14585"/>
              <p:cNvSpPr>
                <a:spLocks/>
              </p:cNvSpPr>
              <p:nvPr/>
            </p:nvSpPr>
            <p:spPr bwMode="auto">
              <a:xfrm>
                <a:off x="1316" y="236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0" name="Freeform 14586"/>
              <p:cNvSpPr>
                <a:spLocks/>
              </p:cNvSpPr>
              <p:nvPr/>
            </p:nvSpPr>
            <p:spPr bwMode="auto">
              <a:xfrm>
                <a:off x="932" y="21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1" name="Freeform 14587"/>
              <p:cNvSpPr>
                <a:spLocks/>
              </p:cNvSpPr>
              <p:nvPr/>
            </p:nvSpPr>
            <p:spPr bwMode="auto">
              <a:xfrm>
                <a:off x="1140" y="14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2" name="Freeform 14588"/>
              <p:cNvSpPr>
                <a:spLocks/>
              </p:cNvSpPr>
              <p:nvPr/>
            </p:nvSpPr>
            <p:spPr bwMode="auto">
              <a:xfrm>
                <a:off x="1156" y="15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3" name="Freeform 14589"/>
              <p:cNvSpPr>
                <a:spLocks/>
              </p:cNvSpPr>
              <p:nvPr/>
            </p:nvSpPr>
            <p:spPr bwMode="auto">
              <a:xfrm>
                <a:off x="303" y="166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4" name="Freeform 14590"/>
              <p:cNvSpPr>
                <a:spLocks/>
              </p:cNvSpPr>
              <p:nvPr/>
            </p:nvSpPr>
            <p:spPr bwMode="auto">
              <a:xfrm>
                <a:off x="1717" y="125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5" name="Freeform 14591"/>
              <p:cNvSpPr>
                <a:spLocks/>
              </p:cNvSpPr>
              <p:nvPr/>
            </p:nvSpPr>
            <p:spPr bwMode="auto">
              <a:xfrm>
                <a:off x="366" y="19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6" name="Freeform 14592"/>
              <p:cNvSpPr>
                <a:spLocks/>
              </p:cNvSpPr>
              <p:nvPr/>
            </p:nvSpPr>
            <p:spPr bwMode="auto">
              <a:xfrm>
                <a:off x="1233" y="22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7" name="Freeform 14593"/>
              <p:cNvSpPr>
                <a:spLocks/>
              </p:cNvSpPr>
              <p:nvPr/>
            </p:nvSpPr>
            <p:spPr bwMode="auto">
              <a:xfrm>
                <a:off x="945" y="13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8" name="Freeform 14594"/>
              <p:cNvSpPr>
                <a:spLocks/>
              </p:cNvSpPr>
              <p:nvPr/>
            </p:nvSpPr>
            <p:spPr bwMode="auto">
              <a:xfrm>
                <a:off x="1176" y="22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9" name="Freeform 14595"/>
              <p:cNvSpPr>
                <a:spLocks/>
              </p:cNvSpPr>
              <p:nvPr/>
            </p:nvSpPr>
            <p:spPr bwMode="auto">
              <a:xfrm>
                <a:off x="981" y="21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0" name="Freeform 14596"/>
              <p:cNvSpPr>
                <a:spLocks/>
              </p:cNvSpPr>
              <p:nvPr/>
            </p:nvSpPr>
            <p:spPr bwMode="auto">
              <a:xfrm>
                <a:off x="1609" y="20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1" name="Freeform 14597"/>
              <p:cNvSpPr>
                <a:spLocks/>
              </p:cNvSpPr>
              <p:nvPr/>
            </p:nvSpPr>
            <p:spPr bwMode="auto">
              <a:xfrm>
                <a:off x="232" y="175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2" name="Freeform 14598"/>
              <p:cNvSpPr>
                <a:spLocks/>
              </p:cNvSpPr>
              <p:nvPr/>
            </p:nvSpPr>
            <p:spPr bwMode="auto">
              <a:xfrm>
                <a:off x="953" y="15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3" name="Freeform 14599"/>
              <p:cNvSpPr>
                <a:spLocks/>
              </p:cNvSpPr>
              <p:nvPr/>
            </p:nvSpPr>
            <p:spPr bwMode="auto">
              <a:xfrm>
                <a:off x="709" y="175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4" name="Freeform 14600"/>
              <p:cNvSpPr>
                <a:spLocks/>
              </p:cNvSpPr>
              <p:nvPr/>
            </p:nvSpPr>
            <p:spPr bwMode="auto">
              <a:xfrm>
                <a:off x="694" y="204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5" name="Freeform 14601"/>
              <p:cNvSpPr>
                <a:spLocks/>
              </p:cNvSpPr>
              <p:nvPr/>
            </p:nvSpPr>
            <p:spPr bwMode="auto">
              <a:xfrm>
                <a:off x="1207" y="22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6" name="Freeform 14602"/>
              <p:cNvSpPr>
                <a:spLocks/>
              </p:cNvSpPr>
              <p:nvPr/>
            </p:nvSpPr>
            <p:spPr bwMode="auto">
              <a:xfrm>
                <a:off x="940" y="2153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7" name="Freeform 14603"/>
              <p:cNvSpPr>
                <a:spLocks/>
              </p:cNvSpPr>
              <p:nvPr/>
            </p:nvSpPr>
            <p:spPr bwMode="auto">
              <a:xfrm>
                <a:off x="1099" y="16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8" name="Freeform 14604"/>
              <p:cNvSpPr>
                <a:spLocks/>
              </p:cNvSpPr>
              <p:nvPr/>
            </p:nvSpPr>
            <p:spPr bwMode="auto">
              <a:xfrm>
                <a:off x="776" y="13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9" name="Freeform 14605"/>
              <p:cNvSpPr>
                <a:spLocks/>
              </p:cNvSpPr>
              <p:nvPr/>
            </p:nvSpPr>
            <p:spPr bwMode="auto">
              <a:xfrm>
                <a:off x="730" y="154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0" name="Freeform 14606"/>
              <p:cNvSpPr>
                <a:spLocks/>
              </p:cNvSpPr>
              <p:nvPr/>
            </p:nvSpPr>
            <p:spPr bwMode="auto">
              <a:xfrm>
                <a:off x="1539" y="18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1" name="Freeform 14607"/>
              <p:cNvSpPr>
                <a:spLocks/>
              </p:cNvSpPr>
              <p:nvPr/>
            </p:nvSpPr>
            <p:spPr bwMode="auto">
              <a:xfrm>
                <a:off x="1623" y="1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2" name="Freeform 14608"/>
              <p:cNvSpPr>
                <a:spLocks/>
              </p:cNvSpPr>
              <p:nvPr/>
            </p:nvSpPr>
            <p:spPr bwMode="auto">
              <a:xfrm>
                <a:off x="440" y="19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3" name="Freeform 14609"/>
              <p:cNvSpPr>
                <a:spLocks/>
              </p:cNvSpPr>
              <p:nvPr/>
            </p:nvSpPr>
            <p:spPr bwMode="auto">
              <a:xfrm>
                <a:off x="1099" y="154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4" name="Freeform 14610"/>
              <p:cNvSpPr>
                <a:spLocks/>
              </p:cNvSpPr>
              <p:nvPr/>
            </p:nvSpPr>
            <p:spPr bwMode="auto">
              <a:xfrm>
                <a:off x="1253" y="142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5" name="Freeform 14611"/>
              <p:cNvSpPr>
                <a:spLocks/>
              </p:cNvSpPr>
              <p:nvPr/>
            </p:nvSpPr>
            <p:spPr bwMode="auto">
              <a:xfrm>
                <a:off x="626" y="20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6" name="Freeform 14612"/>
              <p:cNvSpPr>
                <a:spLocks/>
              </p:cNvSpPr>
              <p:nvPr/>
            </p:nvSpPr>
            <p:spPr bwMode="auto">
              <a:xfrm>
                <a:off x="815" y="14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7" name="Freeform 14613"/>
              <p:cNvSpPr>
                <a:spLocks/>
              </p:cNvSpPr>
              <p:nvPr/>
            </p:nvSpPr>
            <p:spPr bwMode="auto">
              <a:xfrm>
                <a:off x="916" y="2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8" name="Freeform 14614"/>
              <p:cNvSpPr>
                <a:spLocks/>
              </p:cNvSpPr>
              <p:nvPr/>
            </p:nvSpPr>
            <p:spPr bwMode="auto">
              <a:xfrm>
                <a:off x="1897" y="18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9" name="Freeform 14615"/>
              <p:cNvSpPr>
                <a:spLocks/>
              </p:cNvSpPr>
              <p:nvPr/>
            </p:nvSpPr>
            <p:spPr bwMode="auto">
              <a:xfrm>
                <a:off x="381" y="14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0" name="Freeform 14616"/>
              <p:cNvSpPr>
                <a:spLocks/>
              </p:cNvSpPr>
              <p:nvPr/>
            </p:nvSpPr>
            <p:spPr bwMode="auto">
              <a:xfrm>
                <a:off x="1300" y="1222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1" name="Freeform 14617"/>
              <p:cNvSpPr>
                <a:spLocks/>
              </p:cNvSpPr>
              <p:nvPr/>
            </p:nvSpPr>
            <p:spPr bwMode="auto">
              <a:xfrm>
                <a:off x="1613" y="15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2" name="Freeform 14618"/>
              <p:cNvSpPr>
                <a:spLocks/>
              </p:cNvSpPr>
              <p:nvPr/>
            </p:nvSpPr>
            <p:spPr bwMode="auto">
              <a:xfrm>
                <a:off x="561" y="16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3" name="Freeform 14619"/>
              <p:cNvSpPr>
                <a:spLocks/>
              </p:cNvSpPr>
              <p:nvPr/>
            </p:nvSpPr>
            <p:spPr bwMode="auto">
              <a:xfrm>
                <a:off x="1158" y="22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4" name="Freeform 14620"/>
              <p:cNvSpPr>
                <a:spLocks/>
              </p:cNvSpPr>
              <p:nvPr/>
            </p:nvSpPr>
            <p:spPr bwMode="auto">
              <a:xfrm>
                <a:off x="1317" y="14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5" name="Freeform 14621"/>
              <p:cNvSpPr>
                <a:spLocks/>
              </p:cNvSpPr>
              <p:nvPr/>
            </p:nvSpPr>
            <p:spPr bwMode="auto">
              <a:xfrm>
                <a:off x="878" y="150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6" name="Freeform 14622"/>
              <p:cNvSpPr>
                <a:spLocks/>
              </p:cNvSpPr>
              <p:nvPr/>
            </p:nvSpPr>
            <p:spPr bwMode="auto">
              <a:xfrm>
                <a:off x="1367" y="1417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7" name="Freeform 14623"/>
              <p:cNvSpPr>
                <a:spLocks/>
              </p:cNvSpPr>
              <p:nvPr/>
            </p:nvSpPr>
            <p:spPr bwMode="auto">
              <a:xfrm>
                <a:off x="764" y="203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8" name="Freeform 14624"/>
              <p:cNvSpPr>
                <a:spLocks/>
              </p:cNvSpPr>
              <p:nvPr/>
            </p:nvSpPr>
            <p:spPr bwMode="auto">
              <a:xfrm>
                <a:off x="2186" y="14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9" name="Freeform 14625"/>
              <p:cNvSpPr>
                <a:spLocks/>
              </p:cNvSpPr>
              <p:nvPr/>
            </p:nvSpPr>
            <p:spPr bwMode="auto">
              <a:xfrm>
                <a:off x="1350" y="212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0" name="Freeform 14626"/>
              <p:cNvSpPr>
                <a:spLocks/>
              </p:cNvSpPr>
              <p:nvPr/>
            </p:nvSpPr>
            <p:spPr bwMode="auto">
              <a:xfrm>
                <a:off x="198" y="19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1" name="Freeform 14627"/>
              <p:cNvSpPr>
                <a:spLocks/>
              </p:cNvSpPr>
              <p:nvPr/>
            </p:nvSpPr>
            <p:spPr bwMode="auto">
              <a:xfrm>
                <a:off x="1680" y="207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2" name="Freeform 14628"/>
              <p:cNvSpPr>
                <a:spLocks/>
              </p:cNvSpPr>
              <p:nvPr/>
            </p:nvSpPr>
            <p:spPr bwMode="auto">
              <a:xfrm>
                <a:off x="1120" y="11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3" name="Freeform 14629"/>
              <p:cNvSpPr>
                <a:spLocks/>
              </p:cNvSpPr>
              <p:nvPr/>
            </p:nvSpPr>
            <p:spPr bwMode="auto">
              <a:xfrm>
                <a:off x="1265" y="217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4" name="Group 14831"/>
            <p:cNvGrpSpPr>
              <a:grpSpLocks/>
            </p:cNvGrpSpPr>
            <p:nvPr/>
          </p:nvGrpSpPr>
          <p:grpSpPr bwMode="auto">
            <a:xfrm>
              <a:off x="312" y="1123"/>
              <a:ext cx="4666" cy="1868"/>
              <a:chOff x="312" y="1123"/>
              <a:chExt cx="4666" cy="1868"/>
            </a:xfrm>
          </p:grpSpPr>
          <p:sp>
            <p:nvSpPr>
              <p:cNvPr id="11714" name="Freeform 14631"/>
              <p:cNvSpPr>
                <a:spLocks/>
              </p:cNvSpPr>
              <p:nvPr/>
            </p:nvSpPr>
            <p:spPr bwMode="auto">
              <a:xfrm>
                <a:off x="613" y="20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5" name="Freeform 14632"/>
              <p:cNvSpPr>
                <a:spLocks/>
              </p:cNvSpPr>
              <p:nvPr/>
            </p:nvSpPr>
            <p:spPr bwMode="auto">
              <a:xfrm>
                <a:off x="1316" y="215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6" name="Freeform 14633"/>
              <p:cNvSpPr>
                <a:spLocks/>
              </p:cNvSpPr>
              <p:nvPr/>
            </p:nvSpPr>
            <p:spPr bwMode="auto">
              <a:xfrm>
                <a:off x="1325" y="12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7" name="Freeform 14634"/>
              <p:cNvSpPr>
                <a:spLocks/>
              </p:cNvSpPr>
              <p:nvPr/>
            </p:nvSpPr>
            <p:spPr bwMode="auto">
              <a:xfrm>
                <a:off x="931" y="14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8" name="Freeform 14635"/>
              <p:cNvSpPr>
                <a:spLocks/>
              </p:cNvSpPr>
              <p:nvPr/>
            </p:nvSpPr>
            <p:spPr bwMode="auto">
              <a:xfrm>
                <a:off x="1235" y="21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9" name="Freeform 14636"/>
              <p:cNvSpPr>
                <a:spLocks/>
              </p:cNvSpPr>
              <p:nvPr/>
            </p:nvSpPr>
            <p:spPr bwMode="auto">
              <a:xfrm>
                <a:off x="1967" y="164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0" name="Freeform 14637"/>
              <p:cNvSpPr>
                <a:spLocks/>
              </p:cNvSpPr>
              <p:nvPr/>
            </p:nvSpPr>
            <p:spPr bwMode="auto">
              <a:xfrm>
                <a:off x="972" y="145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1" name="Freeform 14638"/>
              <p:cNvSpPr>
                <a:spLocks/>
              </p:cNvSpPr>
              <p:nvPr/>
            </p:nvSpPr>
            <p:spPr bwMode="auto">
              <a:xfrm>
                <a:off x="1019" y="16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2" name="Freeform 14639"/>
              <p:cNvSpPr>
                <a:spLocks/>
              </p:cNvSpPr>
              <p:nvPr/>
            </p:nvSpPr>
            <p:spPr bwMode="auto">
              <a:xfrm>
                <a:off x="1417" y="23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3" name="Freeform 14640"/>
              <p:cNvSpPr>
                <a:spLocks/>
              </p:cNvSpPr>
              <p:nvPr/>
            </p:nvSpPr>
            <p:spPr bwMode="auto">
              <a:xfrm>
                <a:off x="922" y="14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4" name="Freeform 14641"/>
              <p:cNvSpPr>
                <a:spLocks/>
              </p:cNvSpPr>
              <p:nvPr/>
            </p:nvSpPr>
            <p:spPr bwMode="auto">
              <a:xfrm>
                <a:off x="1050" y="124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5" name="Freeform 14642"/>
              <p:cNvSpPr>
                <a:spLocks/>
              </p:cNvSpPr>
              <p:nvPr/>
            </p:nvSpPr>
            <p:spPr bwMode="auto">
              <a:xfrm>
                <a:off x="1303" y="143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6" name="Freeform 14643"/>
              <p:cNvSpPr>
                <a:spLocks/>
              </p:cNvSpPr>
              <p:nvPr/>
            </p:nvSpPr>
            <p:spPr bwMode="auto">
              <a:xfrm>
                <a:off x="1168" y="16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7" name="Freeform 14644"/>
              <p:cNvSpPr>
                <a:spLocks/>
              </p:cNvSpPr>
              <p:nvPr/>
            </p:nvSpPr>
            <p:spPr bwMode="auto">
              <a:xfrm>
                <a:off x="539" y="20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8" name="Freeform 14645"/>
              <p:cNvSpPr>
                <a:spLocks/>
              </p:cNvSpPr>
              <p:nvPr/>
            </p:nvSpPr>
            <p:spPr bwMode="auto">
              <a:xfrm>
                <a:off x="1743" y="153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9" name="Freeform 14646"/>
              <p:cNvSpPr>
                <a:spLocks/>
              </p:cNvSpPr>
              <p:nvPr/>
            </p:nvSpPr>
            <p:spPr bwMode="auto">
              <a:xfrm>
                <a:off x="1900" y="17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0" name="Freeform 14647"/>
              <p:cNvSpPr>
                <a:spLocks/>
              </p:cNvSpPr>
              <p:nvPr/>
            </p:nvSpPr>
            <p:spPr bwMode="auto">
              <a:xfrm>
                <a:off x="2286" y="22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1" name="Freeform 14648"/>
              <p:cNvSpPr>
                <a:spLocks/>
              </p:cNvSpPr>
              <p:nvPr/>
            </p:nvSpPr>
            <p:spPr bwMode="auto">
              <a:xfrm>
                <a:off x="674" y="13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2" name="Freeform 14649"/>
              <p:cNvSpPr>
                <a:spLocks/>
              </p:cNvSpPr>
              <p:nvPr/>
            </p:nvSpPr>
            <p:spPr bwMode="auto">
              <a:xfrm>
                <a:off x="1241" y="16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3" name="Freeform 14650"/>
              <p:cNvSpPr>
                <a:spLocks/>
              </p:cNvSpPr>
              <p:nvPr/>
            </p:nvSpPr>
            <p:spPr bwMode="auto">
              <a:xfrm>
                <a:off x="1853" y="14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4" name="Freeform 14651"/>
              <p:cNvSpPr>
                <a:spLocks/>
              </p:cNvSpPr>
              <p:nvPr/>
            </p:nvSpPr>
            <p:spPr bwMode="auto">
              <a:xfrm>
                <a:off x="1267" y="147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5" name="Freeform 14652"/>
              <p:cNvSpPr>
                <a:spLocks/>
              </p:cNvSpPr>
              <p:nvPr/>
            </p:nvSpPr>
            <p:spPr bwMode="auto">
              <a:xfrm>
                <a:off x="312" y="15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6" name="Freeform 14653"/>
              <p:cNvSpPr>
                <a:spLocks/>
              </p:cNvSpPr>
              <p:nvPr/>
            </p:nvSpPr>
            <p:spPr bwMode="auto">
              <a:xfrm>
                <a:off x="1766" y="1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7" name="Freeform 14654"/>
              <p:cNvSpPr>
                <a:spLocks/>
              </p:cNvSpPr>
              <p:nvPr/>
            </p:nvSpPr>
            <p:spPr bwMode="auto">
              <a:xfrm>
                <a:off x="1633" y="15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8" name="Freeform 14655"/>
              <p:cNvSpPr>
                <a:spLocks/>
              </p:cNvSpPr>
              <p:nvPr/>
            </p:nvSpPr>
            <p:spPr bwMode="auto">
              <a:xfrm>
                <a:off x="1033" y="12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9" name="Freeform 14656"/>
              <p:cNvSpPr>
                <a:spLocks/>
              </p:cNvSpPr>
              <p:nvPr/>
            </p:nvSpPr>
            <p:spPr bwMode="auto">
              <a:xfrm>
                <a:off x="1707" y="13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0" name="Freeform 14657"/>
              <p:cNvSpPr>
                <a:spLocks/>
              </p:cNvSpPr>
              <p:nvPr/>
            </p:nvSpPr>
            <p:spPr bwMode="auto">
              <a:xfrm>
                <a:off x="639" y="18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1" name="Freeform 14658"/>
              <p:cNvSpPr>
                <a:spLocks/>
              </p:cNvSpPr>
              <p:nvPr/>
            </p:nvSpPr>
            <p:spPr bwMode="auto">
              <a:xfrm>
                <a:off x="1006" y="140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2" name="Freeform 14659"/>
              <p:cNvSpPr>
                <a:spLocks/>
              </p:cNvSpPr>
              <p:nvPr/>
            </p:nvSpPr>
            <p:spPr bwMode="auto">
              <a:xfrm>
                <a:off x="1081" y="14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3" name="Freeform 14660"/>
              <p:cNvSpPr>
                <a:spLocks/>
              </p:cNvSpPr>
              <p:nvPr/>
            </p:nvSpPr>
            <p:spPr bwMode="auto">
              <a:xfrm>
                <a:off x="836" y="14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4" name="Freeform 14661"/>
              <p:cNvSpPr>
                <a:spLocks/>
              </p:cNvSpPr>
              <p:nvPr/>
            </p:nvSpPr>
            <p:spPr bwMode="auto">
              <a:xfrm>
                <a:off x="914" y="142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5" name="Freeform 14662"/>
              <p:cNvSpPr>
                <a:spLocks/>
              </p:cNvSpPr>
              <p:nvPr/>
            </p:nvSpPr>
            <p:spPr bwMode="auto">
              <a:xfrm>
                <a:off x="1615" y="193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6" name="Freeform 14663"/>
              <p:cNvSpPr>
                <a:spLocks/>
              </p:cNvSpPr>
              <p:nvPr/>
            </p:nvSpPr>
            <p:spPr bwMode="auto">
              <a:xfrm>
                <a:off x="1967" y="17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7" name="Freeform 14664"/>
              <p:cNvSpPr>
                <a:spLocks/>
              </p:cNvSpPr>
              <p:nvPr/>
            </p:nvSpPr>
            <p:spPr bwMode="auto">
              <a:xfrm>
                <a:off x="1494" y="21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8" name="Freeform 14665"/>
              <p:cNvSpPr>
                <a:spLocks/>
              </p:cNvSpPr>
              <p:nvPr/>
            </p:nvSpPr>
            <p:spPr bwMode="auto">
              <a:xfrm>
                <a:off x="1167" y="145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9" name="Freeform 14666"/>
              <p:cNvSpPr>
                <a:spLocks/>
              </p:cNvSpPr>
              <p:nvPr/>
            </p:nvSpPr>
            <p:spPr bwMode="auto">
              <a:xfrm>
                <a:off x="668" y="217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0" name="Freeform 14667"/>
              <p:cNvSpPr>
                <a:spLocks/>
              </p:cNvSpPr>
              <p:nvPr/>
            </p:nvSpPr>
            <p:spPr bwMode="auto">
              <a:xfrm>
                <a:off x="1821" y="204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1" name="Freeform 14668"/>
              <p:cNvSpPr>
                <a:spLocks/>
              </p:cNvSpPr>
              <p:nvPr/>
            </p:nvSpPr>
            <p:spPr bwMode="auto">
              <a:xfrm>
                <a:off x="1012" y="144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2" name="Freeform 14669"/>
              <p:cNvSpPr>
                <a:spLocks/>
              </p:cNvSpPr>
              <p:nvPr/>
            </p:nvSpPr>
            <p:spPr bwMode="auto">
              <a:xfrm>
                <a:off x="1035" y="12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3" name="Freeform 14670"/>
              <p:cNvSpPr>
                <a:spLocks/>
              </p:cNvSpPr>
              <p:nvPr/>
            </p:nvSpPr>
            <p:spPr bwMode="auto">
              <a:xfrm>
                <a:off x="985" y="219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4" name="Freeform 14671"/>
              <p:cNvSpPr>
                <a:spLocks/>
              </p:cNvSpPr>
              <p:nvPr/>
            </p:nvSpPr>
            <p:spPr bwMode="auto">
              <a:xfrm>
                <a:off x="652" y="21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5" name="Freeform 14672"/>
              <p:cNvSpPr>
                <a:spLocks/>
              </p:cNvSpPr>
              <p:nvPr/>
            </p:nvSpPr>
            <p:spPr bwMode="auto">
              <a:xfrm>
                <a:off x="1053" y="238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6" name="Freeform 14673"/>
              <p:cNvSpPr>
                <a:spLocks/>
              </p:cNvSpPr>
              <p:nvPr/>
            </p:nvSpPr>
            <p:spPr bwMode="auto">
              <a:xfrm>
                <a:off x="1673" y="255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7" name="Freeform 14674"/>
              <p:cNvSpPr>
                <a:spLocks/>
              </p:cNvSpPr>
              <p:nvPr/>
            </p:nvSpPr>
            <p:spPr bwMode="auto">
              <a:xfrm>
                <a:off x="1207" y="25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8" name="Freeform 14675"/>
              <p:cNvSpPr>
                <a:spLocks/>
              </p:cNvSpPr>
              <p:nvPr/>
            </p:nvSpPr>
            <p:spPr bwMode="auto">
              <a:xfrm>
                <a:off x="792" y="21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9" name="Freeform 14676"/>
              <p:cNvSpPr>
                <a:spLocks/>
              </p:cNvSpPr>
              <p:nvPr/>
            </p:nvSpPr>
            <p:spPr bwMode="auto">
              <a:xfrm>
                <a:off x="1936" y="25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0" name="Freeform 14677"/>
              <p:cNvSpPr>
                <a:spLocks/>
              </p:cNvSpPr>
              <p:nvPr/>
            </p:nvSpPr>
            <p:spPr bwMode="auto">
              <a:xfrm>
                <a:off x="1497" y="227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1" name="Freeform 14678"/>
              <p:cNvSpPr>
                <a:spLocks/>
              </p:cNvSpPr>
              <p:nvPr/>
            </p:nvSpPr>
            <p:spPr bwMode="auto">
              <a:xfrm>
                <a:off x="1020" y="22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2" name="Freeform 14679"/>
              <p:cNvSpPr>
                <a:spLocks/>
              </p:cNvSpPr>
              <p:nvPr/>
            </p:nvSpPr>
            <p:spPr bwMode="auto">
              <a:xfrm>
                <a:off x="1705" y="256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3" name="Freeform 14680"/>
              <p:cNvSpPr>
                <a:spLocks/>
              </p:cNvSpPr>
              <p:nvPr/>
            </p:nvSpPr>
            <p:spPr bwMode="auto">
              <a:xfrm>
                <a:off x="2095" y="259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4" name="Freeform 14681"/>
              <p:cNvSpPr>
                <a:spLocks/>
              </p:cNvSpPr>
              <p:nvPr/>
            </p:nvSpPr>
            <p:spPr bwMode="auto">
              <a:xfrm>
                <a:off x="2151" y="21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5" name="Freeform 14682"/>
              <p:cNvSpPr>
                <a:spLocks/>
              </p:cNvSpPr>
              <p:nvPr/>
            </p:nvSpPr>
            <p:spPr bwMode="auto">
              <a:xfrm>
                <a:off x="1493" y="20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6" name="Freeform 14683"/>
              <p:cNvSpPr>
                <a:spLocks/>
              </p:cNvSpPr>
              <p:nvPr/>
            </p:nvSpPr>
            <p:spPr bwMode="auto">
              <a:xfrm>
                <a:off x="1220" y="23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7" name="Freeform 14684"/>
              <p:cNvSpPr>
                <a:spLocks/>
              </p:cNvSpPr>
              <p:nvPr/>
            </p:nvSpPr>
            <p:spPr bwMode="auto">
              <a:xfrm>
                <a:off x="1120" y="23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8" name="Freeform 14685"/>
              <p:cNvSpPr>
                <a:spLocks/>
              </p:cNvSpPr>
              <p:nvPr/>
            </p:nvSpPr>
            <p:spPr bwMode="auto">
              <a:xfrm>
                <a:off x="1568" y="20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9" name="Freeform 14686"/>
              <p:cNvSpPr>
                <a:spLocks/>
              </p:cNvSpPr>
              <p:nvPr/>
            </p:nvSpPr>
            <p:spPr bwMode="auto">
              <a:xfrm>
                <a:off x="2010" y="21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0" name="Freeform 14687"/>
              <p:cNvSpPr>
                <a:spLocks/>
              </p:cNvSpPr>
              <p:nvPr/>
            </p:nvSpPr>
            <p:spPr bwMode="auto">
              <a:xfrm>
                <a:off x="1267" y="25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1" name="Freeform 14688"/>
              <p:cNvSpPr>
                <a:spLocks/>
              </p:cNvSpPr>
              <p:nvPr/>
            </p:nvSpPr>
            <p:spPr bwMode="auto">
              <a:xfrm>
                <a:off x="1118" y="233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2" name="Freeform 14689"/>
              <p:cNvSpPr>
                <a:spLocks/>
              </p:cNvSpPr>
              <p:nvPr/>
            </p:nvSpPr>
            <p:spPr bwMode="auto">
              <a:xfrm>
                <a:off x="1314" y="213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3" name="Freeform 14690"/>
              <p:cNvSpPr>
                <a:spLocks/>
              </p:cNvSpPr>
              <p:nvPr/>
            </p:nvSpPr>
            <p:spPr bwMode="auto">
              <a:xfrm>
                <a:off x="1303" y="22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4" name="Freeform 14691"/>
              <p:cNvSpPr>
                <a:spLocks/>
              </p:cNvSpPr>
              <p:nvPr/>
            </p:nvSpPr>
            <p:spPr bwMode="auto">
              <a:xfrm>
                <a:off x="1181" y="22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5" name="Freeform 14692"/>
              <p:cNvSpPr>
                <a:spLocks/>
              </p:cNvSpPr>
              <p:nvPr/>
            </p:nvSpPr>
            <p:spPr bwMode="auto">
              <a:xfrm>
                <a:off x="1908" y="215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6" name="Freeform 14693"/>
              <p:cNvSpPr>
                <a:spLocks/>
              </p:cNvSpPr>
              <p:nvPr/>
            </p:nvSpPr>
            <p:spPr bwMode="auto">
              <a:xfrm>
                <a:off x="2427" y="23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7" name="Freeform 14694"/>
              <p:cNvSpPr>
                <a:spLocks/>
              </p:cNvSpPr>
              <p:nvPr/>
            </p:nvSpPr>
            <p:spPr bwMode="auto">
              <a:xfrm>
                <a:off x="1061" y="24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8" name="Freeform 14695"/>
              <p:cNvSpPr>
                <a:spLocks/>
              </p:cNvSpPr>
              <p:nvPr/>
            </p:nvSpPr>
            <p:spPr bwMode="auto">
              <a:xfrm>
                <a:off x="1275" y="224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9" name="Freeform 14696"/>
              <p:cNvSpPr>
                <a:spLocks/>
              </p:cNvSpPr>
              <p:nvPr/>
            </p:nvSpPr>
            <p:spPr bwMode="auto">
              <a:xfrm>
                <a:off x="1328" y="23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0" name="Freeform 14697"/>
              <p:cNvSpPr>
                <a:spLocks/>
              </p:cNvSpPr>
              <p:nvPr/>
            </p:nvSpPr>
            <p:spPr bwMode="auto">
              <a:xfrm>
                <a:off x="1275" y="17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1" name="Freeform 14698"/>
              <p:cNvSpPr>
                <a:spLocks/>
              </p:cNvSpPr>
              <p:nvPr/>
            </p:nvSpPr>
            <p:spPr bwMode="auto">
              <a:xfrm>
                <a:off x="1800" y="262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2" name="Freeform 14699"/>
              <p:cNvSpPr>
                <a:spLocks/>
              </p:cNvSpPr>
              <p:nvPr/>
            </p:nvSpPr>
            <p:spPr bwMode="auto">
              <a:xfrm>
                <a:off x="1840" y="18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3" name="Freeform 14700"/>
              <p:cNvSpPr>
                <a:spLocks/>
              </p:cNvSpPr>
              <p:nvPr/>
            </p:nvSpPr>
            <p:spPr bwMode="auto">
              <a:xfrm>
                <a:off x="1566" y="254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4" name="Freeform 14701"/>
              <p:cNvSpPr>
                <a:spLocks/>
              </p:cNvSpPr>
              <p:nvPr/>
            </p:nvSpPr>
            <p:spPr bwMode="auto">
              <a:xfrm>
                <a:off x="1980" y="25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5" name="Freeform 14702"/>
              <p:cNvSpPr>
                <a:spLocks/>
              </p:cNvSpPr>
              <p:nvPr/>
            </p:nvSpPr>
            <p:spPr bwMode="auto">
              <a:xfrm>
                <a:off x="1586" y="24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6" name="Freeform 14703"/>
              <p:cNvSpPr>
                <a:spLocks/>
              </p:cNvSpPr>
              <p:nvPr/>
            </p:nvSpPr>
            <p:spPr bwMode="auto">
              <a:xfrm>
                <a:off x="2891" y="26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7" name="Freeform 14704"/>
              <p:cNvSpPr>
                <a:spLocks/>
              </p:cNvSpPr>
              <p:nvPr/>
            </p:nvSpPr>
            <p:spPr bwMode="auto">
              <a:xfrm>
                <a:off x="2764" y="21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8" name="Freeform 14705"/>
              <p:cNvSpPr>
                <a:spLocks/>
              </p:cNvSpPr>
              <p:nvPr/>
            </p:nvSpPr>
            <p:spPr bwMode="auto">
              <a:xfrm>
                <a:off x="1939" y="21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9" name="Freeform 14706"/>
              <p:cNvSpPr>
                <a:spLocks/>
              </p:cNvSpPr>
              <p:nvPr/>
            </p:nvSpPr>
            <p:spPr bwMode="auto">
              <a:xfrm>
                <a:off x="2426" y="28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0" name="Freeform 14707"/>
              <p:cNvSpPr>
                <a:spLocks/>
              </p:cNvSpPr>
              <p:nvPr/>
            </p:nvSpPr>
            <p:spPr bwMode="auto">
              <a:xfrm>
                <a:off x="1874" y="27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1" name="Freeform 14708"/>
              <p:cNvSpPr>
                <a:spLocks/>
              </p:cNvSpPr>
              <p:nvPr/>
            </p:nvSpPr>
            <p:spPr bwMode="auto">
              <a:xfrm>
                <a:off x="3028" y="25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2" name="Freeform 14709"/>
              <p:cNvSpPr>
                <a:spLocks/>
              </p:cNvSpPr>
              <p:nvPr/>
            </p:nvSpPr>
            <p:spPr bwMode="auto">
              <a:xfrm>
                <a:off x="2916" y="21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3" name="Freeform 14710"/>
              <p:cNvSpPr>
                <a:spLocks/>
              </p:cNvSpPr>
              <p:nvPr/>
            </p:nvSpPr>
            <p:spPr bwMode="auto">
              <a:xfrm>
                <a:off x="2190" y="27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4" name="Freeform 14711"/>
              <p:cNvSpPr>
                <a:spLocks/>
              </p:cNvSpPr>
              <p:nvPr/>
            </p:nvSpPr>
            <p:spPr bwMode="auto">
              <a:xfrm>
                <a:off x="2456" y="29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5" name="Freeform 14712"/>
              <p:cNvSpPr>
                <a:spLocks/>
              </p:cNvSpPr>
              <p:nvPr/>
            </p:nvSpPr>
            <p:spPr bwMode="auto">
              <a:xfrm>
                <a:off x="2983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6" name="Freeform 14713"/>
              <p:cNvSpPr>
                <a:spLocks/>
              </p:cNvSpPr>
              <p:nvPr/>
            </p:nvSpPr>
            <p:spPr bwMode="auto">
              <a:xfrm>
                <a:off x="2913" y="27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7" name="Freeform 14714"/>
              <p:cNvSpPr>
                <a:spLocks/>
              </p:cNvSpPr>
              <p:nvPr/>
            </p:nvSpPr>
            <p:spPr bwMode="auto">
              <a:xfrm>
                <a:off x="2556" y="21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8" name="Freeform 14715"/>
              <p:cNvSpPr>
                <a:spLocks/>
              </p:cNvSpPr>
              <p:nvPr/>
            </p:nvSpPr>
            <p:spPr bwMode="auto">
              <a:xfrm>
                <a:off x="3085" y="274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9" name="Freeform 14716"/>
              <p:cNvSpPr>
                <a:spLocks/>
              </p:cNvSpPr>
              <p:nvPr/>
            </p:nvSpPr>
            <p:spPr bwMode="auto">
              <a:xfrm>
                <a:off x="1747" y="23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0" name="Freeform 14717"/>
              <p:cNvSpPr>
                <a:spLocks/>
              </p:cNvSpPr>
              <p:nvPr/>
            </p:nvSpPr>
            <p:spPr bwMode="auto">
              <a:xfrm>
                <a:off x="2893" y="26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1" name="Freeform 14718"/>
              <p:cNvSpPr>
                <a:spLocks/>
              </p:cNvSpPr>
              <p:nvPr/>
            </p:nvSpPr>
            <p:spPr bwMode="auto">
              <a:xfrm>
                <a:off x="3103" y="25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2" name="Freeform 14719"/>
              <p:cNvSpPr>
                <a:spLocks/>
              </p:cNvSpPr>
              <p:nvPr/>
            </p:nvSpPr>
            <p:spPr bwMode="auto">
              <a:xfrm>
                <a:off x="3070" y="263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3" name="Freeform 14720"/>
              <p:cNvSpPr>
                <a:spLocks/>
              </p:cNvSpPr>
              <p:nvPr/>
            </p:nvSpPr>
            <p:spPr bwMode="auto">
              <a:xfrm>
                <a:off x="2493" y="28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4" name="Freeform 14721"/>
              <p:cNvSpPr>
                <a:spLocks/>
              </p:cNvSpPr>
              <p:nvPr/>
            </p:nvSpPr>
            <p:spPr bwMode="auto">
              <a:xfrm>
                <a:off x="2472" y="23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5" name="Freeform 14722"/>
              <p:cNvSpPr>
                <a:spLocks/>
              </p:cNvSpPr>
              <p:nvPr/>
            </p:nvSpPr>
            <p:spPr bwMode="auto">
              <a:xfrm>
                <a:off x="2420" y="275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6" name="Freeform 14723"/>
              <p:cNvSpPr>
                <a:spLocks/>
              </p:cNvSpPr>
              <p:nvPr/>
            </p:nvSpPr>
            <p:spPr bwMode="auto">
              <a:xfrm>
                <a:off x="3199" y="22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7" name="Freeform 14724"/>
              <p:cNvSpPr>
                <a:spLocks/>
              </p:cNvSpPr>
              <p:nvPr/>
            </p:nvSpPr>
            <p:spPr bwMode="auto">
              <a:xfrm>
                <a:off x="2486" y="22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8" name="Freeform 14725"/>
              <p:cNvSpPr>
                <a:spLocks/>
              </p:cNvSpPr>
              <p:nvPr/>
            </p:nvSpPr>
            <p:spPr bwMode="auto">
              <a:xfrm>
                <a:off x="1968" y="19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9" name="Freeform 14726"/>
              <p:cNvSpPr>
                <a:spLocks/>
              </p:cNvSpPr>
              <p:nvPr/>
            </p:nvSpPr>
            <p:spPr bwMode="auto">
              <a:xfrm>
                <a:off x="3111" y="25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0" name="Freeform 14727"/>
              <p:cNvSpPr>
                <a:spLocks/>
              </p:cNvSpPr>
              <p:nvPr/>
            </p:nvSpPr>
            <p:spPr bwMode="auto">
              <a:xfrm>
                <a:off x="1952" y="24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1" name="Freeform 14728"/>
              <p:cNvSpPr>
                <a:spLocks/>
              </p:cNvSpPr>
              <p:nvPr/>
            </p:nvSpPr>
            <p:spPr bwMode="auto">
              <a:xfrm>
                <a:off x="3015" y="258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2" name="Freeform 14729"/>
              <p:cNvSpPr>
                <a:spLocks/>
              </p:cNvSpPr>
              <p:nvPr/>
            </p:nvSpPr>
            <p:spPr bwMode="auto">
              <a:xfrm>
                <a:off x="2366" y="25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3" name="Freeform 14730"/>
              <p:cNvSpPr>
                <a:spLocks/>
              </p:cNvSpPr>
              <p:nvPr/>
            </p:nvSpPr>
            <p:spPr bwMode="auto">
              <a:xfrm>
                <a:off x="2157" y="23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4" name="Freeform 14731"/>
              <p:cNvSpPr>
                <a:spLocks/>
              </p:cNvSpPr>
              <p:nvPr/>
            </p:nvSpPr>
            <p:spPr bwMode="auto">
              <a:xfrm>
                <a:off x="2469" y="22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5" name="Freeform 14732"/>
              <p:cNvSpPr>
                <a:spLocks/>
              </p:cNvSpPr>
              <p:nvPr/>
            </p:nvSpPr>
            <p:spPr bwMode="auto">
              <a:xfrm>
                <a:off x="2520" y="2390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6" name="Freeform 14733"/>
              <p:cNvSpPr>
                <a:spLocks/>
              </p:cNvSpPr>
              <p:nvPr/>
            </p:nvSpPr>
            <p:spPr bwMode="auto">
              <a:xfrm>
                <a:off x="2731" y="264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7" name="Freeform 14734"/>
              <p:cNvSpPr>
                <a:spLocks/>
              </p:cNvSpPr>
              <p:nvPr/>
            </p:nvSpPr>
            <p:spPr bwMode="auto">
              <a:xfrm>
                <a:off x="2883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8" name="Freeform 14735"/>
              <p:cNvSpPr>
                <a:spLocks/>
              </p:cNvSpPr>
              <p:nvPr/>
            </p:nvSpPr>
            <p:spPr bwMode="auto">
              <a:xfrm>
                <a:off x="2161" y="204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9" name="Freeform 14736"/>
              <p:cNvSpPr>
                <a:spLocks/>
              </p:cNvSpPr>
              <p:nvPr/>
            </p:nvSpPr>
            <p:spPr bwMode="auto">
              <a:xfrm>
                <a:off x="2608" y="21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0" name="Freeform 14737"/>
              <p:cNvSpPr>
                <a:spLocks/>
              </p:cNvSpPr>
              <p:nvPr/>
            </p:nvSpPr>
            <p:spPr bwMode="auto">
              <a:xfrm>
                <a:off x="2902" y="25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1" name="Freeform 14738"/>
              <p:cNvSpPr>
                <a:spLocks/>
              </p:cNvSpPr>
              <p:nvPr/>
            </p:nvSpPr>
            <p:spPr bwMode="auto">
              <a:xfrm>
                <a:off x="3402" y="251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2" name="Freeform 14739"/>
              <p:cNvSpPr>
                <a:spLocks/>
              </p:cNvSpPr>
              <p:nvPr/>
            </p:nvSpPr>
            <p:spPr bwMode="auto">
              <a:xfrm>
                <a:off x="1993" y="249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3" name="Freeform 14740"/>
              <p:cNvSpPr>
                <a:spLocks/>
              </p:cNvSpPr>
              <p:nvPr/>
            </p:nvSpPr>
            <p:spPr bwMode="auto">
              <a:xfrm>
                <a:off x="2324" y="24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4" name="Freeform 14741"/>
              <p:cNvSpPr>
                <a:spLocks/>
              </p:cNvSpPr>
              <p:nvPr/>
            </p:nvSpPr>
            <p:spPr bwMode="auto">
              <a:xfrm>
                <a:off x="2722" y="21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5" name="Freeform 14742"/>
              <p:cNvSpPr>
                <a:spLocks/>
              </p:cNvSpPr>
              <p:nvPr/>
            </p:nvSpPr>
            <p:spPr bwMode="auto">
              <a:xfrm>
                <a:off x="2401" y="260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6" name="Freeform 14743"/>
              <p:cNvSpPr>
                <a:spLocks/>
              </p:cNvSpPr>
              <p:nvPr/>
            </p:nvSpPr>
            <p:spPr bwMode="auto">
              <a:xfrm>
                <a:off x="3114" y="27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7" name="Freeform 14744"/>
              <p:cNvSpPr>
                <a:spLocks/>
              </p:cNvSpPr>
              <p:nvPr/>
            </p:nvSpPr>
            <p:spPr bwMode="auto">
              <a:xfrm>
                <a:off x="2313" y="191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8" name="Freeform 14745"/>
              <p:cNvSpPr>
                <a:spLocks/>
              </p:cNvSpPr>
              <p:nvPr/>
            </p:nvSpPr>
            <p:spPr bwMode="auto">
              <a:xfrm>
                <a:off x="2978" y="1962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9" name="Freeform 14746"/>
              <p:cNvSpPr>
                <a:spLocks/>
              </p:cNvSpPr>
              <p:nvPr/>
            </p:nvSpPr>
            <p:spPr bwMode="auto">
              <a:xfrm>
                <a:off x="1772" y="23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0" name="Freeform 14747"/>
              <p:cNvSpPr>
                <a:spLocks/>
              </p:cNvSpPr>
              <p:nvPr/>
            </p:nvSpPr>
            <p:spPr bwMode="auto">
              <a:xfrm>
                <a:off x="2668" y="22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1" name="Freeform 14748"/>
              <p:cNvSpPr>
                <a:spLocks/>
              </p:cNvSpPr>
              <p:nvPr/>
            </p:nvSpPr>
            <p:spPr bwMode="auto">
              <a:xfrm>
                <a:off x="2940" y="20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2" name="Freeform 14749"/>
              <p:cNvSpPr>
                <a:spLocks/>
              </p:cNvSpPr>
              <p:nvPr/>
            </p:nvSpPr>
            <p:spPr bwMode="auto">
              <a:xfrm>
                <a:off x="3130" y="24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3" name="Freeform 14750"/>
              <p:cNvSpPr>
                <a:spLocks/>
              </p:cNvSpPr>
              <p:nvPr/>
            </p:nvSpPr>
            <p:spPr bwMode="auto">
              <a:xfrm>
                <a:off x="2471" y="275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4" name="Freeform 14751"/>
              <p:cNvSpPr>
                <a:spLocks/>
              </p:cNvSpPr>
              <p:nvPr/>
            </p:nvSpPr>
            <p:spPr bwMode="auto">
              <a:xfrm>
                <a:off x="1985" y="26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5" name="Freeform 14752"/>
              <p:cNvSpPr>
                <a:spLocks/>
              </p:cNvSpPr>
              <p:nvPr/>
            </p:nvSpPr>
            <p:spPr bwMode="auto">
              <a:xfrm>
                <a:off x="2663" y="259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6" name="Freeform 14753"/>
              <p:cNvSpPr>
                <a:spLocks/>
              </p:cNvSpPr>
              <p:nvPr/>
            </p:nvSpPr>
            <p:spPr bwMode="auto">
              <a:xfrm>
                <a:off x="2694" y="286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7" name="Freeform 14754"/>
              <p:cNvSpPr>
                <a:spLocks/>
              </p:cNvSpPr>
              <p:nvPr/>
            </p:nvSpPr>
            <p:spPr bwMode="auto">
              <a:xfrm>
                <a:off x="2165" y="26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8" name="Freeform 14755"/>
              <p:cNvSpPr>
                <a:spLocks/>
              </p:cNvSpPr>
              <p:nvPr/>
            </p:nvSpPr>
            <p:spPr bwMode="auto">
              <a:xfrm>
                <a:off x="2622" y="28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9" name="Freeform 14756"/>
              <p:cNvSpPr>
                <a:spLocks/>
              </p:cNvSpPr>
              <p:nvPr/>
            </p:nvSpPr>
            <p:spPr bwMode="auto">
              <a:xfrm>
                <a:off x="2645" y="27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0" name="Freeform 14757"/>
              <p:cNvSpPr>
                <a:spLocks/>
              </p:cNvSpPr>
              <p:nvPr/>
            </p:nvSpPr>
            <p:spPr bwMode="auto">
              <a:xfrm>
                <a:off x="2416" y="25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1" name="Freeform 14758"/>
              <p:cNvSpPr>
                <a:spLocks/>
              </p:cNvSpPr>
              <p:nvPr/>
            </p:nvSpPr>
            <p:spPr bwMode="auto">
              <a:xfrm>
                <a:off x="3150" y="204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2" name="Freeform 14759"/>
              <p:cNvSpPr>
                <a:spLocks/>
              </p:cNvSpPr>
              <p:nvPr/>
            </p:nvSpPr>
            <p:spPr bwMode="auto">
              <a:xfrm>
                <a:off x="2253" y="288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3" name="Freeform 14760"/>
              <p:cNvSpPr>
                <a:spLocks/>
              </p:cNvSpPr>
              <p:nvPr/>
            </p:nvSpPr>
            <p:spPr bwMode="auto">
              <a:xfrm>
                <a:off x="1859" y="24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4" name="Freeform 14761"/>
              <p:cNvSpPr>
                <a:spLocks/>
              </p:cNvSpPr>
              <p:nvPr/>
            </p:nvSpPr>
            <p:spPr bwMode="auto">
              <a:xfrm>
                <a:off x="1931" y="19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5" name="Freeform 14762"/>
              <p:cNvSpPr>
                <a:spLocks/>
              </p:cNvSpPr>
              <p:nvPr/>
            </p:nvSpPr>
            <p:spPr bwMode="auto">
              <a:xfrm>
                <a:off x="2706" y="27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6" name="Freeform 14763"/>
              <p:cNvSpPr>
                <a:spLocks/>
              </p:cNvSpPr>
              <p:nvPr/>
            </p:nvSpPr>
            <p:spPr bwMode="auto">
              <a:xfrm>
                <a:off x="2934" y="276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7" name="Freeform 14764"/>
              <p:cNvSpPr>
                <a:spLocks/>
              </p:cNvSpPr>
              <p:nvPr/>
            </p:nvSpPr>
            <p:spPr bwMode="auto">
              <a:xfrm>
                <a:off x="3056" y="282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8" name="Freeform 14765"/>
              <p:cNvSpPr>
                <a:spLocks/>
              </p:cNvSpPr>
              <p:nvPr/>
            </p:nvSpPr>
            <p:spPr bwMode="auto">
              <a:xfrm>
                <a:off x="3035" y="243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9" name="Freeform 14766"/>
              <p:cNvSpPr>
                <a:spLocks/>
              </p:cNvSpPr>
              <p:nvPr/>
            </p:nvSpPr>
            <p:spPr bwMode="auto">
              <a:xfrm>
                <a:off x="1866" y="261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0" name="Freeform 14767"/>
              <p:cNvSpPr>
                <a:spLocks/>
              </p:cNvSpPr>
              <p:nvPr/>
            </p:nvSpPr>
            <p:spPr bwMode="auto">
              <a:xfrm>
                <a:off x="2668" y="272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1" name="Freeform 14768"/>
              <p:cNvSpPr>
                <a:spLocks/>
              </p:cNvSpPr>
              <p:nvPr/>
            </p:nvSpPr>
            <p:spPr bwMode="auto">
              <a:xfrm>
                <a:off x="1908" y="19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2" name="Freeform 14769"/>
              <p:cNvSpPr>
                <a:spLocks/>
              </p:cNvSpPr>
              <p:nvPr/>
            </p:nvSpPr>
            <p:spPr bwMode="auto">
              <a:xfrm>
                <a:off x="3206" y="27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3" name="Freeform 14770"/>
              <p:cNvSpPr>
                <a:spLocks/>
              </p:cNvSpPr>
              <p:nvPr/>
            </p:nvSpPr>
            <p:spPr bwMode="auto">
              <a:xfrm>
                <a:off x="2659" y="210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4" name="Freeform 14771"/>
              <p:cNvSpPr>
                <a:spLocks/>
              </p:cNvSpPr>
              <p:nvPr/>
            </p:nvSpPr>
            <p:spPr bwMode="auto">
              <a:xfrm>
                <a:off x="2303" y="24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5" name="Freeform 14772"/>
              <p:cNvSpPr>
                <a:spLocks/>
              </p:cNvSpPr>
              <p:nvPr/>
            </p:nvSpPr>
            <p:spPr bwMode="auto">
              <a:xfrm>
                <a:off x="2347" y="259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6" name="Freeform 14773"/>
              <p:cNvSpPr>
                <a:spLocks/>
              </p:cNvSpPr>
              <p:nvPr/>
            </p:nvSpPr>
            <p:spPr bwMode="auto">
              <a:xfrm>
                <a:off x="2553" y="206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7" name="Freeform 14774"/>
              <p:cNvSpPr>
                <a:spLocks/>
              </p:cNvSpPr>
              <p:nvPr/>
            </p:nvSpPr>
            <p:spPr bwMode="auto">
              <a:xfrm>
                <a:off x="3120" y="28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8" name="Freeform 14775"/>
              <p:cNvSpPr>
                <a:spLocks/>
              </p:cNvSpPr>
              <p:nvPr/>
            </p:nvSpPr>
            <p:spPr bwMode="auto">
              <a:xfrm>
                <a:off x="1908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9" name="Freeform 14776"/>
              <p:cNvSpPr>
                <a:spLocks/>
              </p:cNvSpPr>
              <p:nvPr/>
            </p:nvSpPr>
            <p:spPr bwMode="auto">
              <a:xfrm>
                <a:off x="2936" y="28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0" name="Freeform 14777"/>
              <p:cNvSpPr>
                <a:spLocks/>
              </p:cNvSpPr>
              <p:nvPr/>
            </p:nvSpPr>
            <p:spPr bwMode="auto">
              <a:xfrm>
                <a:off x="2753" y="28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1" name="Freeform 14778"/>
              <p:cNvSpPr>
                <a:spLocks/>
              </p:cNvSpPr>
              <p:nvPr/>
            </p:nvSpPr>
            <p:spPr bwMode="auto">
              <a:xfrm>
                <a:off x="2051" y="27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2" name="Freeform 14779"/>
              <p:cNvSpPr>
                <a:spLocks/>
              </p:cNvSpPr>
              <p:nvPr/>
            </p:nvSpPr>
            <p:spPr bwMode="auto">
              <a:xfrm>
                <a:off x="2820" y="28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3" name="Freeform 14780"/>
              <p:cNvSpPr>
                <a:spLocks/>
              </p:cNvSpPr>
              <p:nvPr/>
            </p:nvSpPr>
            <p:spPr bwMode="auto">
              <a:xfrm>
                <a:off x="2421" y="21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4" name="Freeform 14781"/>
              <p:cNvSpPr>
                <a:spLocks/>
              </p:cNvSpPr>
              <p:nvPr/>
            </p:nvSpPr>
            <p:spPr bwMode="auto">
              <a:xfrm>
                <a:off x="2729" y="200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5" name="Freeform 14782"/>
              <p:cNvSpPr>
                <a:spLocks/>
              </p:cNvSpPr>
              <p:nvPr/>
            </p:nvSpPr>
            <p:spPr bwMode="auto">
              <a:xfrm>
                <a:off x="3004" y="28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6" name="Freeform 14783"/>
              <p:cNvSpPr>
                <a:spLocks/>
              </p:cNvSpPr>
              <p:nvPr/>
            </p:nvSpPr>
            <p:spPr bwMode="auto">
              <a:xfrm>
                <a:off x="2128" y="22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7" name="Freeform 14784"/>
              <p:cNvSpPr>
                <a:spLocks/>
              </p:cNvSpPr>
              <p:nvPr/>
            </p:nvSpPr>
            <p:spPr bwMode="auto">
              <a:xfrm>
                <a:off x="2981" y="28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8" name="Freeform 14785"/>
              <p:cNvSpPr>
                <a:spLocks/>
              </p:cNvSpPr>
              <p:nvPr/>
            </p:nvSpPr>
            <p:spPr bwMode="auto">
              <a:xfrm>
                <a:off x="2624" y="25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9" name="Freeform 14786"/>
              <p:cNvSpPr>
                <a:spLocks/>
              </p:cNvSpPr>
              <p:nvPr/>
            </p:nvSpPr>
            <p:spPr bwMode="auto">
              <a:xfrm>
                <a:off x="2817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0" name="Freeform 14787"/>
              <p:cNvSpPr>
                <a:spLocks/>
              </p:cNvSpPr>
              <p:nvPr/>
            </p:nvSpPr>
            <p:spPr bwMode="auto">
              <a:xfrm>
                <a:off x="2640" y="22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1" name="Freeform 14788"/>
              <p:cNvSpPr>
                <a:spLocks/>
              </p:cNvSpPr>
              <p:nvPr/>
            </p:nvSpPr>
            <p:spPr bwMode="auto">
              <a:xfrm>
                <a:off x="1946" y="23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2" name="Freeform 14789"/>
              <p:cNvSpPr>
                <a:spLocks/>
              </p:cNvSpPr>
              <p:nvPr/>
            </p:nvSpPr>
            <p:spPr bwMode="auto">
              <a:xfrm>
                <a:off x="2792" y="26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3" name="Freeform 14790"/>
              <p:cNvSpPr>
                <a:spLocks/>
              </p:cNvSpPr>
              <p:nvPr/>
            </p:nvSpPr>
            <p:spPr bwMode="auto">
              <a:xfrm>
                <a:off x="4608" y="133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4" name="Freeform 14791"/>
              <p:cNvSpPr>
                <a:spLocks/>
              </p:cNvSpPr>
              <p:nvPr/>
            </p:nvSpPr>
            <p:spPr bwMode="auto">
              <a:xfrm>
                <a:off x="4561" y="133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5" name="Freeform 14792"/>
              <p:cNvSpPr>
                <a:spLocks/>
              </p:cNvSpPr>
              <p:nvPr/>
            </p:nvSpPr>
            <p:spPr bwMode="auto">
              <a:xfrm>
                <a:off x="4677" y="14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6" name="Freeform 14793"/>
              <p:cNvSpPr>
                <a:spLocks/>
              </p:cNvSpPr>
              <p:nvPr/>
            </p:nvSpPr>
            <p:spPr bwMode="auto">
              <a:xfrm>
                <a:off x="4274" y="12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7" name="Freeform 14794"/>
              <p:cNvSpPr>
                <a:spLocks/>
              </p:cNvSpPr>
              <p:nvPr/>
            </p:nvSpPr>
            <p:spPr bwMode="auto">
              <a:xfrm>
                <a:off x="4274" y="139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8" name="Freeform 14795"/>
              <p:cNvSpPr>
                <a:spLocks/>
              </p:cNvSpPr>
              <p:nvPr/>
            </p:nvSpPr>
            <p:spPr bwMode="auto">
              <a:xfrm>
                <a:off x="4265" y="13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9" name="Freeform 14796"/>
              <p:cNvSpPr>
                <a:spLocks/>
              </p:cNvSpPr>
              <p:nvPr/>
            </p:nvSpPr>
            <p:spPr bwMode="auto">
              <a:xfrm>
                <a:off x="4786" y="131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0" name="Freeform 14797"/>
              <p:cNvSpPr>
                <a:spLocks/>
              </p:cNvSpPr>
              <p:nvPr/>
            </p:nvSpPr>
            <p:spPr bwMode="auto">
              <a:xfrm>
                <a:off x="4423" y="12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1" name="Freeform 14798"/>
              <p:cNvSpPr>
                <a:spLocks/>
              </p:cNvSpPr>
              <p:nvPr/>
            </p:nvSpPr>
            <p:spPr bwMode="auto">
              <a:xfrm>
                <a:off x="4824" y="14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2" name="Freeform 14799"/>
              <p:cNvSpPr>
                <a:spLocks/>
              </p:cNvSpPr>
              <p:nvPr/>
            </p:nvSpPr>
            <p:spPr bwMode="auto">
              <a:xfrm>
                <a:off x="4939" y="13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3" name="Freeform 14800"/>
              <p:cNvSpPr>
                <a:spLocks/>
              </p:cNvSpPr>
              <p:nvPr/>
            </p:nvSpPr>
            <p:spPr bwMode="auto">
              <a:xfrm>
                <a:off x="4067" y="14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4" name="Freeform 14801"/>
              <p:cNvSpPr>
                <a:spLocks/>
              </p:cNvSpPr>
              <p:nvPr/>
            </p:nvSpPr>
            <p:spPr bwMode="auto">
              <a:xfrm>
                <a:off x="4221" y="127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5" name="Freeform 14802"/>
              <p:cNvSpPr>
                <a:spLocks/>
              </p:cNvSpPr>
              <p:nvPr/>
            </p:nvSpPr>
            <p:spPr bwMode="auto">
              <a:xfrm>
                <a:off x="4684" y="130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6" name="Freeform 14803"/>
              <p:cNvSpPr>
                <a:spLocks/>
              </p:cNvSpPr>
              <p:nvPr/>
            </p:nvSpPr>
            <p:spPr bwMode="auto">
              <a:xfrm>
                <a:off x="4576" y="14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7" name="Freeform 14804"/>
              <p:cNvSpPr>
                <a:spLocks/>
              </p:cNvSpPr>
              <p:nvPr/>
            </p:nvSpPr>
            <p:spPr bwMode="auto">
              <a:xfrm>
                <a:off x="4408" y="13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8" name="Freeform 14805"/>
              <p:cNvSpPr>
                <a:spLocks/>
              </p:cNvSpPr>
              <p:nvPr/>
            </p:nvSpPr>
            <p:spPr bwMode="auto">
              <a:xfrm>
                <a:off x="4514" y="11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9" name="Freeform 14806"/>
              <p:cNvSpPr>
                <a:spLocks/>
              </p:cNvSpPr>
              <p:nvPr/>
            </p:nvSpPr>
            <p:spPr bwMode="auto">
              <a:xfrm>
                <a:off x="4731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0" name="Freeform 14807"/>
              <p:cNvSpPr>
                <a:spLocks/>
              </p:cNvSpPr>
              <p:nvPr/>
            </p:nvSpPr>
            <p:spPr bwMode="auto">
              <a:xfrm>
                <a:off x="4471" y="12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1" name="Freeform 14808"/>
              <p:cNvSpPr>
                <a:spLocks/>
              </p:cNvSpPr>
              <p:nvPr/>
            </p:nvSpPr>
            <p:spPr bwMode="auto">
              <a:xfrm>
                <a:off x="4871" y="124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2" name="Freeform 14809"/>
              <p:cNvSpPr>
                <a:spLocks/>
              </p:cNvSpPr>
              <p:nvPr/>
            </p:nvSpPr>
            <p:spPr bwMode="auto">
              <a:xfrm>
                <a:off x="4262" y="12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3" name="Freeform 14810"/>
              <p:cNvSpPr>
                <a:spLocks/>
              </p:cNvSpPr>
              <p:nvPr/>
            </p:nvSpPr>
            <p:spPr bwMode="auto">
              <a:xfrm>
                <a:off x="4654" y="12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4" name="Freeform 14811"/>
              <p:cNvSpPr>
                <a:spLocks/>
              </p:cNvSpPr>
              <p:nvPr/>
            </p:nvSpPr>
            <p:spPr bwMode="auto">
              <a:xfrm>
                <a:off x="4786" y="12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5" name="Freeform 14812"/>
              <p:cNvSpPr>
                <a:spLocks/>
              </p:cNvSpPr>
              <p:nvPr/>
            </p:nvSpPr>
            <p:spPr bwMode="auto">
              <a:xfrm>
                <a:off x="3775" y="13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6" name="Freeform 14813"/>
              <p:cNvSpPr>
                <a:spLocks/>
              </p:cNvSpPr>
              <p:nvPr/>
            </p:nvSpPr>
            <p:spPr bwMode="auto">
              <a:xfrm>
                <a:off x="4385" y="133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7" name="Freeform 14814"/>
              <p:cNvSpPr>
                <a:spLocks/>
              </p:cNvSpPr>
              <p:nvPr/>
            </p:nvSpPr>
            <p:spPr bwMode="auto">
              <a:xfrm>
                <a:off x="4934" y="164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8" name="Freeform 14815"/>
              <p:cNvSpPr>
                <a:spLocks/>
              </p:cNvSpPr>
              <p:nvPr/>
            </p:nvSpPr>
            <p:spPr bwMode="auto">
              <a:xfrm>
                <a:off x="4746" y="14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9" name="Freeform 14816"/>
              <p:cNvSpPr>
                <a:spLocks/>
              </p:cNvSpPr>
              <p:nvPr/>
            </p:nvSpPr>
            <p:spPr bwMode="auto">
              <a:xfrm>
                <a:off x="4660" y="12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0" name="Freeform 14817"/>
              <p:cNvSpPr>
                <a:spLocks/>
              </p:cNvSpPr>
              <p:nvPr/>
            </p:nvSpPr>
            <p:spPr bwMode="auto">
              <a:xfrm>
                <a:off x="4537" y="13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1" name="Freeform 14818"/>
              <p:cNvSpPr>
                <a:spLocks/>
              </p:cNvSpPr>
              <p:nvPr/>
            </p:nvSpPr>
            <p:spPr bwMode="auto">
              <a:xfrm>
                <a:off x="4599" y="13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2" name="Freeform 14819"/>
              <p:cNvSpPr>
                <a:spLocks/>
              </p:cNvSpPr>
              <p:nvPr/>
            </p:nvSpPr>
            <p:spPr bwMode="auto">
              <a:xfrm>
                <a:off x="1247" y="241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3" name="Freeform 14820"/>
              <p:cNvSpPr>
                <a:spLocks/>
              </p:cNvSpPr>
              <p:nvPr/>
            </p:nvSpPr>
            <p:spPr bwMode="auto">
              <a:xfrm>
                <a:off x="1488" y="27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4" name="Freeform 14821"/>
              <p:cNvSpPr>
                <a:spLocks/>
              </p:cNvSpPr>
              <p:nvPr/>
            </p:nvSpPr>
            <p:spPr bwMode="auto">
              <a:xfrm>
                <a:off x="1394" y="280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5" name="Freeform 14822"/>
              <p:cNvSpPr>
                <a:spLocks/>
              </p:cNvSpPr>
              <p:nvPr/>
            </p:nvSpPr>
            <p:spPr bwMode="auto">
              <a:xfrm>
                <a:off x="2222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6" name="Freeform 14823"/>
              <p:cNvSpPr>
                <a:spLocks/>
              </p:cNvSpPr>
              <p:nvPr/>
            </p:nvSpPr>
            <p:spPr bwMode="auto">
              <a:xfrm>
                <a:off x="2581" y="2738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7" name="Freeform 14824"/>
              <p:cNvSpPr>
                <a:spLocks/>
              </p:cNvSpPr>
              <p:nvPr/>
            </p:nvSpPr>
            <p:spPr bwMode="auto">
              <a:xfrm>
                <a:off x="2649" y="272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8" name="Freeform 14825"/>
              <p:cNvSpPr>
                <a:spLocks/>
              </p:cNvSpPr>
              <p:nvPr/>
            </p:nvSpPr>
            <p:spPr bwMode="auto">
              <a:xfrm>
                <a:off x="1561" y="27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9" name="Freeform 14826"/>
              <p:cNvSpPr>
                <a:spLocks/>
              </p:cNvSpPr>
              <p:nvPr/>
            </p:nvSpPr>
            <p:spPr bwMode="auto">
              <a:xfrm>
                <a:off x="2745" y="2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0" name="Freeform 14827"/>
              <p:cNvSpPr>
                <a:spLocks/>
              </p:cNvSpPr>
              <p:nvPr/>
            </p:nvSpPr>
            <p:spPr bwMode="auto">
              <a:xfrm>
                <a:off x="1194" y="28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1" name="Freeform 14828"/>
              <p:cNvSpPr>
                <a:spLocks/>
              </p:cNvSpPr>
              <p:nvPr/>
            </p:nvSpPr>
            <p:spPr bwMode="auto">
              <a:xfrm>
                <a:off x="1631" y="251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2" name="Freeform 14829"/>
              <p:cNvSpPr>
                <a:spLocks/>
              </p:cNvSpPr>
              <p:nvPr/>
            </p:nvSpPr>
            <p:spPr bwMode="auto">
              <a:xfrm>
                <a:off x="2380" y="28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3" name="Freeform 14830"/>
              <p:cNvSpPr>
                <a:spLocks/>
              </p:cNvSpPr>
              <p:nvPr/>
            </p:nvSpPr>
            <p:spPr bwMode="auto">
              <a:xfrm>
                <a:off x="2319" y="209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5" name="Group 15032"/>
            <p:cNvGrpSpPr>
              <a:grpSpLocks/>
            </p:cNvGrpSpPr>
            <p:nvPr/>
          </p:nvGrpSpPr>
          <p:grpSpPr bwMode="auto">
            <a:xfrm>
              <a:off x="1262" y="1307"/>
              <a:ext cx="5652" cy="1766"/>
              <a:chOff x="1262" y="1307"/>
              <a:chExt cx="5652" cy="1766"/>
            </a:xfrm>
          </p:grpSpPr>
          <p:sp>
            <p:nvSpPr>
              <p:cNvPr id="11514" name="Freeform 14832"/>
              <p:cNvSpPr>
                <a:spLocks/>
              </p:cNvSpPr>
              <p:nvPr/>
            </p:nvSpPr>
            <p:spPr bwMode="auto">
              <a:xfrm>
                <a:off x="1800" y="294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5" name="Freeform 14833"/>
              <p:cNvSpPr>
                <a:spLocks/>
              </p:cNvSpPr>
              <p:nvPr/>
            </p:nvSpPr>
            <p:spPr bwMode="auto">
              <a:xfrm>
                <a:off x="2023" y="225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6" name="Freeform 14834"/>
              <p:cNvSpPr>
                <a:spLocks/>
              </p:cNvSpPr>
              <p:nvPr/>
            </p:nvSpPr>
            <p:spPr bwMode="auto">
              <a:xfrm>
                <a:off x="2098" y="295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7" name="Freeform 14835"/>
              <p:cNvSpPr>
                <a:spLocks/>
              </p:cNvSpPr>
              <p:nvPr/>
            </p:nvSpPr>
            <p:spPr bwMode="auto">
              <a:xfrm>
                <a:off x="2568" y="25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8" name="Freeform 14836"/>
              <p:cNvSpPr>
                <a:spLocks/>
              </p:cNvSpPr>
              <p:nvPr/>
            </p:nvSpPr>
            <p:spPr bwMode="auto">
              <a:xfrm>
                <a:off x="2186" y="294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9" name="Freeform 14837"/>
              <p:cNvSpPr>
                <a:spLocks/>
              </p:cNvSpPr>
              <p:nvPr/>
            </p:nvSpPr>
            <p:spPr bwMode="auto">
              <a:xfrm>
                <a:off x="1855" y="276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0" name="Freeform 14838"/>
              <p:cNvSpPr>
                <a:spLocks/>
              </p:cNvSpPr>
              <p:nvPr/>
            </p:nvSpPr>
            <p:spPr bwMode="auto">
              <a:xfrm>
                <a:off x="2097" y="17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1" name="Freeform 14839"/>
              <p:cNvSpPr>
                <a:spLocks/>
              </p:cNvSpPr>
              <p:nvPr/>
            </p:nvSpPr>
            <p:spPr bwMode="auto">
              <a:xfrm>
                <a:off x="1730" y="278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2" name="Freeform 14840"/>
              <p:cNvSpPr>
                <a:spLocks/>
              </p:cNvSpPr>
              <p:nvPr/>
            </p:nvSpPr>
            <p:spPr bwMode="auto">
              <a:xfrm>
                <a:off x="2897" y="28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3" name="Freeform 14841"/>
              <p:cNvSpPr>
                <a:spLocks/>
              </p:cNvSpPr>
              <p:nvPr/>
            </p:nvSpPr>
            <p:spPr bwMode="auto">
              <a:xfrm>
                <a:off x="1303" y="28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4" name="Freeform 14842"/>
              <p:cNvSpPr>
                <a:spLocks/>
              </p:cNvSpPr>
              <p:nvPr/>
            </p:nvSpPr>
            <p:spPr bwMode="auto">
              <a:xfrm>
                <a:off x="1818" y="27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5" name="Freeform 14843"/>
              <p:cNvSpPr>
                <a:spLocks/>
              </p:cNvSpPr>
              <p:nvPr/>
            </p:nvSpPr>
            <p:spPr bwMode="auto">
              <a:xfrm>
                <a:off x="2096" y="29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6" name="Freeform 14844"/>
              <p:cNvSpPr>
                <a:spLocks/>
              </p:cNvSpPr>
              <p:nvPr/>
            </p:nvSpPr>
            <p:spPr bwMode="auto">
              <a:xfrm>
                <a:off x="1408" y="25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7" name="Freeform 14845"/>
              <p:cNvSpPr>
                <a:spLocks/>
              </p:cNvSpPr>
              <p:nvPr/>
            </p:nvSpPr>
            <p:spPr bwMode="auto">
              <a:xfrm>
                <a:off x="1698" y="27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8" name="Freeform 14846"/>
              <p:cNvSpPr>
                <a:spLocks/>
              </p:cNvSpPr>
              <p:nvPr/>
            </p:nvSpPr>
            <p:spPr bwMode="auto">
              <a:xfrm>
                <a:off x="2601" y="27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9" name="Freeform 14847"/>
              <p:cNvSpPr>
                <a:spLocks/>
              </p:cNvSpPr>
              <p:nvPr/>
            </p:nvSpPr>
            <p:spPr bwMode="auto">
              <a:xfrm>
                <a:off x="2161" y="300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0" name="Freeform 14848"/>
              <p:cNvSpPr>
                <a:spLocks/>
              </p:cNvSpPr>
              <p:nvPr/>
            </p:nvSpPr>
            <p:spPr bwMode="auto">
              <a:xfrm>
                <a:off x="1613" y="2908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1" name="Freeform 14849"/>
              <p:cNvSpPr>
                <a:spLocks/>
              </p:cNvSpPr>
              <p:nvPr/>
            </p:nvSpPr>
            <p:spPr bwMode="auto">
              <a:xfrm>
                <a:off x="1898" y="282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2" name="Freeform 14850"/>
              <p:cNvSpPr>
                <a:spLocks/>
              </p:cNvSpPr>
              <p:nvPr/>
            </p:nvSpPr>
            <p:spPr bwMode="auto">
              <a:xfrm>
                <a:off x="2682" y="238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3" name="Freeform 14851"/>
              <p:cNvSpPr>
                <a:spLocks/>
              </p:cNvSpPr>
              <p:nvPr/>
            </p:nvSpPr>
            <p:spPr bwMode="auto">
              <a:xfrm>
                <a:off x="1262" y="24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4" name="Freeform 14852"/>
              <p:cNvSpPr>
                <a:spLocks/>
              </p:cNvSpPr>
              <p:nvPr/>
            </p:nvSpPr>
            <p:spPr bwMode="auto">
              <a:xfrm>
                <a:off x="2005" y="27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5" name="Freeform 14853"/>
              <p:cNvSpPr>
                <a:spLocks/>
              </p:cNvSpPr>
              <p:nvPr/>
            </p:nvSpPr>
            <p:spPr bwMode="auto">
              <a:xfrm>
                <a:off x="2120" y="28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6" name="Freeform 14854"/>
              <p:cNvSpPr>
                <a:spLocks/>
              </p:cNvSpPr>
              <p:nvPr/>
            </p:nvSpPr>
            <p:spPr bwMode="auto">
              <a:xfrm>
                <a:off x="1632" y="282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7" name="Freeform 14855"/>
              <p:cNvSpPr>
                <a:spLocks/>
              </p:cNvSpPr>
              <p:nvPr/>
            </p:nvSpPr>
            <p:spPr bwMode="auto">
              <a:xfrm>
                <a:off x="1662" y="239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8" name="Freeform 14856"/>
              <p:cNvSpPr>
                <a:spLocks/>
              </p:cNvSpPr>
              <p:nvPr/>
            </p:nvSpPr>
            <p:spPr bwMode="auto">
              <a:xfrm>
                <a:off x="2465" y="20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9" name="Freeform 14857"/>
              <p:cNvSpPr>
                <a:spLocks/>
              </p:cNvSpPr>
              <p:nvPr/>
            </p:nvSpPr>
            <p:spPr bwMode="auto">
              <a:xfrm>
                <a:off x="2426" y="27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0" name="Freeform 14858"/>
              <p:cNvSpPr>
                <a:spLocks/>
              </p:cNvSpPr>
              <p:nvPr/>
            </p:nvSpPr>
            <p:spPr bwMode="auto">
              <a:xfrm>
                <a:off x="1876" y="27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1" name="Freeform 14859"/>
              <p:cNvSpPr>
                <a:spLocks/>
              </p:cNvSpPr>
              <p:nvPr/>
            </p:nvSpPr>
            <p:spPr bwMode="auto">
              <a:xfrm>
                <a:off x="1601" y="27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2" name="Freeform 14860"/>
              <p:cNvSpPr>
                <a:spLocks/>
              </p:cNvSpPr>
              <p:nvPr/>
            </p:nvSpPr>
            <p:spPr bwMode="auto">
              <a:xfrm>
                <a:off x="2035" y="22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3" name="Freeform 14861"/>
              <p:cNvSpPr>
                <a:spLocks/>
              </p:cNvSpPr>
              <p:nvPr/>
            </p:nvSpPr>
            <p:spPr bwMode="auto">
              <a:xfrm>
                <a:off x="1465" y="27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4" name="Freeform 14862"/>
              <p:cNvSpPr>
                <a:spLocks/>
              </p:cNvSpPr>
              <p:nvPr/>
            </p:nvSpPr>
            <p:spPr bwMode="auto">
              <a:xfrm>
                <a:off x="2203" y="27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5" name="Freeform 14863"/>
              <p:cNvSpPr>
                <a:spLocks/>
              </p:cNvSpPr>
              <p:nvPr/>
            </p:nvSpPr>
            <p:spPr bwMode="auto">
              <a:xfrm>
                <a:off x="1779" y="285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6" name="Freeform 14864"/>
              <p:cNvSpPr>
                <a:spLocks/>
              </p:cNvSpPr>
              <p:nvPr/>
            </p:nvSpPr>
            <p:spPr bwMode="auto">
              <a:xfrm>
                <a:off x="1531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7" name="Freeform 14865"/>
              <p:cNvSpPr>
                <a:spLocks/>
              </p:cNvSpPr>
              <p:nvPr/>
            </p:nvSpPr>
            <p:spPr bwMode="auto">
              <a:xfrm>
                <a:off x="1357" y="25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8" name="Freeform 14866"/>
              <p:cNvSpPr>
                <a:spLocks/>
              </p:cNvSpPr>
              <p:nvPr/>
            </p:nvSpPr>
            <p:spPr bwMode="auto">
              <a:xfrm>
                <a:off x="1862" y="23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9" name="Freeform 14867"/>
              <p:cNvSpPr>
                <a:spLocks/>
              </p:cNvSpPr>
              <p:nvPr/>
            </p:nvSpPr>
            <p:spPr bwMode="auto">
              <a:xfrm>
                <a:off x="2226" y="27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0" name="Freeform 14868"/>
              <p:cNvSpPr>
                <a:spLocks/>
              </p:cNvSpPr>
              <p:nvPr/>
            </p:nvSpPr>
            <p:spPr bwMode="auto">
              <a:xfrm>
                <a:off x="2224" y="223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1" name="Freeform 14869"/>
              <p:cNvSpPr>
                <a:spLocks/>
              </p:cNvSpPr>
              <p:nvPr/>
            </p:nvSpPr>
            <p:spPr bwMode="auto">
              <a:xfrm>
                <a:off x="1664" y="24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2" name="Freeform 14870"/>
              <p:cNvSpPr>
                <a:spLocks/>
              </p:cNvSpPr>
              <p:nvPr/>
            </p:nvSpPr>
            <p:spPr bwMode="auto">
              <a:xfrm>
                <a:off x="2528" y="272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3" name="Freeform 14871"/>
              <p:cNvSpPr>
                <a:spLocks/>
              </p:cNvSpPr>
              <p:nvPr/>
            </p:nvSpPr>
            <p:spPr bwMode="auto">
              <a:xfrm>
                <a:off x="1495" y="25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4" name="Freeform 14872"/>
              <p:cNvSpPr>
                <a:spLocks/>
              </p:cNvSpPr>
              <p:nvPr/>
            </p:nvSpPr>
            <p:spPr bwMode="auto">
              <a:xfrm>
                <a:off x="1683" y="22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5" name="Freeform 14873"/>
              <p:cNvSpPr>
                <a:spLocks/>
              </p:cNvSpPr>
              <p:nvPr/>
            </p:nvSpPr>
            <p:spPr bwMode="auto">
              <a:xfrm>
                <a:off x="2268" y="269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6" name="Freeform 14874"/>
              <p:cNvSpPr>
                <a:spLocks/>
              </p:cNvSpPr>
              <p:nvPr/>
            </p:nvSpPr>
            <p:spPr bwMode="auto">
              <a:xfrm>
                <a:off x="2342" y="20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7" name="Freeform 14875"/>
              <p:cNvSpPr>
                <a:spLocks/>
              </p:cNvSpPr>
              <p:nvPr/>
            </p:nvSpPr>
            <p:spPr bwMode="auto">
              <a:xfrm>
                <a:off x="1515" y="258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8" name="Freeform 14876"/>
              <p:cNvSpPr>
                <a:spLocks/>
              </p:cNvSpPr>
              <p:nvPr/>
            </p:nvSpPr>
            <p:spPr bwMode="auto">
              <a:xfrm>
                <a:off x="1636" y="2702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9" name="Freeform 14877"/>
              <p:cNvSpPr>
                <a:spLocks/>
              </p:cNvSpPr>
              <p:nvPr/>
            </p:nvSpPr>
            <p:spPr bwMode="auto">
              <a:xfrm>
                <a:off x="1883" y="283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0" name="Freeform 14878"/>
              <p:cNvSpPr>
                <a:spLocks/>
              </p:cNvSpPr>
              <p:nvPr/>
            </p:nvSpPr>
            <p:spPr bwMode="auto">
              <a:xfrm>
                <a:off x="2120" y="275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1" name="Freeform 14879"/>
              <p:cNvSpPr>
                <a:spLocks/>
              </p:cNvSpPr>
              <p:nvPr/>
            </p:nvSpPr>
            <p:spPr bwMode="auto">
              <a:xfrm>
                <a:off x="2734" y="255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2" name="Freeform 14880"/>
              <p:cNvSpPr>
                <a:spLocks/>
              </p:cNvSpPr>
              <p:nvPr/>
            </p:nvSpPr>
            <p:spPr bwMode="auto">
              <a:xfrm>
                <a:off x="2028" y="279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3" name="Freeform 14881"/>
              <p:cNvSpPr>
                <a:spLocks/>
              </p:cNvSpPr>
              <p:nvPr/>
            </p:nvSpPr>
            <p:spPr bwMode="auto">
              <a:xfrm>
                <a:off x="2692" y="20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4" name="Freeform 14882"/>
              <p:cNvSpPr>
                <a:spLocks/>
              </p:cNvSpPr>
              <p:nvPr/>
            </p:nvSpPr>
            <p:spPr bwMode="auto">
              <a:xfrm>
                <a:off x="1509" y="24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5" name="Freeform 14883"/>
              <p:cNvSpPr>
                <a:spLocks/>
              </p:cNvSpPr>
              <p:nvPr/>
            </p:nvSpPr>
            <p:spPr bwMode="auto">
              <a:xfrm>
                <a:off x="1607" y="27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6" name="Freeform 14884"/>
              <p:cNvSpPr>
                <a:spLocks/>
              </p:cNvSpPr>
              <p:nvPr/>
            </p:nvSpPr>
            <p:spPr bwMode="auto">
              <a:xfrm>
                <a:off x="2046" y="28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7" name="Freeform 14885"/>
              <p:cNvSpPr>
                <a:spLocks/>
              </p:cNvSpPr>
              <p:nvPr/>
            </p:nvSpPr>
            <p:spPr bwMode="auto">
              <a:xfrm>
                <a:off x="2385" y="28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8" name="Freeform 14886"/>
              <p:cNvSpPr>
                <a:spLocks/>
              </p:cNvSpPr>
              <p:nvPr/>
            </p:nvSpPr>
            <p:spPr bwMode="auto">
              <a:xfrm>
                <a:off x="1967" y="28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9" name="Freeform 14887"/>
              <p:cNvSpPr>
                <a:spLocks/>
              </p:cNvSpPr>
              <p:nvPr/>
            </p:nvSpPr>
            <p:spPr bwMode="auto">
              <a:xfrm>
                <a:off x="2072" y="22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0" name="Freeform 14888"/>
              <p:cNvSpPr>
                <a:spLocks/>
              </p:cNvSpPr>
              <p:nvPr/>
            </p:nvSpPr>
            <p:spPr bwMode="auto">
              <a:xfrm>
                <a:off x="1480" y="27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1" name="Freeform 14889"/>
              <p:cNvSpPr>
                <a:spLocks/>
              </p:cNvSpPr>
              <p:nvPr/>
            </p:nvSpPr>
            <p:spPr bwMode="auto">
              <a:xfrm>
                <a:off x="3031" y="254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2" name="Freeform 14890"/>
              <p:cNvSpPr>
                <a:spLocks/>
              </p:cNvSpPr>
              <p:nvPr/>
            </p:nvSpPr>
            <p:spPr bwMode="auto">
              <a:xfrm>
                <a:off x="6493" y="19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3" name="Freeform 14891"/>
              <p:cNvSpPr>
                <a:spLocks/>
              </p:cNvSpPr>
              <p:nvPr/>
            </p:nvSpPr>
            <p:spPr bwMode="auto">
              <a:xfrm>
                <a:off x="6818" y="180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4" name="Freeform 14892"/>
              <p:cNvSpPr>
                <a:spLocks/>
              </p:cNvSpPr>
              <p:nvPr/>
            </p:nvSpPr>
            <p:spPr bwMode="auto">
              <a:xfrm>
                <a:off x="6499" y="164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5" name="Freeform 14893"/>
              <p:cNvSpPr>
                <a:spLocks/>
              </p:cNvSpPr>
              <p:nvPr/>
            </p:nvSpPr>
            <p:spPr bwMode="auto">
              <a:xfrm>
                <a:off x="6526" y="1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6" name="Freeform 14894"/>
              <p:cNvSpPr>
                <a:spLocks/>
              </p:cNvSpPr>
              <p:nvPr/>
            </p:nvSpPr>
            <p:spPr bwMode="auto">
              <a:xfrm>
                <a:off x="6520" y="159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7" name="Freeform 14895"/>
              <p:cNvSpPr>
                <a:spLocks/>
              </p:cNvSpPr>
              <p:nvPr/>
            </p:nvSpPr>
            <p:spPr bwMode="auto">
              <a:xfrm>
                <a:off x="6546" y="166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8" name="Freeform 14896"/>
              <p:cNvSpPr>
                <a:spLocks/>
              </p:cNvSpPr>
              <p:nvPr/>
            </p:nvSpPr>
            <p:spPr bwMode="auto">
              <a:xfrm>
                <a:off x="6593" y="152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9" name="Freeform 14897"/>
              <p:cNvSpPr>
                <a:spLocks/>
              </p:cNvSpPr>
              <p:nvPr/>
            </p:nvSpPr>
            <p:spPr bwMode="auto">
              <a:xfrm>
                <a:off x="6386" y="13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0" name="Freeform 14898"/>
              <p:cNvSpPr>
                <a:spLocks/>
              </p:cNvSpPr>
              <p:nvPr/>
            </p:nvSpPr>
            <p:spPr bwMode="auto">
              <a:xfrm>
                <a:off x="6652" y="19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1" name="Freeform 14899"/>
              <p:cNvSpPr>
                <a:spLocks/>
              </p:cNvSpPr>
              <p:nvPr/>
            </p:nvSpPr>
            <p:spPr bwMode="auto">
              <a:xfrm>
                <a:off x="6456" y="15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2" name="Freeform 14900"/>
              <p:cNvSpPr>
                <a:spLocks/>
              </p:cNvSpPr>
              <p:nvPr/>
            </p:nvSpPr>
            <p:spPr bwMode="auto">
              <a:xfrm>
                <a:off x="6436" y="159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3" name="Freeform 14901"/>
              <p:cNvSpPr>
                <a:spLocks/>
              </p:cNvSpPr>
              <p:nvPr/>
            </p:nvSpPr>
            <p:spPr bwMode="auto">
              <a:xfrm>
                <a:off x="6756" y="16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4" name="Freeform 14902"/>
              <p:cNvSpPr>
                <a:spLocks/>
              </p:cNvSpPr>
              <p:nvPr/>
            </p:nvSpPr>
            <p:spPr bwMode="auto">
              <a:xfrm>
                <a:off x="6742" y="159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5" name="Freeform 14903"/>
              <p:cNvSpPr>
                <a:spLocks/>
              </p:cNvSpPr>
              <p:nvPr/>
            </p:nvSpPr>
            <p:spPr bwMode="auto">
              <a:xfrm>
                <a:off x="6607" y="18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6" name="Freeform 14904"/>
              <p:cNvSpPr>
                <a:spLocks/>
              </p:cNvSpPr>
              <p:nvPr/>
            </p:nvSpPr>
            <p:spPr bwMode="auto">
              <a:xfrm>
                <a:off x="6263" y="155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7" name="Freeform 14905"/>
              <p:cNvSpPr>
                <a:spLocks/>
              </p:cNvSpPr>
              <p:nvPr/>
            </p:nvSpPr>
            <p:spPr bwMode="auto">
              <a:xfrm>
                <a:off x="6532" y="16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8" name="Freeform 14906"/>
              <p:cNvSpPr>
                <a:spLocks/>
              </p:cNvSpPr>
              <p:nvPr/>
            </p:nvSpPr>
            <p:spPr bwMode="auto">
              <a:xfrm>
                <a:off x="6633" y="167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9" name="Freeform 14907"/>
              <p:cNvSpPr>
                <a:spLocks/>
              </p:cNvSpPr>
              <p:nvPr/>
            </p:nvSpPr>
            <p:spPr bwMode="auto">
              <a:xfrm>
                <a:off x="6360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0" name="Freeform 14908"/>
              <p:cNvSpPr>
                <a:spLocks/>
              </p:cNvSpPr>
              <p:nvPr/>
            </p:nvSpPr>
            <p:spPr bwMode="auto">
              <a:xfrm>
                <a:off x="6138" y="13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1" name="Freeform 14909"/>
              <p:cNvSpPr>
                <a:spLocks/>
              </p:cNvSpPr>
              <p:nvPr/>
            </p:nvSpPr>
            <p:spPr bwMode="auto">
              <a:xfrm>
                <a:off x="6427" y="16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2" name="Freeform 14910"/>
              <p:cNvSpPr>
                <a:spLocks/>
              </p:cNvSpPr>
              <p:nvPr/>
            </p:nvSpPr>
            <p:spPr bwMode="auto">
              <a:xfrm>
                <a:off x="6402" y="14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3" name="Freeform 14911"/>
              <p:cNvSpPr>
                <a:spLocks/>
              </p:cNvSpPr>
              <p:nvPr/>
            </p:nvSpPr>
            <p:spPr bwMode="auto">
              <a:xfrm>
                <a:off x="6469" y="15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4" name="Freeform 14912"/>
              <p:cNvSpPr>
                <a:spLocks/>
              </p:cNvSpPr>
              <p:nvPr/>
            </p:nvSpPr>
            <p:spPr bwMode="auto">
              <a:xfrm>
                <a:off x="6203" y="14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5" name="Freeform 14913"/>
              <p:cNvSpPr>
                <a:spLocks/>
              </p:cNvSpPr>
              <p:nvPr/>
            </p:nvSpPr>
            <p:spPr bwMode="auto">
              <a:xfrm>
                <a:off x="6876" y="173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6" name="Freeform 14914"/>
              <p:cNvSpPr>
                <a:spLocks/>
              </p:cNvSpPr>
              <p:nvPr/>
            </p:nvSpPr>
            <p:spPr bwMode="auto">
              <a:xfrm>
                <a:off x="6519" y="15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7" name="Freeform 14915"/>
              <p:cNvSpPr>
                <a:spLocks/>
              </p:cNvSpPr>
              <p:nvPr/>
            </p:nvSpPr>
            <p:spPr bwMode="auto">
              <a:xfrm>
                <a:off x="6541" y="16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8" name="Freeform 14916"/>
              <p:cNvSpPr>
                <a:spLocks/>
              </p:cNvSpPr>
              <p:nvPr/>
            </p:nvSpPr>
            <p:spPr bwMode="auto">
              <a:xfrm>
                <a:off x="6539" y="190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9" name="Freeform 14917"/>
              <p:cNvSpPr>
                <a:spLocks/>
              </p:cNvSpPr>
              <p:nvPr/>
            </p:nvSpPr>
            <p:spPr bwMode="auto">
              <a:xfrm>
                <a:off x="6557" y="158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0" name="Freeform 14918"/>
              <p:cNvSpPr>
                <a:spLocks/>
              </p:cNvSpPr>
              <p:nvPr/>
            </p:nvSpPr>
            <p:spPr bwMode="auto">
              <a:xfrm>
                <a:off x="6398" y="154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1" name="Freeform 14919"/>
              <p:cNvSpPr>
                <a:spLocks/>
              </p:cNvSpPr>
              <p:nvPr/>
            </p:nvSpPr>
            <p:spPr bwMode="auto">
              <a:xfrm>
                <a:off x="6661" y="167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2" name="Freeform 14920"/>
              <p:cNvSpPr>
                <a:spLocks/>
              </p:cNvSpPr>
              <p:nvPr/>
            </p:nvSpPr>
            <p:spPr bwMode="auto">
              <a:xfrm>
                <a:off x="6165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3" name="Freeform 14921"/>
              <p:cNvSpPr>
                <a:spLocks/>
              </p:cNvSpPr>
              <p:nvPr/>
            </p:nvSpPr>
            <p:spPr bwMode="auto">
              <a:xfrm>
                <a:off x="6469" y="14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4" name="Freeform 14922"/>
              <p:cNvSpPr>
                <a:spLocks/>
              </p:cNvSpPr>
              <p:nvPr/>
            </p:nvSpPr>
            <p:spPr bwMode="auto">
              <a:xfrm>
                <a:off x="6404" y="1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5" name="Freeform 14923"/>
              <p:cNvSpPr>
                <a:spLocks/>
              </p:cNvSpPr>
              <p:nvPr/>
            </p:nvSpPr>
            <p:spPr bwMode="auto">
              <a:xfrm>
                <a:off x="6492" y="17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6" name="Freeform 14924"/>
              <p:cNvSpPr>
                <a:spLocks/>
              </p:cNvSpPr>
              <p:nvPr/>
            </p:nvSpPr>
            <p:spPr bwMode="auto">
              <a:xfrm>
                <a:off x="6148" y="13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7" name="Freeform 14925"/>
              <p:cNvSpPr>
                <a:spLocks/>
              </p:cNvSpPr>
              <p:nvPr/>
            </p:nvSpPr>
            <p:spPr bwMode="auto">
              <a:xfrm>
                <a:off x="6390" y="155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8" name="Freeform 14926"/>
              <p:cNvSpPr>
                <a:spLocks/>
              </p:cNvSpPr>
              <p:nvPr/>
            </p:nvSpPr>
            <p:spPr bwMode="auto">
              <a:xfrm>
                <a:off x="5516" y="22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9" name="Freeform 14927"/>
              <p:cNvSpPr>
                <a:spLocks/>
              </p:cNvSpPr>
              <p:nvPr/>
            </p:nvSpPr>
            <p:spPr bwMode="auto">
              <a:xfrm>
                <a:off x="4748" y="17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0" name="Freeform 14928"/>
              <p:cNvSpPr>
                <a:spLocks/>
              </p:cNvSpPr>
              <p:nvPr/>
            </p:nvSpPr>
            <p:spPr bwMode="auto">
              <a:xfrm>
                <a:off x="3942" y="23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1" name="Freeform 14929"/>
              <p:cNvSpPr>
                <a:spLocks/>
              </p:cNvSpPr>
              <p:nvPr/>
            </p:nvSpPr>
            <p:spPr bwMode="auto">
              <a:xfrm>
                <a:off x="4522" y="26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2" name="Freeform 14930"/>
              <p:cNvSpPr>
                <a:spLocks/>
              </p:cNvSpPr>
              <p:nvPr/>
            </p:nvSpPr>
            <p:spPr bwMode="auto">
              <a:xfrm>
                <a:off x="5093" y="17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3" name="Freeform 14931"/>
              <p:cNvSpPr>
                <a:spLocks/>
              </p:cNvSpPr>
              <p:nvPr/>
            </p:nvSpPr>
            <p:spPr bwMode="auto">
              <a:xfrm>
                <a:off x="4320" y="26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4" name="Freeform 14932"/>
              <p:cNvSpPr>
                <a:spLocks/>
              </p:cNvSpPr>
              <p:nvPr/>
            </p:nvSpPr>
            <p:spPr bwMode="auto">
              <a:xfrm>
                <a:off x="4538" y="20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5" name="Freeform 14933"/>
              <p:cNvSpPr>
                <a:spLocks/>
              </p:cNvSpPr>
              <p:nvPr/>
            </p:nvSpPr>
            <p:spPr bwMode="auto">
              <a:xfrm>
                <a:off x="4209" y="24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6" name="Freeform 14934"/>
              <p:cNvSpPr>
                <a:spLocks/>
              </p:cNvSpPr>
              <p:nvPr/>
            </p:nvSpPr>
            <p:spPr bwMode="auto">
              <a:xfrm>
                <a:off x="5614" y="25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7" name="Freeform 14935"/>
              <p:cNvSpPr>
                <a:spLocks/>
              </p:cNvSpPr>
              <p:nvPr/>
            </p:nvSpPr>
            <p:spPr bwMode="auto">
              <a:xfrm>
                <a:off x="5266" y="20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8" name="Freeform 14936"/>
              <p:cNvSpPr>
                <a:spLocks/>
              </p:cNvSpPr>
              <p:nvPr/>
            </p:nvSpPr>
            <p:spPr bwMode="auto">
              <a:xfrm>
                <a:off x="5349" y="27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9" name="Freeform 14937"/>
              <p:cNvSpPr>
                <a:spLocks/>
              </p:cNvSpPr>
              <p:nvPr/>
            </p:nvSpPr>
            <p:spPr bwMode="auto">
              <a:xfrm>
                <a:off x="4126" y="24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0" name="Freeform 14938"/>
              <p:cNvSpPr>
                <a:spLocks/>
              </p:cNvSpPr>
              <p:nvPr/>
            </p:nvSpPr>
            <p:spPr bwMode="auto">
              <a:xfrm>
                <a:off x="5473" y="24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1" name="Freeform 14939"/>
              <p:cNvSpPr>
                <a:spLocks/>
              </p:cNvSpPr>
              <p:nvPr/>
            </p:nvSpPr>
            <p:spPr bwMode="auto">
              <a:xfrm>
                <a:off x="4372" y="28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2" name="Freeform 14940"/>
              <p:cNvSpPr>
                <a:spLocks/>
              </p:cNvSpPr>
              <p:nvPr/>
            </p:nvSpPr>
            <p:spPr bwMode="auto">
              <a:xfrm>
                <a:off x="5032" y="211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3" name="Freeform 14941"/>
              <p:cNvSpPr>
                <a:spLocks/>
              </p:cNvSpPr>
              <p:nvPr/>
            </p:nvSpPr>
            <p:spPr bwMode="auto">
              <a:xfrm>
                <a:off x="4667" y="296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4" name="Freeform 14942"/>
              <p:cNvSpPr>
                <a:spLocks/>
              </p:cNvSpPr>
              <p:nvPr/>
            </p:nvSpPr>
            <p:spPr bwMode="auto">
              <a:xfrm>
                <a:off x="5143" y="19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5" name="Freeform 14943"/>
              <p:cNvSpPr>
                <a:spLocks/>
              </p:cNvSpPr>
              <p:nvPr/>
            </p:nvSpPr>
            <p:spPr bwMode="auto">
              <a:xfrm>
                <a:off x="3955" y="213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6" name="Freeform 14944"/>
              <p:cNvSpPr>
                <a:spLocks/>
              </p:cNvSpPr>
              <p:nvPr/>
            </p:nvSpPr>
            <p:spPr bwMode="auto">
              <a:xfrm>
                <a:off x="3725" y="27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7" name="Freeform 14945"/>
              <p:cNvSpPr>
                <a:spLocks/>
              </p:cNvSpPr>
              <p:nvPr/>
            </p:nvSpPr>
            <p:spPr bwMode="auto">
              <a:xfrm>
                <a:off x="5795" y="208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8" name="Freeform 14946"/>
              <p:cNvSpPr>
                <a:spLocks/>
              </p:cNvSpPr>
              <p:nvPr/>
            </p:nvSpPr>
            <p:spPr bwMode="auto">
              <a:xfrm>
                <a:off x="5467" y="29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9" name="Freeform 14947"/>
              <p:cNvSpPr>
                <a:spLocks/>
              </p:cNvSpPr>
              <p:nvPr/>
            </p:nvSpPr>
            <p:spPr bwMode="auto">
              <a:xfrm>
                <a:off x="3917" y="289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0" name="Freeform 14948"/>
              <p:cNvSpPr>
                <a:spLocks/>
              </p:cNvSpPr>
              <p:nvPr/>
            </p:nvSpPr>
            <p:spPr bwMode="auto">
              <a:xfrm>
                <a:off x="4383" y="241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1" name="Freeform 14949"/>
              <p:cNvSpPr>
                <a:spLocks/>
              </p:cNvSpPr>
              <p:nvPr/>
            </p:nvSpPr>
            <p:spPr bwMode="auto">
              <a:xfrm>
                <a:off x="5128" y="218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2" name="Freeform 14950"/>
              <p:cNvSpPr>
                <a:spLocks/>
              </p:cNvSpPr>
              <p:nvPr/>
            </p:nvSpPr>
            <p:spPr bwMode="auto">
              <a:xfrm>
                <a:off x="5249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3" name="Freeform 14951"/>
              <p:cNvSpPr>
                <a:spLocks/>
              </p:cNvSpPr>
              <p:nvPr/>
            </p:nvSpPr>
            <p:spPr bwMode="auto">
              <a:xfrm>
                <a:off x="4213" y="213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4" name="Freeform 14952"/>
              <p:cNvSpPr>
                <a:spLocks/>
              </p:cNvSpPr>
              <p:nvPr/>
            </p:nvSpPr>
            <p:spPr bwMode="auto">
              <a:xfrm>
                <a:off x="4637" y="29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5" name="Freeform 14953"/>
              <p:cNvSpPr>
                <a:spLocks/>
              </p:cNvSpPr>
              <p:nvPr/>
            </p:nvSpPr>
            <p:spPr bwMode="auto">
              <a:xfrm>
                <a:off x="5271" y="278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6" name="Freeform 14954"/>
              <p:cNvSpPr>
                <a:spLocks/>
              </p:cNvSpPr>
              <p:nvPr/>
            </p:nvSpPr>
            <p:spPr bwMode="auto">
              <a:xfrm>
                <a:off x="4589" y="206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7" name="Freeform 14955"/>
              <p:cNvSpPr>
                <a:spLocks/>
              </p:cNvSpPr>
              <p:nvPr/>
            </p:nvSpPr>
            <p:spPr bwMode="auto">
              <a:xfrm>
                <a:off x="4477" y="194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8" name="Freeform 14956"/>
              <p:cNvSpPr>
                <a:spLocks/>
              </p:cNvSpPr>
              <p:nvPr/>
            </p:nvSpPr>
            <p:spPr bwMode="auto">
              <a:xfrm>
                <a:off x="5983" y="22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9" name="Freeform 14957"/>
              <p:cNvSpPr>
                <a:spLocks/>
              </p:cNvSpPr>
              <p:nvPr/>
            </p:nvSpPr>
            <p:spPr bwMode="auto">
              <a:xfrm>
                <a:off x="5840" y="28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0" name="Freeform 14958"/>
              <p:cNvSpPr>
                <a:spLocks/>
              </p:cNvSpPr>
              <p:nvPr/>
            </p:nvSpPr>
            <p:spPr bwMode="auto">
              <a:xfrm>
                <a:off x="4174" y="257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1" name="Freeform 14959"/>
              <p:cNvSpPr>
                <a:spLocks/>
              </p:cNvSpPr>
              <p:nvPr/>
            </p:nvSpPr>
            <p:spPr bwMode="auto">
              <a:xfrm>
                <a:off x="3728" y="241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2" name="Freeform 14960"/>
              <p:cNvSpPr>
                <a:spLocks/>
              </p:cNvSpPr>
              <p:nvPr/>
            </p:nvSpPr>
            <p:spPr bwMode="auto">
              <a:xfrm>
                <a:off x="4649" y="30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3" name="Freeform 14961"/>
              <p:cNvSpPr>
                <a:spLocks/>
              </p:cNvSpPr>
              <p:nvPr/>
            </p:nvSpPr>
            <p:spPr bwMode="auto">
              <a:xfrm>
                <a:off x="4404" y="21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4" name="Freeform 14962"/>
              <p:cNvSpPr>
                <a:spLocks/>
              </p:cNvSpPr>
              <p:nvPr/>
            </p:nvSpPr>
            <p:spPr bwMode="auto">
              <a:xfrm>
                <a:off x="4607" y="18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5" name="Freeform 14963"/>
              <p:cNvSpPr>
                <a:spLocks/>
              </p:cNvSpPr>
              <p:nvPr/>
            </p:nvSpPr>
            <p:spPr bwMode="auto">
              <a:xfrm>
                <a:off x="4568" y="19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6" name="Freeform 14964"/>
              <p:cNvSpPr>
                <a:spLocks/>
              </p:cNvSpPr>
              <p:nvPr/>
            </p:nvSpPr>
            <p:spPr bwMode="auto">
              <a:xfrm>
                <a:off x="5809" y="245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7" name="Freeform 14965"/>
              <p:cNvSpPr>
                <a:spLocks/>
              </p:cNvSpPr>
              <p:nvPr/>
            </p:nvSpPr>
            <p:spPr bwMode="auto">
              <a:xfrm>
                <a:off x="6077" y="24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8" name="Freeform 14966"/>
              <p:cNvSpPr>
                <a:spLocks/>
              </p:cNvSpPr>
              <p:nvPr/>
            </p:nvSpPr>
            <p:spPr bwMode="auto">
              <a:xfrm>
                <a:off x="5220" y="29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9" name="Freeform 14967"/>
              <p:cNvSpPr>
                <a:spLocks/>
              </p:cNvSpPr>
              <p:nvPr/>
            </p:nvSpPr>
            <p:spPr bwMode="auto">
              <a:xfrm>
                <a:off x="4098" y="24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0" name="Freeform 14968"/>
              <p:cNvSpPr>
                <a:spLocks/>
              </p:cNvSpPr>
              <p:nvPr/>
            </p:nvSpPr>
            <p:spPr bwMode="auto">
              <a:xfrm>
                <a:off x="5576" y="256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1" name="Freeform 14969"/>
              <p:cNvSpPr>
                <a:spLocks/>
              </p:cNvSpPr>
              <p:nvPr/>
            </p:nvSpPr>
            <p:spPr bwMode="auto">
              <a:xfrm>
                <a:off x="4490" y="219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2" name="Freeform 14970"/>
              <p:cNvSpPr>
                <a:spLocks/>
              </p:cNvSpPr>
              <p:nvPr/>
            </p:nvSpPr>
            <p:spPr bwMode="auto">
              <a:xfrm>
                <a:off x="5725" y="25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3" name="Freeform 14971"/>
              <p:cNvSpPr>
                <a:spLocks/>
              </p:cNvSpPr>
              <p:nvPr/>
            </p:nvSpPr>
            <p:spPr bwMode="auto">
              <a:xfrm>
                <a:off x="5373" y="183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4" name="Freeform 14972"/>
              <p:cNvSpPr>
                <a:spLocks/>
              </p:cNvSpPr>
              <p:nvPr/>
            </p:nvSpPr>
            <p:spPr bwMode="auto">
              <a:xfrm>
                <a:off x="5740" y="23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5" name="Freeform 14973"/>
              <p:cNvSpPr>
                <a:spLocks/>
              </p:cNvSpPr>
              <p:nvPr/>
            </p:nvSpPr>
            <p:spPr bwMode="auto">
              <a:xfrm>
                <a:off x="4022" y="28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6" name="Freeform 14974"/>
              <p:cNvSpPr>
                <a:spLocks/>
              </p:cNvSpPr>
              <p:nvPr/>
            </p:nvSpPr>
            <p:spPr bwMode="auto">
              <a:xfrm>
                <a:off x="5477" y="283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7" name="Freeform 14975"/>
              <p:cNvSpPr>
                <a:spLocks/>
              </p:cNvSpPr>
              <p:nvPr/>
            </p:nvSpPr>
            <p:spPr bwMode="auto">
              <a:xfrm>
                <a:off x="5884" y="21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8" name="Freeform 14976"/>
              <p:cNvSpPr>
                <a:spLocks/>
              </p:cNvSpPr>
              <p:nvPr/>
            </p:nvSpPr>
            <p:spPr bwMode="auto">
              <a:xfrm>
                <a:off x="4493" y="22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9" name="Freeform 14977"/>
              <p:cNvSpPr>
                <a:spLocks/>
              </p:cNvSpPr>
              <p:nvPr/>
            </p:nvSpPr>
            <p:spPr bwMode="auto">
              <a:xfrm>
                <a:off x="4175" y="279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0" name="Freeform 14978"/>
              <p:cNvSpPr>
                <a:spLocks/>
              </p:cNvSpPr>
              <p:nvPr/>
            </p:nvSpPr>
            <p:spPr bwMode="auto">
              <a:xfrm>
                <a:off x="5375" y="228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1" name="Freeform 14979"/>
              <p:cNvSpPr>
                <a:spLocks/>
              </p:cNvSpPr>
              <p:nvPr/>
            </p:nvSpPr>
            <p:spPr bwMode="auto">
              <a:xfrm>
                <a:off x="4481" y="23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2" name="Freeform 14980"/>
              <p:cNvSpPr>
                <a:spLocks/>
              </p:cNvSpPr>
              <p:nvPr/>
            </p:nvSpPr>
            <p:spPr bwMode="auto">
              <a:xfrm>
                <a:off x="6003" y="26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3" name="Freeform 14981"/>
              <p:cNvSpPr>
                <a:spLocks/>
              </p:cNvSpPr>
              <p:nvPr/>
            </p:nvSpPr>
            <p:spPr bwMode="auto">
              <a:xfrm>
                <a:off x="5724" y="22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4" name="Freeform 14982"/>
              <p:cNvSpPr>
                <a:spLocks/>
              </p:cNvSpPr>
              <p:nvPr/>
            </p:nvSpPr>
            <p:spPr bwMode="auto">
              <a:xfrm>
                <a:off x="5890" y="220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5" name="Freeform 14983"/>
              <p:cNvSpPr>
                <a:spLocks/>
              </p:cNvSpPr>
              <p:nvPr/>
            </p:nvSpPr>
            <p:spPr bwMode="auto">
              <a:xfrm>
                <a:off x="4003" y="237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6" name="Freeform 14984"/>
              <p:cNvSpPr>
                <a:spLocks/>
              </p:cNvSpPr>
              <p:nvPr/>
            </p:nvSpPr>
            <p:spPr bwMode="auto">
              <a:xfrm>
                <a:off x="4502" y="178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7" name="Freeform 14985"/>
              <p:cNvSpPr>
                <a:spLocks/>
              </p:cNvSpPr>
              <p:nvPr/>
            </p:nvSpPr>
            <p:spPr bwMode="auto">
              <a:xfrm>
                <a:off x="5533" y="20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8" name="Freeform 14986"/>
              <p:cNvSpPr>
                <a:spLocks/>
              </p:cNvSpPr>
              <p:nvPr/>
            </p:nvSpPr>
            <p:spPr bwMode="auto">
              <a:xfrm>
                <a:off x="5044" y="205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9" name="Freeform 14987"/>
              <p:cNvSpPr>
                <a:spLocks/>
              </p:cNvSpPr>
              <p:nvPr/>
            </p:nvSpPr>
            <p:spPr bwMode="auto">
              <a:xfrm>
                <a:off x="4625" y="18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0" name="Freeform 14988"/>
              <p:cNvSpPr>
                <a:spLocks/>
              </p:cNvSpPr>
              <p:nvPr/>
            </p:nvSpPr>
            <p:spPr bwMode="auto">
              <a:xfrm>
                <a:off x="5091" y="175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1" name="Freeform 14989"/>
              <p:cNvSpPr>
                <a:spLocks/>
              </p:cNvSpPr>
              <p:nvPr/>
            </p:nvSpPr>
            <p:spPr bwMode="auto">
              <a:xfrm>
                <a:off x="4571" y="19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2" name="Freeform 14990"/>
              <p:cNvSpPr>
                <a:spLocks/>
              </p:cNvSpPr>
              <p:nvPr/>
            </p:nvSpPr>
            <p:spPr bwMode="auto">
              <a:xfrm>
                <a:off x="4259" y="259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3" name="Freeform 14991"/>
              <p:cNvSpPr>
                <a:spLocks/>
              </p:cNvSpPr>
              <p:nvPr/>
            </p:nvSpPr>
            <p:spPr bwMode="auto">
              <a:xfrm>
                <a:off x="4458" y="20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4" name="Freeform 14992"/>
              <p:cNvSpPr>
                <a:spLocks/>
              </p:cNvSpPr>
              <p:nvPr/>
            </p:nvSpPr>
            <p:spPr bwMode="auto">
              <a:xfrm>
                <a:off x="5577" y="223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5" name="Freeform 14993"/>
              <p:cNvSpPr>
                <a:spLocks/>
              </p:cNvSpPr>
              <p:nvPr/>
            </p:nvSpPr>
            <p:spPr bwMode="auto">
              <a:xfrm>
                <a:off x="4968" y="286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6" name="Freeform 14994"/>
              <p:cNvSpPr>
                <a:spLocks/>
              </p:cNvSpPr>
              <p:nvPr/>
            </p:nvSpPr>
            <p:spPr bwMode="auto">
              <a:xfrm>
                <a:off x="5079" y="29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7" name="Freeform 14995"/>
              <p:cNvSpPr>
                <a:spLocks/>
              </p:cNvSpPr>
              <p:nvPr/>
            </p:nvSpPr>
            <p:spPr bwMode="auto">
              <a:xfrm>
                <a:off x="4225" y="25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8" name="Freeform 14996"/>
              <p:cNvSpPr>
                <a:spLocks/>
              </p:cNvSpPr>
              <p:nvPr/>
            </p:nvSpPr>
            <p:spPr bwMode="auto">
              <a:xfrm>
                <a:off x="5197" y="25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9" name="Freeform 14997"/>
              <p:cNvSpPr>
                <a:spLocks/>
              </p:cNvSpPr>
              <p:nvPr/>
            </p:nvSpPr>
            <p:spPr bwMode="auto">
              <a:xfrm>
                <a:off x="4347" y="17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0" name="Freeform 14998"/>
              <p:cNvSpPr>
                <a:spLocks/>
              </p:cNvSpPr>
              <p:nvPr/>
            </p:nvSpPr>
            <p:spPr bwMode="auto">
              <a:xfrm>
                <a:off x="4665" y="2966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1" name="Freeform 14999"/>
              <p:cNvSpPr>
                <a:spLocks/>
              </p:cNvSpPr>
              <p:nvPr/>
            </p:nvSpPr>
            <p:spPr bwMode="auto">
              <a:xfrm>
                <a:off x="4271" y="269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2" name="Freeform 15000"/>
              <p:cNvSpPr>
                <a:spLocks/>
              </p:cNvSpPr>
              <p:nvPr/>
            </p:nvSpPr>
            <p:spPr bwMode="auto">
              <a:xfrm>
                <a:off x="3807" y="28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3" name="Freeform 15001"/>
              <p:cNvSpPr>
                <a:spLocks/>
              </p:cNvSpPr>
              <p:nvPr/>
            </p:nvSpPr>
            <p:spPr bwMode="auto">
              <a:xfrm>
                <a:off x="4226" y="284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4" name="Freeform 15002"/>
              <p:cNvSpPr>
                <a:spLocks/>
              </p:cNvSpPr>
              <p:nvPr/>
            </p:nvSpPr>
            <p:spPr bwMode="auto">
              <a:xfrm>
                <a:off x="5179" y="23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5" name="Freeform 15003"/>
              <p:cNvSpPr>
                <a:spLocks/>
              </p:cNvSpPr>
              <p:nvPr/>
            </p:nvSpPr>
            <p:spPr bwMode="auto">
              <a:xfrm>
                <a:off x="4201" y="213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6" name="Freeform 15004"/>
              <p:cNvSpPr>
                <a:spLocks/>
              </p:cNvSpPr>
              <p:nvPr/>
            </p:nvSpPr>
            <p:spPr bwMode="auto">
              <a:xfrm>
                <a:off x="5745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7" name="Freeform 15005"/>
              <p:cNvSpPr>
                <a:spLocks/>
              </p:cNvSpPr>
              <p:nvPr/>
            </p:nvSpPr>
            <p:spPr bwMode="auto">
              <a:xfrm>
                <a:off x="5524" y="20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8" name="Freeform 15006"/>
              <p:cNvSpPr>
                <a:spLocks/>
              </p:cNvSpPr>
              <p:nvPr/>
            </p:nvSpPr>
            <p:spPr bwMode="auto">
              <a:xfrm>
                <a:off x="4810" y="302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9" name="Freeform 15007"/>
              <p:cNvSpPr>
                <a:spLocks/>
              </p:cNvSpPr>
              <p:nvPr/>
            </p:nvSpPr>
            <p:spPr bwMode="auto">
              <a:xfrm>
                <a:off x="5158" y="28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0" name="Freeform 15008"/>
              <p:cNvSpPr>
                <a:spLocks/>
              </p:cNvSpPr>
              <p:nvPr/>
            </p:nvSpPr>
            <p:spPr bwMode="auto">
              <a:xfrm>
                <a:off x="5232" y="28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1" name="Freeform 15009"/>
              <p:cNvSpPr>
                <a:spLocks/>
              </p:cNvSpPr>
              <p:nvPr/>
            </p:nvSpPr>
            <p:spPr bwMode="auto">
              <a:xfrm>
                <a:off x="4612" y="208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2" name="Freeform 15010"/>
              <p:cNvSpPr>
                <a:spLocks/>
              </p:cNvSpPr>
              <p:nvPr/>
            </p:nvSpPr>
            <p:spPr bwMode="auto">
              <a:xfrm>
                <a:off x="4806" y="28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3" name="Freeform 15011"/>
              <p:cNvSpPr>
                <a:spLocks/>
              </p:cNvSpPr>
              <p:nvPr/>
            </p:nvSpPr>
            <p:spPr bwMode="auto">
              <a:xfrm>
                <a:off x="6119" y="24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4" name="Freeform 15012"/>
              <p:cNvSpPr>
                <a:spLocks/>
              </p:cNvSpPr>
              <p:nvPr/>
            </p:nvSpPr>
            <p:spPr bwMode="auto">
              <a:xfrm>
                <a:off x="4197" y="26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5" name="Freeform 15013"/>
              <p:cNvSpPr>
                <a:spLocks/>
              </p:cNvSpPr>
              <p:nvPr/>
            </p:nvSpPr>
            <p:spPr bwMode="auto">
              <a:xfrm>
                <a:off x="6032" y="26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6" name="Freeform 15014"/>
              <p:cNvSpPr>
                <a:spLocks/>
              </p:cNvSpPr>
              <p:nvPr/>
            </p:nvSpPr>
            <p:spPr bwMode="auto">
              <a:xfrm>
                <a:off x="5472" y="27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7" name="Freeform 15015"/>
              <p:cNvSpPr>
                <a:spLocks/>
              </p:cNvSpPr>
              <p:nvPr/>
            </p:nvSpPr>
            <p:spPr bwMode="auto">
              <a:xfrm>
                <a:off x="4556" y="20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8" name="Freeform 15016"/>
              <p:cNvSpPr>
                <a:spLocks/>
              </p:cNvSpPr>
              <p:nvPr/>
            </p:nvSpPr>
            <p:spPr bwMode="auto">
              <a:xfrm>
                <a:off x="5760" y="27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9" name="Freeform 15017"/>
              <p:cNvSpPr>
                <a:spLocks/>
              </p:cNvSpPr>
              <p:nvPr/>
            </p:nvSpPr>
            <p:spPr bwMode="auto">
              <a:xfrm>
                <a:off x="5860" y="18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0" name="Freeform 15018"/>
              <p:cNvSpPr>
                <a:spLocks/>
              </p:cNvSpPr>
              <p:nvPr/>
            </p:nvSpPr>
            <p:spPr bwMode="auto">
              <a:xfrm>
                <a:off x="4654" y="20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1" name="Freeform 15019"/>
              <p:cNvSpPr>
                <a:spLocks/>
              </p:cNvSpPr>
              <p:nvPr/>
            </p:nvSpPr>
            <p:spPr bwMode="auto">
              <a:xfrm>
                <a:off x="5970" y="24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2" name="Freeform 15020"/>
              <p:cNvSpPr>
                <a:spLocks/>
              </p:cNvSpPr>
              <p:nvPr/>
            </p:nvSpPr>
            <p:spPr bwMode="auto">
              <a:xfrm>
                <a:off x="5204" y="23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3" name="Freeform 15021"/>
              <p:cNvSpPr>
                <a:spLocks/>
              </p:cNvSpPr>
              <p:nvPr/>
            </p:nvSpPr>
            <p:spPr bwMode="auto">
              <a:xfrm>
                <a:off x="5125" y="252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4" name="Freeform 15022"/>
              <p:cNvSpPr>
                <a:spLocks/>
              </p:cNvSpPr>
              <p:nvPr/>
            </p:nvSpPr>
            <p:spPr bwMode="auto">
              <a:xfrm>
                <a:off x="5019" y="29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5" name="Freeform 15023"/>
              <p:cNvSpPr>
                <a:spLocks/>
              </p:cNvSpPr>
              <p:nvPr/>
            </p:nvSpPr>
            <p:spPr bwMode="auto">
              <a:xfrm>
                <a:off x="5465" y="2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6" name="Freeform 15024"/>
              <p:cNvSpPr>
                <a:spLocks/>
              </p:cNvSpPr>
              <p:nvPr/>
            </p:nvSpPr>
            <p:spPr bwMode="auto">
              <a:xfrm>
                <a:off x="5814" y="26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7" name="Freeform 15025"/>
              <p:cNvSpPr>
                <a:spLocks/>
              </p:cNvSpPr>
              <p:nvPr/>
            </p:nvSpPr>
            <p:spPr bwMode="auto">
              <a:xfrm>
                <a:off x="4554" y="18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8" name="Freeform 15026"/>
              <p:cNvSpPr>
                <a:spLocks/>
              </p:cNvSpPr>
              <p:nvPr/>
            </p:nvSpPr>
            <p:spPr bwMode="auto">
              <a:xfrm>
                <a:off x="3985" y="23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9" name="Freeform 15027"/>
              <p:cNvSpPr>
                <a:spLocks/>
              </p:cNvSpPr>
              <p:nvPr/>
            </p:nvSpPr>
            <p:spPr bwMode="auto">
              <a:xfrm>
                <a:off x="5402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0" name="Freeform 15028"/>
              <p:cNvSpPr>
                <a:spLocks/>
              </p:cNvSpPr>
              <p:nvPr/>
            </p:nvSpPr>
            <p:spPr bwMode="auto">
              <a:xfrm>
                <a:off x="4762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1" name="Freeform 15029"/>
              <p:cNvSpPr>
                <a:spLocks/>
              </p:cNvSpPr>
              <p:nvPr/>
            </p:nvSpPr>
            <p:spPr bwMode="auto">
              <a:xfrm>
                <a:off x="4793" y="20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2" name="Freeform 15030"/>
              <p:cNvSpPr>
                <a:spLocks/>
              </p:cNvSpPr>
              <p:nvPr/>
            </p:nvSpPr>
            <p:spPr bwMode="auto">
              <a:xfrm>
                <a:off x="4514" y="17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3" name="Freeform 15031"/>
              <p:cNvSpPr>
                <a:spLocks/>
              </p:cNvSpPr>
              <p:nvPr/>
            </p:nvSpPr>
            <p:spPr bwMode="auto">
              <a:xfrm>
                <a:off x="5672" y="23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6" name="Group 15233"/>
            <p:cNvGrpSpPr>
              <a:grpSpLocks/>
            </p:cNvGrpSpPr>
            <p:nvPr/>
          </p:nvGrpSpPr>
          <p:grpSpPr bwMode="auto">
            <a:xfrm>
              <a:off x="3789" y="1505"/>
              <a:ext cx="2441" cy="1663"/>
              <a:chOff x="3789" y="1505"/>
              <a:chExt cx="2441" cy="1663"/>
            </a:xfrm>
          </p:grpSpPr>
          <p:sp>
            <p:nvSpPr>
              <p:cNvPr id="11314" name="Freeform 15033"/>
              <p:cNvSpPr>
                <a:spLocks/>
              </p:cNvSpPr>
              <p:nvPr/>
            </p:nvSpPr>
            <p:spPr bwMode="auto">
              <a:xfrm>
                <a:off x="5131" y="2359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5" name="Freeform 15034"/>
              <p:cNvSpPr>
                <a:spLocks/>
              </p:cNvSpPr>
              <p:nvPr/>
            </p:nvSpPr>
            <p:spPr bwMode="auto">
              <a:xfrm>
                <a:off x="5316" y="29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6" name="Freeform 15035"/>
              <p:cNvSpPr>
                <a:spLocks/>
              </p:cNvSpPr>
              <p:nvPr/>
            </p:nvSpPr>
            <p:spPr bwMode="auto">
              <a:xfrm>
                <a:off x="3909" y="27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7" name="Freeform 15036"/>
              <p:cNvSpPr>
                <a:spLocks/>
              </p:cNvSpPr>
              <p:nvPr/>
            </p:nvSpPr>
            <p:spPr bwMode="auto">
              <a:xfrm>
                <a:off x="4706" y="29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8" name="Freeform 15037"/>
              <p:cNvSpPr>
                <a:spLocks/>
              </p:cNvSpPr>
              <p:nvPr/>
            </p:nvSpPr>
            <p:spPr bwMode="auto">
              <a:xfrm>
                <a:off x="5507" y="28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9" name="Freeform 15038"/>
              <p:cNvSpPr>
                <a:spLocks/>
              </p:cNvSpPr>
              <p:nvPr/>
            </p:nvSpPr>
            <p:spPr bwMode="auto">
              <a:xfrm>
                <a:off x="3789" y="245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0" name="Freeform 15039"/>
              <p:cNvSpPr>
                <a:spLocks/>
              </p:cNvSpPr>
              <p:nvPr/>
            </p:nvSpPr>
            <p:spPr bwMode="auto">
              <a:xfrm>
                <a:off x="5663" y="27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1" name="Freeform 15040"/>
              <p:cNvSpPr>
                <a:spLocks/>
              </p:cNvSpPr>
              <p:nvPr/>
            </p:nvSpPr>
            <p:spPr bwMode="auto">
              <a:xfrm>
                <a:off x="5729" y="235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2" name="Freeform 15041"/>
              <p:cNvSpPr>
                <a:spLocks/>
              </p:cNvSpPr>
              <p:nvPr/>
            </p:nvSpPr>
            <p:spPr bwMode="auto">
              <a:xfrm>
                <a:off x="5294" y="242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3" name="Freeform 15042"/>
              <p:cNvSpPr>
                <a:spLocks/>
              </p:cNvSpPr>
              <p:nvPr/>
            </p:nvSpPr>
            <p:spPr bwMode="auto">
              <a:xfrm>
                <a:off x="5150" y="17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4" name="Freeform 15043"/>
              <p:cNvSpPr>
                <a:spLocks/>
              </p:cNvSpPr>
              <p:nvPr/>
            </p:nvSpPr>
            <p:spPr bwMode="auto">
              <a:xfrm>
                <a:off x="5725" y="24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5" name="Freeform 15044"/>
              <p:cNvSpPr>
                <a:spLocks/>
              </p:cNvSpPr>
              <p:nvPr/>
            </p:nvSpPr>
            <p:spPr bwMode="auto">
              <a:xfrm>
                <a:off x="4420" y="20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6" name="Freeform 15045"/>
              <p:cNvSpPr>
                <a:spLocks/>
              </p:cNvSpPr>
              <p:nvPr/>
            </p:nvSpPr>
            <p:spPr bwMode="auto">
              <a:xfrm>
                <a:off x="6012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7" name="Freeform 15046"/>
              <p:cNvSpPr>
                <a:spLocks/>
              </p:cNvSpPr>
              <p:nvPr/>
            </p:nvSpPr>
            <p:spPr bwMode="auto">
              <a:xfrm>
                <a:off x="4164" y="195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8" name="Freeform 15047"/>
              <p:cNvSpPr>
                <a:spLocks/>
              </p:cNvSpPr>
              <p:nvPr/>
            </p:nvSpPr>
            <p:spPr bwMode="auto">
              <a:xfrm>
                <a:off x="4341" y="270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9" name="Freeform 15048"/>
              <p:cNvSpPr>
                <a:spLocks/>
              </p:cNvSpPr>
              <p:nvPr/>
            </p:nvSpPr>
            <p:spPr bwMode="auto">
              <a:xfrm>
                <a:off x="5711" y="23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0" name="Freeform 15049"/>
              <p:cNvSpPr>
                <a:spLocks/>
              </p:cNvSpPr>
              <p:nvPr/>
            </p:nvSpPr>
            <p:spPr bwMode="auto">
              <a:xfrm>
                <a:off x="5950" y="25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1" name="Freeform 15050"/>
              <p:cNvSpPr>
                <a:spLocks/>
              </p:cNvSpPr>
              <p:nvPr/>
            </p:nvSpPr>
            <p:spPr bwMode="auto">
              <a:xfrm>
                <a:off x="4914" y="293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2" name="Freeform 15051"/>
              <p:cNvSpPr>
                <a:spLocks/>
              </p:cNvSpPr>
              <p:nvPr/>
            </p:nvSpPr>
            <p:spPr bwMode="auto">
              <a:xfrm>
                <a:off x="5691" y="23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3" name="Freeform 15052"/>
              <p:cNvSpPr>
                <a:spLocks/>
              </p:cNvSpPr>
              <p:nvPr/>
            </p:nvSpPr>
            <p:spPr bwMode="auto">
              <a:xfrm>
                <a:off x="4457" y="263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4" name="Freeform 15053"/>
              <p:cNvSpPr>
                <a:spLocks/>
              </p:cNvSpPr>
              <p:nvPr/>
            </p:nvSpPr>
            <p:spPr bwMode="auto">
              <a:xfrm>
                <a:off x="5191" y="22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5" name="Freeform 15054"/>
              <p:cNvSpPr>
                <a:spLocks/>
              </p:cNvSpPr>
              <p:nvPr/>
            </p:nvSpPr>
            <p:spPr bwMode="auto">
              <a:xfrm>
                <a:off x="5175" y="191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6" name="Freeform 15055"/>
              <p:cNvSpPr>
                <a:spLocks/>
              </p:cNvSpPr>
              <p:nvPr/>
            </p:nvSpPr>
            <p:spPr bwMode="auto">
              <a:xfrm>
                <a:off x="4118" y="218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7" name="Freeform 15056"/>
              <p:cNvSpPr>
                <a:spLocks/>
              </p:cNvSpPr>
              <p:nvPr/>
            </p:nvSpPr>
            <p:spPr bwMode="auto">
              <a:xfrm>
                <a:off x="5998" y="219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8" name="Freeform 15057"/>
              <p:cNvSpPr>
                <a:spLocks/>
              </p:cNvSpPr>
              <p:nvPr/>
            </p:nvSpPr>
            <p:spPr bwMode="auto">
              <a:xfrm>
                <a:off x="5509" y="187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9" name="Freeform 15058"/>
              <p:cNvSpPr>
                <a:spLocks/>
              </p:cNvSpPr>
              <p:nvPr/>
            </p:nvSpPr>
            <p:spPr bwMode="auto">
              <a:xfrm>
                <a:off x="5799" y="22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0" name="Freeform 15059"/>
              <p:cNvSpPr>
                <a:spLocks/>
              </p:cNvSpPr>
              <p:nvPr/>
            </p:nvSpPr>
            <p:spPr bwMode="auto">
              <a:xfrm>
                <a:off x="5839" y="24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1" name="Freeform 15060"/>
              <p:cNvSpPr>
                <a:spLocks/>
              </p:cNvSpPr>
              <p:nvPr/>
            </p:nvSpPr>
            <p:spPr bwMode="auto">
              <a:xfrm>
                <a:off x="4665" y="29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2" name="Freeform 15061"/>
              <p:cNvSpPr>
                <a:spLocks/>
              </p:cNvSpPr>
              <p:nvPr/>
            </p:nvSpPr>
            <p:spPr bwMode="auto">
              <a:xfrm>
                <a:off x="4652" y="195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3" name="Freeform 15062"/>
              <p:cNvSpPr>
                <a:spLocks/>
              </p:cNvSpPr>
              <p:nvPr/>
            </p:nvSpPr>
            <p:spPr bwMode="auto">
              <a:xfrm>
                <a:off x="5210" y="16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4" name="Freeform 15063"/>
              <p:cNvSpPr>
                <a:spLocks/>
              </p:cNvSpPr>
              <p:nvPr/>
            </p:nvSpPr>
            <p:spPr bwMode="auto">
              <a:xfrm>
                <a:off x="4212" y="24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5" name="Freeform 15064"/>
              <p:cNvSpPr>
                <a:spLocks/>
              </p:cNvSpPr>
              <p:nvPr/>
            </p:nvSpPr>
            <p:spPr bwMode="auto">
              <a:xfrm>
                <a:off x="3925" y="2876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6" name="Freeform 15065"/>
              <p:cNvSpPr>
                <a:spLocks/>
              </p:cNvSpPr>
              <p:nvPr/>
            </p:nvSpPr>
            <p:spPr bwMode="auto">
              <a:xfrm>
                <a:off x="4320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7" name="Freeform 15066"/>
              <p:cNvSpPr>
                <a:spLocks/>
              </p:cNvSpPr>
              <p:nvPr/>
            </p:nvSpPr>
            <p:spPr bwMode="auto">
              <a:xfrm>
                <a:off x="6191" y="22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8" name="Freeform 15067"/>
              <p:cNvSpPr>
                <a:spLocks/>
              </p:cNvSpPr>
              <p:nvPr/>
            </p:nvSpPr>
            <p:spPr bwMode="auto">
              <a:xfrm>
                <a:off x="4709" y="15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9" name="Freeform 15068"/>
              <p:cNvSpPr>
                <a:spLocks/>
              </p:cNvSpPr>
              <p:nvPr/>
            </p:nvSpPr>
            <p:spPr bwMode="auto">
              <a:xfrm>
                <a:off x="5985" y="270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0" name="Freeform 15069"/>
              <p:cNvSpPr>
                <a:spLocks/>
              </p:cNvSpPr>
              <p:nvPr/>
            </p:nvSpPr>
            <p:spPr bwMode="auto">
              <a:xfrm>
                <a:off x="4195" y="28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1" name="Freeform 15070"/>
              <p:cNvSpPr>
                <a:spLocks/>
              </p:cNvSpPr>
              <p:nvPr/>
            </p:nvSpPr>
            <p:spPr bwMode="auto">
              <a:xfrm>
                <a:off x="4548" y="19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2" name="Freeform 15071"/>
              <p:cNvSpPr>
                <a:spLocks/>
              </p:cNvSpPr>
              <p:nvPr/>
            </p:nvSpPr>
            <p:spPr bwMode="auto">
              <a:xfrm>
                <a:off x="4716" y="26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3" name="Freeform 15072"/>
              <p:cNvSpPr>
                <a:spLocks/>
              </p:cNvSpPr>
              <p:nvPr/>
            </p:nvSpPr>
            <p:spPr bwMode="auto">
              <a:xfrm>
                <a:off x="5131" y="193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4" name="Freeform 15073"/>
              <p:cNvSpPr>
                <a:spLocks/>
              </p:cNvSpPr>
              <p:nvPr/>
            </p:nvSpPr>
            <p:spPr bwMode="auto">
              <a:xfrm>
                <a:off x="4158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5" name="Freeform 15074"/>
              <p:cNvSpPr>
                <a:spLocks/>
              </p:cNvSpPr>
              <p:nvPr/>
            </p:nvSpPr>
            <p:spPr bwMode="auto">
              <a:xfrm>
                <a:off x="5662" y="27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6" name="Freeform 15075"/>
              <p:cNvSpPr>
                <a:spLocks/>
              </p:cNvSpPr>
              <p:nvPr/>
            </p:nvSpPr>
            <p:spPr bwMode="auto">
              <a:xfrm>
                <a:off x="5236" y="28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7" name="Freeform 15076"/>
              <p:cNvSpPr>
                <a:spLocks/>
              </p:cNvSpPr>
              <p:nvPr/>
            </p:nvSpPr>
            <p:spPr bwMode="auto">
              <a:xfrm>
                <a:off x="5342" y="266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8" name="Freeform 15077"/>
              <p:cNvSpPr>
                <a:spLocks/>
              </p:cNvSpPr>
              <p:nvPr/>
            </p:nvSpPr>
            <p:spPr bwMode="auto">
              <a:xfrm>
                <a:off x="4594" y="28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9" name="Freeform 15078"/>
              <p:cNvSpPr>
                <a:spLocks/>
              </p:cNvSpPr>
              <p:nvPr/>
            </p:nvSpPr>
            <p:spPr bwMode="auto">
              <a:xfrm>
                <a:off x="6016" y="198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0" name="Freeform 15079"/>
              <p:cNvSpPr>
                <a:spLocks/>
              </p:cNvSpPr>
              <p:nvPr/>
            </p:nvSpPr>
            <p:spPr bwMode="auto">
              <a:xfrm>
                <a:off x="4188" y="23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1" name="Freeform 15080"/>
              <p:cNvSpPr>
                <a:spLocks/>
              </p:cNvSpPr>
              <p:nvPr/>
            </p:nvSpPr>
            <p:spPr bwMode="auto">
              <a:xfrm>
                <a:off x="5041" y="17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2" name="Freeform 15081"/>
              <p:cNvSpPr>
                <a:spLocks/>
              </p:cNvSpPr>
              <p:nvPr/>
            </p:nvSpPr>
            <p:spPr bwMode="auto">
              <a:xfrm>
                <a:off x="4000" y="20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3" name="Freeform 15082"/>
              <p:cNvSpPr>
                <a:spLocks/>
              </p:cNvSpPr>
              <p:nvPr/>
            </p:nvSpPr>
            <p:spPr bwMode="auto">
              <a:xfrm>
                <a:off x="5549" y="24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4" name="Freeform 15083"/>
              <p:cNvSpPr>
                <a:spLocks/>
              </p:cNvSpPr>
              <p:nvPr/>
            </p:nvSpPr>
            <p:spPr bwMode="auto">
              <a:xfrm>
                <a:off x="4632" y="286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5" name="Freeform 15084"/>
              <p:cNvSpPr>
                <a:spLocks/>
              </p:cNvSpPr>
              <p:nvPr/>
            </p:nvSpPr>
            <p:spPr bwMode="auto">
              <a:xfrm>
                <a:off x="6034" y="26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6" name="Freeform 15085"/>
              <p:cNvSpPr>
                <a:spLocks/>
              </p:cNvSpPr>
              <p:nvPr/>
            </p:nvSpPr>
            <p:spPr bwMode="auto">
              <a:xfrm>
                <a:off x="5238" y="194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7" name="Freeform 15086"/>
              <p:cNvSpPr>
                <a:spLocks/>
              </p:cNvSpPr>
              <p:nvPr/>
            </p:nvSpPr>
            <p:spPr bwMode="auto">
              <a:xfrm>
                <a:off x="4473" y="29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8" name="Freeform 15087"/>
              <p:cNvSpPr>
                <a:spLocks/>
              </p:cNvSpPr>
              <p:nvPr/>
            </p:nvSpPr>
            <p:spPr bwMode="auto">
              <a:xfrm>
                <a:off x="4305" y="261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9" name="Freeform 15088"/>
              <p:cNvSpPr>
                <a:spLocks/>
              </p:cNvSpPr>
              <p:nvPr/>
            </p:nvSpPr>
            <p:spPr bwMode="auto">
              <a:xfrm>
                <a:off x="4350" y="22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0" name="Freeform 15089"/>
              <p:cNvSpPr>
                <a:spLocks/>
              </p:cNvSpPr>
              <p:nvPr/>
            </p:nvSpPr>
            <p:spPr bwMode="auto">
              <a:xfrm>
                <a:off x="4618" y="215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1" name="Freeform 15090"/>
              <p:cNvSpPr>
                <a:spLocks/>
              </p:cNvSpPr>
              <p:nvPr/>
            </p:nvSpPr>
            <p:spPr bwMode="auto">
              <a:xfrm>
                <a:off x="4287" y="214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2" name="Freeform 15091"/>
              <p:cNvSpPr>
                <a:spLocks/>
              </p:cNvSpPr>
              <p:nvPr/>
            </p:nvSpPr>
            <p:spPr bwMode="auto">
              <a:xfrm>
                <a:off x="5571" y="22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3" name="Freeform 15092"/>
              <p:cNvSpPr>
                <a:spLocks/>
              </p:cNvSpPr>
              <p:nvPr/>
            </p:nvSpPr>
            <p:spPr bwMode="auto">
              <a:xfrm>
                <a:off x="5466" y="19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4" name="Freeform 15093"/>
              <p:cNvSpPr>
                <a:spLocks/>
              </p:cNvSpPr>
              <p:nvPr/>
            </p:nvSpPr>
            <p:spPr bwMode="auto">
              <a:xfrm>
                <a:off x="4180" y="26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5" name="Freeform 15094"/>
              <p:cNvSpPr>
                <a:spLocks/>
              </p:cNvSpPr>
              <p:nvPr/>
            </p:nvSpPr>
            <p:spPr bwMode="auto">
              <a:xfrm>
                <a:off x="4707" y="178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6" name="Freeform 15095"/>
              <p:cNvSpPr>
                <a:spLocks/>
              </p:cNvSpPr>
              <p:nvPr/>
            </p:nvSpPr>
            <p:spPr bwMode="auto">
              <a:xfrm>
                <a:off x="4988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7" name="Freeform 15096"/>
              <p:cNvSpPr>
                <a:spLocks/>
              </p:cNvSpPr>
              <p:nvPr/>
            </p:nvSpPr>
            <p:spPr bwMode="auto">
              <a:xfrm>
                <a:off x="5462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8" name="Freeform 15097"/>
              <p:cNvSpPr>
                <a:spLocks/>
              </p:cNvSpPr>
              <p:nvPr/>
            </p:nvSpPr>
            <p:spPr bwMode="auto">
              <a:xfrm>
                <a:off x="5629" y="24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9" name="Freeform 15098"/>
              <p:cNvSpPr>
                <a:spLocks/>
              </p:cNvSpPr>
              <p:nvPr/>
            </p:nvSpPr>
            <p:spPr bwMode="auto">
              <a:xfrm>
                <a:off x="5980" y="213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0" name="Freeform 15099"/>
              <p:cNvSpPr>
                <a:spLocks/>
              </p:cNvSpPr>
              <p:nvPr/>
            </p:nvSpPr>
            <p:spPr bwMode="auto">
              <a:xfrm>
                <a:off x="3953" y="254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1" name="Freeform 15100"/>
              <p:cNvSpPr>
                <a:spLocks/>
              </p:cNvSpPr>
              <p:nvPr/>
            </p:nvSpPr>
            <p:spPr bwMode="auto">
              <a:xfrm>
                <a:off x="5730" y="24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2" name="Freeform 15101"/>
              <p:cNvSpPr>
                <a:spLocks/>
              </p:cNvSpPr>
              <p:nvPr/>
            </p:nvSpPr>
            <p:spPr bwMode="auto">
              <a:xfrm>
                <a:off x="4928" y="30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3" name="Freeform 15102"/>
              <p:cNvSpPr>
                <a:spLocks/>
              </p:cNvSpPr>
              <p:nvPr/>
            </p:nvSpPr>
            <p:spPr bwMode="auto">
              <a:xfrm>
                <a:off x="5935" y="22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4" name="Freeform 15103"/>
              <p:cNvSpPr>
                <a:spLocks/>
              </p:cNvSpPr>
              <p:nvPr/>
            </p:nvSpPr>
            <p:spPr bwMode="auto">
              <a:xfrm>
                <a:off x="5828" y="271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5" name="Freeform 15104"/>
              <p:cNvSpPr>
                <a:spLocks/>
              </p:cNvSpPr>
              <p:nvPr/>
            </p:nvSpPr>
            <p:spPr bwMode="auto">
              <a:xfrm>
                <a:off x="4802" y="29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6" name="Freeform 15105"/>
              <p:cNvSpPr>
                <a:spLocks/>
              </p:cNvSpPr>
              <p:nvPr/>
            </p:nvSpPr>
            <p:spPr bwMode="auto">
              <a:xfrm>
                <a:off x="5089" y="19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7" name="Freeform 15106"/>
              <p:cNvSpPr>
                <a:spLocks/>
              </p:cNvSpPr>
              <p:nvPr/>
            </p:nvSpPr>
            <p:spPr bwMode="auto">
              <a:xfrm>
                <a:off x="5527" y="26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8" name="Freeform 15107"/>
              <p:cNvSpPr>
                <a:spLocks/>
              </p:cNvSpPr>
              <p:nvPr/>
            </p:nvSpPr>
            <p:spPr bwMode="auto">
              <a:xfrm>
                <a:off x="4870" y="19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9" name="Freeform 15108"/>
              <p:cNvSpPr>
                <a:spLocks/>
              </p:cNvSpPr>
              <p:nvPr/>
            </p:nvSpPr>
            <p:spPr bwMode="auto">
              <a:xfrm>
                <a:off x="5718" y="21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0" name="Freeform 15109"/>
              <p:cNvSpPr>
                <a:spLocks/>
              </p:cNvSpPr>
              <p:nvPr/>
            </p:nvSpPr>
            <p:spPr bwMode="auto">
              <a:xfrm>
                <a:off x="4370" y="189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1" name="Freeform 15110"/>
              <p:cNvSpPr>
                <a:spLocks/>
              </p:cNvSpPr>
              <p:nvPr/>
            </p:nvSpPr>
            <p:spPr bwMode="auto">
              <a:xfrm>
                <a:off x="5371" y="20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2" name="Freeform 15111"/>
              <p:cNvSpPr>
                <a:spLocks/>
              </p:cNvSpPr>
              <p:nvPr/>
            </p:nvSpPr>
            <p:spPr bwMode="auto">
              <a:xfrm>
                <a:off x="5931" y="20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3" name="Freeform 15112"/>
              <p:cNvSpPr>
                <a:spLocks/>
              </p:cNvSpPr>
              <p:nvPr/>
            </p:nvSpPr>
            <p:spPr bwMode="auto">
              <a:xfrm>
                <a:off x="5079" y="186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4" name="Freeform 15113"/>
              <p:cNvSpPr>
                <a:spLocks/>
              </p:cNvSpPr>
              <p:nvPr/>
            </p:nvSpPr>
            <p:spPr bwMode="auto">
              <a:xfrm>
                <a:off x="5772" y="272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5" name="Freeform 15114"/>
              <p:cNvSpPr>
                <a:spLocks/>
              </p:cNvSpPr>
              <p:nvPr/>
            </p:nvSpPr>
            <p:spPr bwMode="auto">
              <a:xfrm>
                <a:off x="5927" y="21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6" name="Freeform 15115"/>
              <p:cNvSpPr>
                <a:spLocks/>
              </p:cNvSpPr>
              <p:nvPr/>
            </p:nvSpPr>
            <p:spPr bwMode="auto">
              <a:xfrm>
                <a:off x="5266" y="194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7" name="Freeform 15116"/>
              <p:cNvSpPr>
                <a:spLocks/>
              </p:cNvSpPr>
              <p:nvPr/>
            </p:nvSpPr>
            <p:spPr bwMode="auto">
              <a:xfrm>
                <a:off x="5517" y="241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8" name="Freeform 15117"/>
              <p:cNvSpPr>
                <a:spLocks/>
              </p:cNvSpPr>
              <p:nvPr/>
            </p:nvSpPr>
            <p:spPr bwMode="auto">
              <a:xfrm>
                <a:off x="5285" y="24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9" name="Freeform 15118"/>
              <p:cNvSpPr>
                <a:spLocks/>
              </p:cNvSpPr>
              <p:nvPr/>
            </p:nvSpPr>
            <p:spPr bwMode="auto">
              <a:xfrm>
                <a:off x="5439" y="23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0" name="Freeform 15119"/>
              <p:cNvSpPr>
                <a:spLocks/>
              </p:cNvSpPr>
              <p:nvPr/>
            </p:nvSpPr>
            <p:spPr bwMode="auto">
              <a:xfrm>
                <a:off x="4820" y="188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1" name="Freeform 15120"/>
              <p:cNvSpPr>
                <a:spLocks/>
              </p:cNvSpPr>
              <p:nvPr/>
            </p:nvSpPr>
            <p:spPr bwMode="auto">
              <a:xfrm>
                <a:off x="5456" y="21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2" name="Freeform 15121"/>
              <p:cNvSpPr>
                <a:spLocks/>
              </p:cNvSpPr>
              <p:nvPr/>
            </p:nvSpPr>
            <p:spPr bwMode="auto">
              <a:xfrm>
                <a:off x="4972" y="17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3" name="Freeform 15122"/>
              <p:cNvSpPr>
                <a:spLocks/>
              </p:cNvSpPr>
              <p:nvPr/>
            </p:nvSpPr>
            <p:spPr bwMode="auto">
              <a:xfrm>
                <a:off x="5858" y="22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4" name="Freeform 15123"/>
              <p:cNvSpPr>
                <a:spLocks/>
              </p:cNvSpPr>
              <p:nvPr/>
            </p:nvSpPr>
            <p:spPr bwMode="auto">
              <a:xfrm>
                <a:off x="4386" y="275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5" name="Freeform 15124"/>
              <p:cNvSpPr>
                <a:spLocks/>
              </p:cNvSpPr>
              <p:nvPr/>
            </p:nvSpPr>
            <p:spPr bwMode="auto">
              <a:xfrm>
                <a:off x="5672" y="226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6" name="Freeform 15125"/>
              <p:cNvSpPr>
                <a:spLocks/>
              </p:cNvSpPr>
              <p:nvPr/>
            </p:nvSpPr>
            <p:spPr bwMode="auto">
              <a:xfrm>
                <a:off x="4472" y="284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7" name="Freeform 15126"/>
              <p:cNvSpPr>
                <a:spLocks/>
              </p:cNvSpPr>
              <p:nvPr/>
            </p:nvSpPr>
            <p:spPr bwMode="auto">
              <a:xfrm>
                <a:off x="5365" y="2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8" name="Freeform 15127"/>
              <p:cNvSpPr>
                <a:spLocks/>
              </p:cNvSpPr>
              <p:nvPr/>
            </p:nvSpPr>
            <p:spPr bwMode="auto">
              <a:xfrm>
                <a:off x="4105" y="229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9" name="Freeform 15128"/>
              <p:cNvSpPr>
                <a:spLocks/>
              </p:cNvSpPr>
              <p:nvPr/>
            </p:nvSpPr>
            <p:spPr bwMode="auto">
              <a:xfrm>
                <a:off x="4395" y="226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0" name="Freeform 15129"/>
              <p:cNvSpPr>
                <a:spLocks/>
              </p:cNvSpPr>
              <p:nvPr/>
            </p:nvSpPr>
            <p:spPr bwMode="auto">
              <a:xfrm>
                <a:off x="4609" y="25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1" name="Freeform 15130"/>
              <p:cNvSpPr>
                <a:spLocks/>
              </p:cNvSpPr>
              <p:nvPr/>
            </p:nvSpPr>
            <p:spPr bwMode="auto">
              <a:xfrm>
                <a:off x="4247" y="29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2" name="Freeform 15131"/>
              <p:cNvSpPr>
                <a:spLocks/>
              </p:cNvSpPr>
              <p:nvPr/>
            </p:nvSpPr>
            <p:spPr bwMode="auto">
              <a:xfrm>
                <a:off x="4258" y="24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3" name="Freeform 15132"/>
              <p:cNvSpPr>
                <a:spLocks/>
              </p:cNvSpPr>
              <p:nvPr/>
            </p:nvSpPr>
            <p:spPr bwMode="auto">
              <a:xfrm>
                <a:off x="4595" y="28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4" name="Freeform 15133"/>
              <p:cNvSpPr>
                <a:spLocks/>
              </p:cNvSpPr>
              <p:nvPr/>
            </p:nvSpPr>
            <p:spPr bwMode="auto">
              <a:xfrm>
                <a:off x="5342" y="27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5" name="Freeform 15134"/>
              <p:cNvSpPr>
                <a:spLocks/>
              </p:cNvSpPr>
              <p:nvPr/>
            </p:nvSpPr>
            <p:spPr bwMode="auto">
              <a:xfrm>
                <a:off x="5433" y="23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6" name="Freeform 15135"/>
              <p:cNvSpPr>
                <a:spLocks/>
              </p:cNvSpPr>
              <p:nvPr/>
            </p:nvSpPr>
            <p:spPr bwMode="auto">
              <a:xfrm>
                <a:off x="4754" y="20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7" name="Freeform 15136"/>
              <p:cNvSpPr>
                <a:spLocks/>
              </p:cNvSpPr>
              <p:nvPr/>
            </p:nvSpPr>
            <p:spPr bwMode="auto">
              <a:xfrm>
                <a:off x="5184" y="299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8" name="Freeform 15137"/>
              <p:cNvSpPr>
                <a:spLocks/>
              </p:cNvSpPr>
              <p:nvPr/>
            </p:nvSpPr>
            <p:spPr bwMode="auto">
              <a:xfrm>
                <a:off x="4654" y="29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9" name="Freeform 15138"/>
              <p:cNvSpPr>
                <a:spLocks/>
              </p:cNvSpPr>
              <p:nvPr/>
            </p:nvSpPr>
            <p:spPr bwMode="auto">
              <a:xfrm>
                <a:off x="5348" y="17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0" name="Freeform 15139"/>
              <p:cNvSpPr>
                <a:spLocks/>
              </p:cNvSpPr>
              <p:nvPr/>
            </p:nvSpPr>
            <p:spPr bwMode="auto">
              <a:xfrm>
                <a:off x="5549" y="24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1" name="Freeform 15140"/>
              <p:cNvSpPr>
                <a:spLocks/>
              </p:cNvSpPr>
              <p:nvPr/>
            </p:nvSpPr>
            <p:spPr bwMode="auto">
              <a:xfrm>
                <a:off x="3789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2" name="Freeform 15141"/>
              <p:cNvSpPr>
                <a:spLocks/>
              </p:cNvSpPr>
              <p:nvPr/>
            </p:nvSpPr>
            <p:spPr bwMode="auto">
              <a:xfrm>
                <a:off x="5423" y="222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3" name="Freeform 15142"/>
              <p:cNvSpPr>
                <a:spLocks/>
              </p:cNvSpPr>
              <p:nvPr/>
            </p:nvSpPr>
            <p:spPr bwMode="auto">
              <a:xfrm>
                <a:off x="5838" y="2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4" name="Freeform 15143"/>
              <p:cNvSpPr>
                <a:spLocks/>
              </p:cNvSpPr>
              <p:nvPr/>
            </p:nvSpPr>
            <p:spPr bwMode="auto">
              <a:xfrm>
                <a:off x="4137" y="256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5" name="Freeform 15144"/>
              <p:cNvSpPr>
                <a:spLocks/>
              </p:cNvSpPr>
              <p:nvPr/>
            </p:nvSpPr>
            <p:spPr bwMode="auto">
              <a:xfrm>
                <a:off x="4876" y="20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6" name="Freeform 15145"/>
              <p:cNvSpPr>
                <a:spLocks/>
              </p:cNvSpPr>
              <p:nvPr/>
            </p:nvSpPr>
            <p:spPr bwMode="auto">
              <a:xfrm>
                <a:off x="5829" y="24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7" name="Freeform 15146"/>
              <p:cNvSpPr>
                <a:spLocks/>
              </p:cNvSpPr>
              <p:nvPr/>
            </p:nvSpPr>
            <p:spPr bwMode="auto">
              <a:xfrm>
                <a:off x="5424" y="191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8" name="Freeform 15147"/>
              <p:cNvSpPr>
                <a:spLocks/>
              </p:cNvSpPr>
              <p:nvPr/>
            </p:nvSpPr>
            <p:spPr bwMode="auto">
              <a:xfrm>
                <a:off x="4649" y="194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9" name="Freeform 15148"/>
              <p:cNvSpPr>
                <a:spLocks/>
              </p:cNvSpPr>
              <p:nvPr/>
            </p:nvSpPr>
            <p:spPr bwMode="auto">
              <a:xfrm>
                <a:off x="4382" y="26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0" name="Freeform 15149"/>
              <p:cNvSpPr>
                <a:spLocks/>
              </p:cNvSpPr>
              <p:nvPr/>
            </p:nvSpPr>
            <p:spPr bwMode="auto">
              <a:xfrm>
                <a:off x="4699" y="27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1" name="Freeform 15150"/>
              <p:cNvSpPr>
                <a:spLocks/>
              </p:cNvSpPr>
              <p:nvPr/>
            </p:nvSpPr>
            <p:spPr bwMode="auto">
              <a:xfrm>
                <a:off x="4533" y="306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2" name="Freeform 15151"/>
              <p:cNvSpPr>
                <a:spLocks/>
              </p:cNvSpPr>
              <p:nvPr/>
            </p:nvSpPr>
            <p:spPr bwMode="auto">
              <a:xfrm>
                <a:off x="4952" y="27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3" name="Freeform 15152"/>
              <p:cNvSpPr>
                <a:spLocks/>
              </p:cNvSpPr>
              <p:nvPr/>
            </p:nvSpPr>
            <p:spPr bwMode="auto">
              <a:xfrm>
                <a:off x="5032" y="189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4" name="Freeform 15153"/>
              <p:cNvSpPr>
                <a:spLocks/>
              </p:cNvSpPr>
              <p:nvPr/>
            </p:nvSpPr>
            <p:spPr bwMode="auto">
              <a:xfrm>
                <a:off x="5400" y="23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5" name="Freeform 15154"/>
              <p:cNvSpPr>
                <a:spLocks/>
              </p:cNvSpPr>
              <p:nvPr/>
            </p:nvSpPr>
            <p:spPr bwMode="auto">
              <a:xfrm>
                <a:off x="4497" y="19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6" name="Freeform 15155"/>
              <p:cNvSpPr>
                <a:spLocks/>
              </p:cNvSpPr>
              <p:nvPr/>
            </p:nvSpPr>
            <p:spPr bwMode="auto">
              <a:xfrm>
                <a:off x="4731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7" name="Freeform 15156"/>
              <p:cNvSpPr>
                <a:spLocks/>
              </p:cNvSpPr>
              <p:nvPr/>
            </p:nvSpPr>
            <p:spPr bwMode="auto">
              <a:xfrm>
                <a:off x="5393" y="242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8" name="Freeform 15157"/>
              <p:cNvSpPr>
                <a:spLocks/>
              </p:cNvSpPr>
              <p:nvPr/>
            </p:nvSpPr>
            <p:spPr bwMode="auto">
              <a:xfrm>
                <a:off x="5779" y="254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9" name="Freeform 15158"/>
              <p:cNvSpPr>
                <a:spLocks/>
              </p:cNvSpPr>
              <p:nvPr/>
            </p:nvSpPr>
            <p:spPr bwMode="auto">
              <a:xfrm>
                <a:off x="4318" y="267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0" name="Freeform 15159"/>
              <p:cNvSpPr>
                <a:spLocks/>
              </p:cNvSpPr>
              <p:nvPr/>
            </p:nvSpPr>
            <p:spPr bwMode="auto">
              <a:xfrm>
                <a:off x="4740" y="18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1" name="Freeform 15160"/>
              <p:cNvSpPr>
                <a:spLocks/>
              </p:cNvSpPr>
              <p:nvPr/>
            </p:nvSpPr>
            <p:spPr bwMode="auto">
              <a:xfrm>
                <a:off x="5889" y="218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2" name="Freeform 15161"/>
              <p:cNvSpPr>
                <a:spLocks/>
              </p:cNvSpPr>
              <p:nvPr/>
            </p:nvSpPr>
            <p:spPr bwMode="auto">
              <a:xfrm>
                <a:off x="5531" y="27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3" name="Freeform 15162"/>
              <p:cNvSpPr>
                <a:spLocks/>
              </p:cNvSpPr>
              <p:nvPr/>
            </p:nvSpPr>
            <p:spPr bwMode="auto">
              <a:xfrm>
                <a:off x="3897" y="233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4" name="Freeform 15163"/>
              <p:cNvSpPr>
                <a:spLocks/>
              </p:cNvSpPr>
              <p:nvPr/>
            </p:nvSpPr>
            <p:spPr bwMode="auto">
              <a:xfrm>
                <a:off x="5894" y="220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5" name="Freeform 15164"/>
              <p:cNvSpPr>
                <a:spLocks/>
              </p:cNvSpPr>
              <p:nvPr/>
            </p:nvSpPr>
            <p:spPr bwMode="auto">
              <a:xfrm>
                <a:off x="5860" y="253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6" name="Freeform 15165"/>
              <p:cNvSpPr>
                <a:spLocks/>
              </p:cNvSpPr>
              <p:nvPr/>
            </p:nvSpPr>
            <p:spPr bwMode="auto">
              <a:xfrm>
                <a:off x="5322" y="219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7" name="Freeform 15166"/>
              <p:cNvSpPr>
                <a:spLocks/>
              </p:cNvSpPr>
              <p:nvPr/>
            </p:nvSpPr>
            <p:spPr bwMode="auto">
              <a:xfrm>
                <a:off x="4322" y="248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8" name="Freeform 15167"/>
              <p:cNvSpPr>
                <a:spLocks/>
              </p:cNvSpPr>
              <p:nvPr/>
            </p:nvSpPr>
            <p:spPr bwMode="auto">
              <a:xfrm>
                <a:off x="4145" y="24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9" name="Freeform 15168"/>
              <p:cNvSpPr>
                <a:spLocks/>
              </p:cNvSpPr>
              <p:nvPr/>
            </p:nvSpPr>
            <p:spPr bwMode="auto">
              <a:xfrm>
                <a:off x="4408" y="208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0" name="Freeform 15169"/>
              <p:cNvSpPr>
                <a:spLocks/>
              </p:cNvSpPr>
              <p:nvPr/>
            </p:nvSpPr>
            <p:spPr bwMode="auto">
              <a:xfrm>
                <a:off x="6058" y="212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1" name="Freeform 15170"/>
              <p:cNvSpPr>
                <a:spLocks/>
              </p:cNvSpPr>
              <p:nvPr/>
            </p:nvSpPr>
            <p:spPr bwMode="auto">
              <a:xfrm>
                <a:off x="4314" y="24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2" name="Freeform 15171"/>
              <p:cNvSpPr>
                <a:spLocks/>
              </p:cNvSpPr>
              <p:nvPr/>
            </p:nvSpPr>
            <p:spPr bwMode="auto">
              <a:xfrm>
                <a:off x="4508" y="28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3" name="Freeform 15172"/>
              <p:cNvSpPr>
                <a:spLocks/>
              </p:cNvSpPr>
              <p:nvPr/>
            </p:nvSpPr>
            <p:spPr bwMode="auto">
              <a:xfrm>
                <a:off x="4736" y="238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4" name="Freeform 15173"/>
              <p:cNvSpPr>
                <a:spLocks/>
              </p:cNvSpPr>
              <p:nvPr/>
            </p:nvSpPr>
            <p:spPr bwMode="auto">
              <a:xfrm>
                <a:off x="4812" y="26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5" name="Freeform 15174"/>
              <p:cNvSpPr>
                <a:spLocks/>
              </p:cNvSpPr>
              <p:nvPr/>
            </p:nvSpPr>
            <p:spPr bwMode="auto">
              <a:xfrm>
                <a:off x="5175" y="17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6" name="Freeform 15175"/>
              <p:cNvSpPr>
                <a:spLocks/>
              </p:cNvSpPr>
              <p:nvPr/>
            </p:nvSpPr>
            <p:spPr bwMode="auto">
              <a:xfrm>
                <a:off x="5207" y="215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7" name="Freeform 15176"/>
              <p:cNvSpPr>
                <a:spLocks/>
              </p:cNvSpPr>
              <p:nvPr/>
            </p:nvSpPr>
            <p:spPr bwMode="auto">
              <a:xfrm>
                <a:off x="4667" y="25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8" name="Freeform 15177"/>
              <p:cNvSpPr>
                <a:spLocks/>
              </p:cNvSpPr>
              <p:nvPr/>
            </p:nvSpPr>
            <p:spPr bwMode="auto">
              <a:xfrm>
                <a:off x="5305" y="20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9" name="Freeform 15178"/>
              <p:cNvSpPr>
                <a:spLocks/>
              </p:cNvSpPr>
              <p:nvPr/>
            </p:nvSpPr>
            <p:spPr bwMode="auto">
              <a:xfrm>
                <a:off x="4186" y="254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0" name="Freeform 15179"/>
              <p:cNvSpPr>
                <a:spLocks/>
              </p:cNvSpPr>
              <p:nvPr/>
            </p:nvSpPr>
            <p:spPr bwMode="auto">
              <a:xfrm>
                <a:off x="5814" y="21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1" name="Freeform 15180"/>
              <p:cNvSpPr>
                <a:spLocks/>
              </p:cNvSpPr>
              <p:nvPr/>
            </p:nvSpPr>
            <p:spPr bwMode="auto">
              <a:xfrm>
                <a:off x="4431" y="29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2" name="Freeform 15181"/>
              <p:cNvSpPr>
                <a:spLocks/>
              </p:cNvSpPr>
              <p:nvPr/>
            </p:nvSpPr>
            <p:spPr bwMode="auto">
              <a:xfrm>
                <a:off x="5743" y="2273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3" name="Freeform 15182"/>
              <p:cNvSpPr>
                <a:spLocks/>
              </p:cNvSpPr>
              <p:nvPr/>
            </p:nvSpPr>
            <p:spPr bwMode="auto">
              <a:xfrm>
                <a:off x="4667" y="28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4" name="Freeform 15183"/>
              <p:cNvSpPr>
                <a:spLocks/>
              </p:cNvSpPr>
              <p:nvPr/>
            </p:nvSpPr>
            <p:spPr bwMode="auto">
              <a:xfrm>
                <a:off x="4019" y="268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5" name="Freeform 15184"/>
              <p:cNvSpPr>
                <a:spLocks/>
              </p:cNvSpPr>
              <p:nvPr/>
            </p:nvSpPr>
            <p:spPr bwMode="auto">
              <a:xfrm>
                <a:off x="6097" y="223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6" name="Freeform 15185"/>
              <p:cNvSpPr>
                <a:spLocks/>
              </p:cNvSpPr>
              <p:nvPr/>
            </p:nvSpPr>
            <p:spPr bwMode="auto">
              <a:xfrm>
                <a:off x="5221" y="202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7" name="Freeform 15186"/>
              <p:cNvSpPr>
                <a:spLocks/>
              </p:cNvSpPr>
              <p:nvPr/>
            </p:nvSpPr>
            <p:spPr bwMode="auto">
              <a:xfrm>
                <a:off x="3883" y="20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8" name="Freeform 15187"/>
              <p:cNvSpPr>
                <a:spLocks/>
              </p:cNvSpPr>
              <p:nvPr/>
            </p:nvSpPr>
            <p:spPr bwMode="auto">
              <a:xfrm>
                <a:off x="4516" y="20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9" name="Freeform 15188"/>
              <p:cNvSpPr>
                <a:spLocks/>
              </p:cNvSpPr>
              <p:nvPr/>
            </p:nvSpPr>
            <p:spPr bwMode="auto">
              <a:xfrm>
                <a:off x="4684" y="18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0" name="Freeform 15189"/>
              <p:cNvSpPr>
                <a:spLocks/>
              </p:cNvSpPr>
              <p:nvPr/>
            </p:nvSpPr>
            <p:spPr bwMode="auto">
              <a:xfrm>
                <a:off x="4187" y="225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1" name="Freeform 15190"/>
              <p:cNvSpPr>
                <a:spLocks/>
              </p:cNvSpPr>
              <p:nvPr/>
            </p:nvSpPr>
            <p:spPr bwMode="auto">
              <a:xfrm>
                <a:off x="5901" y="221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2" name="Freeform 15191"/>
              <p:cNvSpPr>
                <a:spLocks/>
              </p:cNvSpPr>
              <p:nvPr/>
            </p:nvSpPr>
            <p:spPr bwMode="auto">
              <a:xfrm>
                <a:off x="5306" y="178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3" name="Freeform 15192"/>
              <p:cNvSpPr>
                <a:spLocks/>
              </p:cNvSpPr>
              <p:nvPr/>
            </p:nvSpPr>
            <p:spPr bwMode="auto">
              <a:xfrm>
                <a:off x="5031" y="188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4" name="Freeform 15193"/>
              <p:cNvSpPr>
                <a:spLocks/>
              </p:cNvSpPr>
              <p:nvPr/>
            </p:nvSpPr>
            <p:spPr bwMode="auto">
              <a:xfrm>
                <a:off x="5843" y="190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5" name="Freeform 15194"/>
              <p:cNvSpPr>
                <a:spLocks/>
              </p:cNvSpPr>
              <p:nvPr/>
            </p:nvSpPr>
            <p:spPr bwMode="auto">
              <a:xfrm>
                <a:off x="4912" y="182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6" name="Freeform 15195"/>
              <p:cNvSpPr>
                <a:spLocks/>
              </p:cNvSpPr>
              <p:nvPr/>
            </p:nvSpPr>
            <p:spPr bwMode="auto">
              <a:xfrm>
                <a:off x="5044" y="28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7" name="Freeform 15196"/>
              <p:cNvSpPr>
                <a:spLocks/>
              </p:cNvSpPr>
              <p:nvPr/>
            </p:nvSpPr>
            <p:spPr bwMode="auto">
              <a:xfrm>
                <a:off x="5717" y="21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8" name="Freeform 15197"/>
              <p:cNvSpPr>
                <a:spLocks/>
              </p:cNvSpPr>
              <p:nvPr/>
            </p:nvSpPr>
            <p:spPr bwMode="auto">
              <a:xfrm>
                <a:off x="5248" y="28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9" name="Freeform 15198"/>
              <p:cNvSpPr>
                <a:spLocks/>
              </p:cNvSpPr>
              <p:nvPr/>
            </p:nvSpPr>
            <p:spPr bwMode="auto">
              <a:xfrm>
                <a:off x="5373" y="199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0" name="Freeform 15199"/>
              <p:cNvSpPr>
                <a:spLocks/>
              </p:cNvSpPr>
              <p:nvPr/>
            </p:nvSpPr>
            <p:spPr bwMode="auto">
              <a:xfrm>
                <a:off x="4821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1" name="Freeform 15200"/>
              <p:cNvSpPr>
                <a:spLocks/>
              </p:cNvSpPr>
              <p:nvPr/>
            </p:nvSpPr>
            <p:spPr bwMode="auto">
              <a:xfrm>
                <a:off x="4548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2" name="Freeform 15201"/>
              <p:cNvSpPr>
                <a:spLocks/>
              </p:cNvSpPr>
              <p:nvPr/>
            </p:nvSpPr>
            <p:spPr bwMode="auto">
              <a:xfrm>
                <a:off x="4378" y="255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3" name="Freeform 15202"/>
              <p:cNvSpPr>
                <a:spLocks/>
              </p:cNvSpPr>
              <p:nvPr/>
            </p:nvSpPr>
            <p:spPr bwMode="auto">
              <a:xfrm>
                <a:off x="5566" y="284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4" name="Freeform 15203"/>
              <p:cNvSpPr>
                <a:spLocks/>
              </p:cNvSpPr>
              <p:nvPr/>
            </p:nvSpPr>
            <p:spPr bwMode="auto">
              <a:xfrm>
                <a:off x="5832" y="24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5" name="Freeform 15204"/>
              <p:cNvSpPr>
                <a:spLocks/>
              </p:cNvSpPr>
              <p:nvPr/>
            </p:nvSpPr>
            <p:spPr bwMode="auto">
              <a:xfrm>
                <a:off x="5112" y="19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6" name="Freeform 15205"/>
              <p:cNvSpPr>
                <a:spLocks/>
              </p:cNvSpPr>
              <p:nvPr/>
            </p:nvSpPr>
            <p:spPr bwMode="auto">
              <a:xfrm>
                <a:off x="4706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7" name="Freeform 15206"/>
              <p:cNvSpPr>
                <a:spLocks/>
              </p:cNvSpPr>
              <p:nvPr/>
            </p:nvSpPr>
            <p:spPr bwMode="auto">
              <a:xfrm>
                <a:off x="5499" y="27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8" name="Freeform 15207"/>
              <p:cNvSpPr>
                <a:spLocks/>
              </p:cNvSpPr>
              <p:nvPr/>
            </p:nvSpPr>
            <p:spPr bwMode="auto">
              <a:xfrm>
                <a:off x="4408" y="233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9" name="Freeform 15208"/>
              <p:cNvSpPr>
                <a:spLocks/>
              </p:cNvSpPr>
              <p:nvPr/>
            </p:nvSpPr>
            <p:spPr bwMode="auto">
              <a:xfrm>
                <a:off x="4260" y="260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0" name="Freeform 15209"/>
              <p:cNvSpPr>
                <a:spLocks/>
              </p:cNvSpPr>
              <p:nvPr/>
            </p:nvSpPr>
            <p:spPr bwMode="auto">
              <a:xfrm>
                <a:off x="4904" y="28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1" name="Freeform 15210"/>
              <p:cNvSpPr>
                <a:spLocks/>
              </p:cNvSpPr>
              <p:nvPr/>
            </p:nvSpPr>
            <p:spPr bwMode="auto">
              <a:xfrm>
                <a:off x="4622" y="18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2" name="Freeform 15211"/>
              <p:cNvSpPr>
                <a:spLocks/>
              </p:cNvSpPr>
              <p:nvPr/>
            </p:nvSpPr>
            <p:spPr bwMode="auto">
              <a:xfrm>
                <a:off x="5372" y="26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3" name="Freeform 15212"/>
              <p:cNvSpPr>
                <a:spLocks/>
              </p:cNvSpPr>
              <p:nvPr/>
            </p:nvSpPr>
            <p:spPr bwMode="auto">
              <a:xfrm>
                <a:off x="4854" y="182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4" name="Freeform 15213"/>
              <p:cNvSpPr>
                <a:spLocks/>
              </p:cNvSpPr>
              <p:nvPr/>
            </p:nvSpPr>
            <p:spPr bwMode="auto">
              <a:xfrm>
                <a:off x="4029" y="208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5" name="Freeform 15214"/>
              <p:cNvSpPr>
                <a:spLocks/>
              </p:cNvSpPr>
              <p:nvPr/>
            </p:nvSpPr>
            <p:spPr bwMode="auto">
              <a:xfrm>
                <a:off x="5392" y="27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6" name="Freeform 15215"/>
              <p:cNvSpPr>
                <a:spLocks/>
              </p:cNvSpPr>
              <p:nvPr/>
            </p:nvSpPr>
            <p:spPr bwMode="auto">
              <a:xfrm>
                <a:off x="5081" y="20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7" name="Freeform 15216"/>
              <p:cNvSpPr>
                <a:spLocks/>
              </p:cNvSpPr>
              <p:nvPr/>
            </p:nvSpPr>
            <p:spPr bwMode="auto">
              <a:xfrm>
                <a:off x="5247" y="28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8" name="Freeform 15217"/>
              <p:cNvSpPr>
                <a:spLocks/>
              </p:cNvSpPr>
              <p:nvPr/>
            </p:nvSpPr>
            <p:spPr bwMode="auto">
              <a:xfrm>
                <a:off x="5093" y="200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9" name="Freeform 15218"/>
              <p:cNvSpPr>
                <a:spLocks/>
              </p:cNvSpPr>
              <p:nvPr/>
            </p:nvSpPr>
            <p:spPr bwMode="auto">
              <a:xfrm>
                <a:off x="4081" y="25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0" name="Freeform 15219"/>
              <p:cNvSpPr>
                <a:spLocks/>
              </p:cNvSpPr>
              <p:nvPr/>
            </p:nvSpPr>
            <p:spPr bwMode="auto">
              <a:xfrm>
                <a:off x="5194" y="1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1" name="Freeform 15220"/>
              <p:cNvSpPr>
                <a:spLocks/>
              </p:cNvSpPr>
              <p:nvPr/>
            </p:nvSpPr>
            <p:spPr bwMode="auto">
              <a:xfrm>
                <a:off x="4860" y="188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2" name="Freeform 15221"/>
              <p:cNvSpPr>
                <a:spLocks/>
              </p:cNvSpPr>
              <p:nvPr/>
            </p:nvSpPr>
            <p:spPr bwMode="auto">
              <a:xfrm>
                <a:off x="5059" y="176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3" name="Freeform 15222"/>
              <p:cNvSpPr>
                <a:spLocks/>
              </p:cNvSpPr>
              <p:nvPr/>
            </p:nvSpPr>
            <p:spPr bwMode="auto">
              <a:xfrm>
                <a:off x="5601" y="23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4" name="Freeform 15223"/>
              <p:cNvSpPr>
                <a:spLocks/>
              </p:cNvSpPr>
              <p:nvPr/>
            </p:nvSpPr>
            <p:spPr bwMode="auto">
              <a:xfrm>
                <a:off x="4853" y="158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5" name="Freeform 15224"/>
              <p:cNvSpPr>
                <a:spLocks/>
              </p:cNvSpPr>
              <p:nvPr/>
            </p:nvSpPr>
            <p:spPr bwMode="auto">
              <a:xfrm>
                <a:off x="4156" y="24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6" name="Freeform 15225"/>
              <p:cNvSpPr>
                <a:spLocks/>
              </p:cNvSpPr>
              <p:nvPr/>
            </p:nvSpPr>
            <p:spPr bwMode="auto">
              <a:xfrm>
                <a:off x="5322" y="18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7" name="Freeform 15226"/>
              <p:cNvSpPr>
                <a:spLocks/>
              </p:cNvSpPr>
              <p:nvPr/>
            </p:nvSpPr>
            <p:spPr bwMode="auto">
              <a:xfrm>
                <a:off x="5278" y="26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8" name="Freeform 15227"/>
              <p:cNvSpPr>
                <a:spLocks/>
              </p:cNvSpPr>
              <p:nvPr/>
            </p:nvSpPr>
            <p:spPr bwMode="auto">
              <a:xfrm>
                <a:off x="5288" y="27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9" name="Freeform 15228"/>
              <p:cNvSpPr>
                <a:spLocks/>
              </p:cNvSpPr>
              <p:nvPr/>
            </p:nvSpPr>
            <p:spPr bwMode="auto">
              <a:xfrm>
                <a:off x="4992" y="280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0" name="Freeform 15229"/>
              <p:cNvSpPr>
                <a:spLocks/>
              </p:cNvSpPr>
              <p:nvPr/>
            </p:nvSpPr>
            <p:spPr bwMode="auto">
              <a:xfrm>
                <a:off x="4413" y="28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1" name="Freeform 15230"/>
              <p:cNvSpPr>
                <a:spLocks/>
              </p:cNvSpPr>
              <p:nvPr/>
            </p:nvSpPr>
            <p:spPr bwMode="auto">
              <a:xfrm>
                <a:off x="5112" y="311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2" name="Freeform 15231"/>
              <p:cNvSpPr>
                <a:spLocks/>
              </p:cNvSpPr>
              <p:nvPr/>
            </p:nvSpPr>
            <p:spPr bwMode="auto">
              <a:xfrm>
                <a:off x="5142" y="282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3" name="Freeform 15232"/>
              <p:cNvSpPr>
                <a:spLocks/>
              </p:cNvSpPr>
              <p:nvPr/>
            </p:nvSpPr>
            <p:spPr bwMode="auto">
              <a:xfrm>
                <a:off x="5087" y="30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7" name="Group 15434"/>
            <p:cNvGrpSpPr>
              <a:grpSpLocks/>
            </p:cNvGrpSpPr>
            <p:nvPr/>
          </p:nvGrpSpPr>
          <p:grpSpPr bwMode="auto">
            <a:xfrm>
              <a:off x="3802" y="1702"/>
              <a:ext cx="2446" cy="1486"/>
              <a:chOff x="3802" y="1702"/>
              <a:chExt cx="2446" cy="1486"/>
            </a:xfrm>
          </p:grpSpPr>
          <p:sp>
            <p:nvSpPr>
              <p:cNvPr id="11114" name="Freeform 15234"/>
              <p:cNvSpPr>
                <a:spLocks/>
              </p:cNvSpPr>
              <p:nvPr/>
            </p:nvSpPr>
            <p:spPr bwMode="auto">
              <a:xfrm>
                <a:off x="4298" y="281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5" name="Freeform 15235"/>
              <p:cNvSpPr>
                <a:spLocks/>
              </p:cNvSpPr>
              <p:nvPr/>
            </p:nvSpPr>
            <p:spPr bwMode="auto">
              <a:xfrm>
                <a:off x="4899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6" name="Freeform 15236"/>
              <p:cNvSpPr>
                <a:spLocks/>
              </p:cNvSpPr>
              <p:nvPr/>
            </p:nvSpPr>
            <p:spPr bwMode="auto">
              <a:xfrm>
                <a:off x="4623" y="289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7" name="Freeform 15237"/>
              <p:cNvSpPr>
                <a:spLocks/>
              </p:cNvSpPr>
              <p:nvPr/>
            </p:nvSpPr>
            <p:spPr bwMode="auto">
              <a:xfrm>
                <a:off x="5047" y="188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8" name="Freeform 15238"/>
              <p:cNvSpPr>
                <a:spLocks/>
              </p:cNvSpPr>
              <p:nvPr/>
            </p:nvSpPr>
            <p:spPr bwMode="auto">
              <a:xfrm>
                <a:off x="6164" y="266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9" name="Freeform 15239"/>
              <p:cNvSpPr>
                <a:spLocks/>
              </p:cNvSpPr>
              <p:nvPr/>
            </p:nvSpPr>
            <p:spPr bwMode="auto">
              <a:xfrm>
                <a:off x="6036" y="24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0" name="Freeform 15240"/>
              <p:cNvSpPr>
                <a:spLocks/>
              </p:cNvSpPr>
              <p:nvPr/>
            </p:nvSpPr>
            <p:spPr bwMode="auto">
              <a:xfrm>
                <a:off x="5751" y="248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1" name="Freeform 15241"/>
              <p:cNvSpPr>
                <a:spLocks/>
              </p:cNvSpPr>
              <p:nvPr/>
            </p:nvSpPr>
            <p:spPr bwMode="auto">
              <a:xfrm>
                <a:off x="5746" y="25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2" name="Freeform 15242"/>
              <p:cNvSpPr>
                <a:spLocks/>
              </p:cNvSpPr>
              <p:nvPr/>
            </p:nvSpPr>
            <p:spPr bwMode="auto">
              <a:xfrm>
                <a:off x="4791" y="18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3" name="Freeform 15243"/>
              <p:cNvSpPr>
                <a:spLocks/>
              </p:cNvSpPr>
              <p:nvPr/>
            </p:nvSpPr>
            <p:spPr bwMode="auto">
              <a:xfrm>
                <a:off x="4728" y="22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4" name="Freeform 15244"/>
              <p:cNvSpPr>
                <a:spLocks/>
              </p:cNvSpPr>
              <p:nvPr/>
            </p:nvSpPr>
            <p:spPr bwMode="auto">
              <a:xfrm>
                <a:off x="4580" y="24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5" name="Freeform 15245"/>
              <p:cNvSpPr>
                <a:spLocks/>
              </p:cNvSpPr>
              <p:nvPr/>
            </p:nvSpPr>
            <p:spPr bwMode="auto">
              <a:xfrm>
                <a:off x="4248" y="26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6" name="Freeform 15246"/>
              <p:cNvSpPr>
                <a:spLocks/>
              </p:cNvSpPr>
              <p:nvPr/>
            </p:nvSpPr>
            <p:spPr bwMode="auto">
              <a:xfrm>
                <a:off x="4832" y="19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7" name="Freeform 15247"/>
              <p:cNvSpPr>
                <a:spLocks/>
              </p:cNvSpPr>
              <p:nvPr/>
            </p:nvSpPr>
            <p:spPr bwMode="auto">
              <a:xfrm>
                <a:off x="4984" y="171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8" name="Freeform 15248"/>
              <p:cNvSpPr>
                <a:spLocks/>
              </p:cNvSpPr>
              <p:nvPr/>
            </p:nvSpPr>
            <p:spPr bwMode="auto">
              <a:xfrm>
                <a:off x="5263" y="19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9" name="Freeform 15249"/>
              <p:cNvSpPr>
                <a:spLocks/>
              </p:cNvSpPr>
              <p:nvPr/>
            </p:nvSpPr>
            <p:spPr bwMode="auto">
              <a:xfrm>
                <a:off x="5633" y="27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0" name="Freeform 15250"/>
              <p:cNvSpPr>
                <a:spLocks/>
              </p:cNvSpPr>
              <p:nvPr/>
            </p:nvSpPr>
            <p:spPr bwMode="auto">
              <a:xfrm>
                <a:off x="4500" y="19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1" name="Freeform 15251"/>
              <p:cNvSpPr>
                <a:spLocks/>
              </p:cNvSpPr>
              <p:nvPr/>
            </p:nvSpPr>
            <p:spPr bwMode="auto">
              <a:xfrm>
                <a:off x="5176" y="25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2" name="Freeform 15252"/>
              <p:cNvSpPr>
                <a:spLocks/>
              </p:cNvSpPr>
              <p:nvPr/>
            </p:nvSpPr>
            <p:spPr bwMode="auto">
              <a:xfrm>
                <a:off x="5058" y="283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3" name="Freeform 15253"/>
              <p:cNvSpPr>
                <a:spLocks/>
              </p:cNvSpPr>
              <p:nvPr/>
            </p:nvSpPr>
            <p:spPr bwMode="auto">
              <a:xfrm>
                <a:off x="5752" y="228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4" name="Freeform 15254"/>
              <p:cNvSpPr>
                <a:spLocks/>
              </p:cNvSpPr>
              <p:nvPr/>
            </p:nvSpPr>
            <p:spPr bwMode="auto">
              <a:xfrm>
                <a:off x="4861" y="28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5" name="Freeform 15255"/>
              <p:cNvSpPr>
                <a:spLocks/>
              </p:cNvSpPr>
              <p:nvPr/>
            </p:nvSpPr>
            <p:spPr bwMode="auto">
              <a:xfrm>
                <a:off x="5354" y="22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6" name="Freeform 15256"/>
              <p:cNvSpPr>
                <a:spLocks/>
              </p:cNvSpPr>
              <p:nvPr/>
            </p:nvSpPr>
            <p:spPr bwMode="auto">
              <a:xfrm>
                <a:off x="4133" y="27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7" name="Freeform 15257"/>
              <p:cNvSpPr>
                <a:spLocks/>
              </p:cNvSpPr>
              <p:nvPr/>
            </p:nvSpPr>
            <p:spPr bwMode="auto">
              <a:xfrm>
                <a:off x="4351" y="24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8" name="Freeform 15258"/>
              <p:cNvSpPr>
                <a:spLocks/>
              </p:cNvSpPr>
              <p:nvPr/>
            </p:nvSpPr>
            <p:spPr bwMode="auto">
              <a:xfrm>
                <a:off x="4778" y="28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9" name="Freeform 15259"/>
              <p:cNvSpPr>
                <a:spLocks/>
              </p:cNvSpPr>
              <p:nvPr/>
            </p:nvSpPr>
            <p:spPr bwMode="auto">
              <a:xfrm>
                <a:off x="4886" y="21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0" name="Freeform 15260"/>
              <p:cNvSpPr>
                <a:spLocks/>
              </p:cNvSpPr>
              <p:nvPr/>
            </p:nvSpPr>
            <p:spPr bwMode="auto">
              <a:xfrm>
                <a:off x="5289" y="19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1" name="Freeform 15261"/>
              <p:cNvSpPr>
                <a:spLocks/>
              </p:cNvSpPr>
              <p:nvPr/>
            </p:nvSpPr>
            <p:spPr bwMode="auto">
              <a:xfrm>
                <a:off x="5157" y="18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2" name="Freeform 15262"/>
              <p:cNvSpPr>
                <a:spLocks/>
              </p:cNvSpPr>
              <p:nvPr/>
            </p:nvSpPr>
            <p:spPr bwMode="auto">
              <a:xfrm>
                <a:off x="4294" y="243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3" name="Freeform 15263"/>
              <p:cNvSpPr>
                <a:spLocks/>
              </p:cNvSpPr>
              <p:nvPr/>
            </p:nvSpPr>
            <p:spPr bwMode="auto">
              <a:xfrm>
                <a:off x="5446" y="24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4" name="Freeform 15264"/>
              <p:cNvSpPr>
                <a:spLocks/>
              </p:cNvSpPr>
              <p:nvPr/>
            </p:nvSpPr>
            <p:spPr bwMode="auto">
              <a:xfrm>
                <a:off x="4889" y="289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5" name="Freeform 15265"/>
              <p:cNvSpPr>
                <a:spLocks/>
              </p:cNvSpPr>
              <p:nvPr/>
            </p:nvSpPr>
            <p:spPr bwMode="auto">
              <a:xfrm>
                <a:off x="4396" y="26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6" name="Freeform 15266"/>
              <p:cNvSpPr>
                <a:spLocks/>
              </p:cNvSpPr>
              <p:nvPr/>
            </p:nvSpPr>
            <p:spPr bwMode="auto">
              <a:xfrm>
                <a:off x="5106" y="20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7" name="Freeform 15267"/>
              <p:cNvSpPr>
                <a:spLocks/>
              </p:cNvSpPr>
              <p:nvPr/>
            </p:nvSpPr>
            <p:spPr bwMode="auto">
              <a:xfrm>
                <a:off x="5137" y="182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8" name="Freeform 15268"/>
              <p:cNvSpPr>
                <a:spLocks/>
              </p:cNvSpPr>
              <p:nvPr/>
            </p:nvSpPr>
            <p:spPr bwMode="auto">
              <a:xfrm>
                <a:off x="5581" y="268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9" name="Freeform 15269"/>
              <p:cNvSpPr>
                <a:spLocks/>
              </p:cNvSpPr>
              <p:nvPr/>
            </p:nvSpPr>
            <p:spPr bwMode="auto">
              <a:xfrm>
                <a:off x="4191" y="275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0" name="Freeform 15270"/>
              <p:cNvSpPr>
                <a:spLocks/>
              </p:cNvSpPr>
              <p:nvPr/>
            </p:nvSpPr>
            <p:spPr bwMode="auto">
              <a:xfrm>
                <a:off x="3802" y="22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1" name="Freeform 15271"/>
              <p:cNvSpPr>
                <a:spLocks/>
              </p:cNvSpPr>
              <p:nvPr/>
            </p:nvSpPr>
            <p:spPr bwMode="auto">
              <a:xfrm>
                <a:off x="5470" y="21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2" name="Freeform 15272"/>
              <p:cNvSpPr>
                <a:spLocks/>
              </p:cNvSpPr>
              <p:nvPr/>
            </p:nvSpPr>
            <p:spPr bwMode="auto">
              <a:xfrm>
                <a:off x="4549" y="27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3" name="Freeform 15273"/>
              <p:cNvSpPr>
                <a:spLocks/>
              </p:cNvSpPr>
              <p:nvPr/>
            </p:nvSpPr>
            <p:spPr bwMode="auto">
              <a:xfrm>
                <a:off x="5009" y="1933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4" name="Freeform 15274"/>
              <p:cNvSpPr>
                <a:spLocks/>
              </p:cNvSpPr>
              <p:nvPr/>
            </p:nvSpPr>
            <p:spPr bwMode="auto">
              <a:xfrm>
                <a:off x="4394" y="19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5" name="Freeform 15275"/>
              <p:cNvSpPr>
                <a:spLocks/>
              </p:cNvSpPr>
              <p:nvPr/>
            </p:nvSpPr>
            <p:spPr bwMode="auto">
              <a:xfrm>
                <a:off x="4395" y="18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6" name="Freeform 15276"/>
              <p:cNvSpPr>
                <a:spLocks/>
              </p:cNvSpPr>
              <p:nvPr/>
            </p:nvSpPr>
            <p:spPr bwMode="auto">
              <a:xfrm>
                <a:off x="5014" y="272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7" name="Freeform 15277"/>
              <p:cNvSpPr>
                <a:spLocks/>
              </p:cNvSpPr>
              <p:nvPr/>
            </p:nvSpPr>
            <p:spPr bwMode="auto">
              <a:xfrm>
                <a:off x="5638" y="261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8" name="Freeform 15278"/>
              <p:cNvSpPr>
                <a:spLocks/>
              </p:cNvSpPr>
              <p:nvPr/>
            </p:nvSpPr>
            <p:spPr bwMode="auto">
              <a:xfrm>
                <a:off x="5633" y="1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9" name="Freeform 15279"/>
              <p:cNvSpPr>
                <a:spLocks/>
              </p:cNvSpPr>
              <p:nvPr/>
            </p:nvSpPr>
            <p:spPr bwMode="auto">
              <a:xfrm>
                <a:off x="4409" y="27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0" name="Freeform 15280"/>
              <p:cNvSpPr>
                <a:spLocks/>
              </p:cNvSpPr>
              <p:nvPr/>
            </p:nvSpPr>
            <p:spPr bwMode="auto">
              <a:xfrm>
                <a:off x="4604" y="223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1" name="Freeform 15281"/>
              <p:cNvSpPr>
                <a:spLocks/>
              </p:cNvSpPr>
              <p:nvPr/>
            </p:nvSpPr>
            <p:spPr bwMode="auto">
              <a:xfrm>
                <a:off x="4614" y="26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2" name="Freeform 15282"/>
              <p:cNvSpPr>
                <a:spLocks/>
              </p:cNvSpPr>
              <p:nvPr/>
            </p:nvSpPr>
            <p:spPr bwMode="auto">
              <a:xfrm>
                <a:off x="4525" y="31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3" name="Freeform 15283"/>
              <p:cNvSpPr>
                <a:spLocks/>
              </p:cNvSpPr>
              <p:nvPr/>
            </p:nvSpPr>
            <p:spPr bwMode="auto">
              <a:xfrm>
                <a:off x="4906" y="282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4" name="Freeform 15284"/>
              <p:cNvSpPr>
                <a:spLocks/>
              </p:cNvSpPr>
              <p:nvPr/>
            </p:nvSpPr>
            <p:spPr bwMode="auto">
              <a:xfrm>
                <a:off x="5352" y="276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5" name="Freeform 15285"/>
              <p:cNvSpPr>
                <a:spLocks/>
              </p:cNvSpPr>
              <p:nvPr/>
            </p:nvSpPr>
            <p:spPr bwMode="auto">
              <a:xfrm>
                <a:off x="4663" y="22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6" name="Freeform 15286"/>
              <p:cNvSpPr>
                <a:spLocks/>
              </p:cNvSpPr>
              <p:nvPr/>
            </p:nvSpPr>
            <p:spPr bwMode="auto">
              <a:xfrm>
                <a:off x="4290" y="28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7" name="Freeform 15287"/>
              <p:cNvSpPr>
                <a:spLocks/>
              </p:cNvSpPr>
              <p:nvPr/>
            </p:nvSpPr>
            <p:spPr bwMode="auto">
              <a:xfrm>
                <a:off x="4557" y="1995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8" name="Freeform 15288"/>
              <p:cNvSpPr>
                <a:spLocks/>
              </p:cNvSpPr>
              <p:nvPr/>
            </p:nvSpPr>
            <p:spPr bwMode="auto">
              <a:xfrm>
                <a:off x="4075" y="279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9" name="Freeform 15289"/>
              <p:cNvSpPr>
                <a:spLocks/>
              </p:cNvSpPr>
              <p:nvPr/>
            </p:nvSpPr>
            <p:spPr bwMode="auto">
              <a:xfrm>
                <a:off x="5316" y="22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0" name="Freeform 15290"/>
              <p:cNvSpPr>
                <a:spLocks/>
              </p:cNvSpPr>
              <p:nvPr/>
            </p:nvSpPr>
            <p:spPr bwMode="auto">
              <a:xfrm>
                <a:off x="5377" y="27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1" name="Freeform 15291"/>
              <p:cNvSpPr>
                <a:spLocks/>
              </p:cNvSpPr>
              <p:nvPr/>
            </p:nvSpPr>
            <p:spPr bwMode="auto">
              <a:xfrm>
                <a:off x="4528" y="22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2" name="Freeform 15292"/>
              <p:cNvSpPr>
                <a:spLocks/>
              </p:cNvSpPr>
              <p:nvPr/>
            </p:nvSpPr>
            <p:spPr bwMode="auto">
              <a:xfrm>
                <a:off x="5504" y="22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3" name="Freeform 15293"/>
              <p:cNvSpPr>
                <a:spLocks/>
              </p:cNvSpPr>
              <p:nvPr/>
            </p:nvSpPr>
            <p:spPr bwMode="auto">
              <a:xfrm>
                <a:off x="4876" y="251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4" name="Freeform 15294"/>
              <p:cNvSpPr>
                <a:spLocks/>
              </p:cNvSpPr>
              <p:nvPr/>
            </p:nvSpPr>
            <p:spPr bwMode="auto">
              <a:xfrm>
                <a:off x="4279" y="28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5" name="Freeform 15295"/>
              <p:cNvSpPr>
                <a:spLocks/>
              </p:cNvSpPr>
              <p:nvPr/>
            </p:nvSpPr>
            <p:spPr bwMode="auto">
              <a:xfrm>
                <a:off x="4740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6" name="Freeform 15296"/>
              <p:cNvSpPr>
                <a:spLocks/>
              </p:cNvSpPr>
              <p:nvPr/>
            </p:nvSpPr>
            <p:spPr bwMode="auto">
              <a:xfrm>
                <a:off x="4386" y="206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7" name="Freeform 15297"/>
              <p:cNvSpPr>
                <a:spLocks/>
              </p:cNvSpPr>
              <p:nvPr/>
            </p:nvSpPr>
            <p:spPr bwMode="auto">
              <a:xfrm>
                <a:off x="5371" y="28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8" name="Freeform 15298"/>
              <p:cNvSpPr>
                <a:spLocks/>
              </p:cNvSpPr>
              <p:nvPr/>
            </p:nvSpPr>
            <p:spPr bwMode="auto">
              <a:xfrm>
                <a:off x="5238" y="17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9" name="Freeform 15299"/>
              <p:cNvSpPr>
                <a:spLocks/>
              </p:cNvSpPr>
              <p:nvPr/>
            </p:nvSpPr>
            <p:spPr bwMode="auto">
              <a:xfrm>
                <a:off x="4549" y="209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0" name="Freeform 15300"/>
              <p:cNvSpPr>
                <a:spLocks/>
              </p:cNvSpPr>
              <p:nvPr/>
            </p:nvSpPr>
            <p:spPr bwMode="auto">
              <a:xfrm>
                <a:off x="4974" y="285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1" name="Freeform 15301"/>
              <p:cNvSpPr>
                <a:spLocks/>
              </p:cNvSpPr>
              <p:nvPr/>
            </p:nvSpPr>
            <p:spPr bwMode="auto">
              <a:xfrm>
                <a:off x="4091" y="27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2" name="Freeform 15302"/>
              <p:cNvSpPr>
                <a:spLocks/>
              </p:cNvSpPr>
              <p:nvPr/>
            </p:nvSpPr>
            <p:spPr bwMode="auto">
              <a:xfrm>
                <a:off x="4474" y="27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3" name="Freeform 15303"/>
              <p:cNvSpPr>
                <a:spLocks/>
              </p:cNvSpPr>
              <p:nvPr/>
            </p:nvSpPr>
            <p:spPr bwMode="auto">
              <a:xfrm>
                <a:off x="6011" y="21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4" name="Freeform 15304"/>
              <p:cNvSpPr>
                <a:spLocks/>
              </p:cNvSpPr>
              <p:nvPr/>
            </p:nvSpPr>
            <p:spPr bwMode="auto">
              <a:xfrm>
                <a:off x="5261" y="219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5" name="Freeform 15305"/>
              <p:cNvSpPr>
                <a:spLocks/>
              </p:cNvSpPr>
              <p:nvPr/>
            </p:nvSpPr>
            <p:spPr bwMode="auto">
              <a:xfrm>
                <a:off x="4855" y="19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6" name="Freeform 15306"/>
              <p:cNvSpPr>
                <a:spLocks/>
              </p:cNvSpPr>
              <p:nvPr/>
            </p:nvSpPr>
            <p:spPr bwMode="auto">
              <a:xfrm>
                <a:off x="3869" y="24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7" name="Freeform 15307"/>
              <p:cNvSpPr>
                <a:spLocks/>
              </p:cNvSpPr>
              <p:nvPr/>
            </p:nvSpPr>
            <p:spPr bwMode="auto">
              <a:xfrm>
                <a:off x="4120" y="258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8" name="Freeform 15308"/>
              <p:cNvSpPr>
                <a:spLocks/>
              </p:cNvSpPr>
              <p:nvPr/>
            </p:nvSpPr>
            <p:spPr bwMode="auto">
              <a:xfrm>
                <a:off x="5732" y="21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9" name="Freeform 15309"/>
              <p:cNvSpPr>
                <a:spLocks/>
              </p:cNvSpPr>
              <p:nvPr/>
            </p:nvSpPr>
            <p:spPr bwMode="auto">
              <a:xfrm>
                <a:off x="4288" y="26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0" name="Freeform 15310"/>
              <p:cNvSpPr>
                <a:spLocks/>
              </p:cNvSpPr>
              <p:nvPr/>
            </p:nvSpPr>
            <p:spPr bwMode="auto">
              <a:xfrm>
                <a:off x="4952" y="216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1" name="Freeform 15311"/>
              <p:cNvSpPr>
                <a:spLocks/>
              </p:cNvSpPr>
              <p:nvPr/>
            </p:nvSpPr>
            <p:spPr bwMode="auto">
              <a:xfrm>
                <a:off x="4625" y="18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2" name="Freeform 15312"/>
              <p:cNvSpPr>
                <a:spLocks/>
              </p:cNvSpPr>
              <p:nvPr/>
            </p:nvSpPr>
            <p:spPr bwMode="auto">
              <a:xfrm>
                <a:off x="5724" y="26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3" name="Freeform 15313"/>
              <p:cNvSpPr>
                <a:spLocks/>
              </p:cNvSpPr>
              <p:nvPr/>
            </p:nvSpPr>
            <p:spPr bwMode="auto">
              <a:xfrm>
                <a:off x="5131" y="278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4" name="Freeform 15314"/>
              <p:cNvSpPr>
                <a:spLocks/>
              </p:cNvSpPr>
              <p:nvPr/>
            </p:nvSpPr>
            <p:spPr bwMode="auto">
              <a:xfrm>
                <a:off x="5271" y="28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5" name="Freeform 15315"/>
              <p:cNvSpPr>
                <a:spLocks/>
              </p:cNvSpPr>
              <p:nvPr/>
            </p:nvSpPr>
            <p:spPr bwMode="auto">
              <a:xfrm>
                <a:off x="4365" y="277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6" name="Freeform 15316"/>
              <p:cNvSpPr>
                <a:spLocks/>
              </p:cNvSpPr>
              <p:nvPr/>
            </p:nvSpPr>
            <p:spPr bwMode="auto">
              <a:xfrm>
                <a:off x="4201" y="20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7" name="Freeform 15317"/>
              <p:cNvSpPr>
                <a:spLocks/>
              </p:cNvSpPr>
              <p:nvPr/>
            </p:nvSpPr>
            <p:spPr bwMode="auto">
              <a:xfrm>
                <a:off x="5461" y="22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8" name="Freeform 15318"/>
              <p:cNvSpPr>
                <a:spLocks/>
              </p:cNvSpPr>
              <p:nvPr/>
            </p:nvSpPr>
            <p:spPr bwMode="auto">
              <a:xfrm>
                <a:off x="4937" y="19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9" name="Freeform 15319"/>
              <p:cNvSpPr>
                <a:spLocks/>
              </p:cNvSpPr>
              <p:nvPr/>
            </p:nvSpPr>
            <p:spPr bwMode="auto">
              <a:xfrm>
                <a:off x="4383" y="282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0" name="Freeform 15320"/>
              <p:cNvSpPr>
                <a:spLocks/>
              </p:cNvSpPr>
              <p:nvPr/>
            </p:nvSpPr>
            <p:spPr bwMode="auto">
              <a:xfrm>
                <a:off x="5495" y="28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1" name="Freeform 15321"/>
              <p:cNvSpPr>
                <a:spLocks/>
              </p:cNvSpPr>
              <p:nvPr/>
            </p:nvSpPr>
            <p:spPr bwMode="auto">
              <a:xfrm>
                <a:off x="5738" y="20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2" name="Freeform 15322"/>
              <p:cNvSpPr>
                <a:spLocks/>
              </p:cNvSpPr>
              <p:nvPr/>
            </p:nvSpPr>
            <p:spPr bwMode="auto">
              <a:xfrm>
                <a:off x="5820" y="23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3" name="Freeform 15323"/>
              <p:cNvSpPr>
                <a:spLocks/>
              </p:cNvSpPr>
              <p:nvPr/>
            </p:nvSpPr>
            <p:spPr bwMode="auto">
              <a:xfrm>
                <a:off x="5227" y="18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4" name="Freeform 15324"/>
              <p:cNvSpPr>
                <a:spLocks/>
              </p:cNvSpPr>
              <p:nvPr/>
            </p:nvSpPr>
            <p:spPr bwMode="auto">
              <a:xfrm>
                <a:off x="5056" y="1756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5" name="Freeform 15325"/>
              <p:cNvSpPr>
                <a:spLocks/>
              </p:cNvSpPr>
              <p:nvPr/>
            </p:nvSpPr>
            <p:spPr bwMode="auto">
              <a:xfrm>
                <a:off x="5291" y="202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6" name="Freeform 15326"/>
              <p:cNvSpPr>
                <a:spLocks/>
              </p:cNvSpPr>
              <p:nvPr/>
            </p:nvSpPr>
            <p:spPr bwMode="auto">
              <a:xfrm>
                <a:off x="5465" y="22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7" name="Freeform 15327"/>
              <p:cNvSpPr>
                <a:spLocks/>
              </p:cNvSpPr>
              <p:nvPr/>
            </p:nvSpPr>
            <p:spPr bwMode="auto">
              <a:xfrm>
                <a:off x="5751" y="26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8" name="Freeform 15328"/>
              <p:cNvSpPr>
                <a:spLocks/>
              </p:cNvSpPr>
              <p:nvPr/>
            </p:nvSpPr>
            <p:spPr bwMode="auto">
              <a:xfrm>
                <a:off x="4823" y="22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9" name="Freeform 15329"/>
              <p:cNvSpPr>
                <a:spLocks/>
              </p:cNvSpPr>
              <p:nvPr/>
            </p:nvSpPr>
            <p:spPr bwMode="auto">
              <a:xfrm>
                <a:off x="4221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0" name="Freeform 15330"/>
              <p:cNvSpPr>
                <a:spLocks/>
              </p:cNvSpPr>
              <p:nvPr/>
            </p:nvSpPr>
            <p:spPr bwMode="auto">
              <a:xfrm>
                <a:off x="4560" y="21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1" name="Freeform 15331"/>
              <p:cNvSpPr>
                <a:spLocks/>
              </p:cNvSpPr>
              <p:nvPr/>
            </p:nvSpPr>
            <p:spPr bwMode="auto">
              <a:xfrm>
                <a:off x="4396" y="27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2" name="Freeform 15332"/>
              <p:cNvSpPr>
                <a:spLocks/>
              </p:cNvSpPr>
              <p:nvPr/>
            </p:nvSpPr>
            <p:spPr bwMode="auto">
              <a:xfrm>
                <a:off x="4397" y="28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3" name="Freeform 15333"/>
              <p:cNvSpPr>
                <a:spLocks/>
              </p:cNvSpPr>
              <p:nvPr/>
            </p:nvSpPr>
            <p:spPr bwMode="auto">
              <a:xfrm>
                <a:off x="4152" y="28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4" name="Freeform 15334"/>
              <p:cNvSpPr>
                <a:spLocks/>
              </p:cNvSpPr>
              <p:nvPr/>
            </p:nvSpPr>
            <p:spPr bwMode="auto">
              <a:xfrm>
                <a:off x="5816" y="21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5" name="Freeform 15335"/>
              <p:cNvSpPr>
                <a:spLocks/>
              </p:cNvSpPr>
              <p:nvPr/>
            </p:nvSpPr>
            <p:spPr bwMode="auto">
              <a:xfrm>
                <a:off x="5085" y="27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6" name="Freeform 15336"/>
              <p:cNvSpPr>
                <a:spLocks/>
              </p:cNvSpPr>
              <p:nvPr/>
            </p:nvSpPr>
            <p:spPr bwMode="auto">
              <a:xfrm>
                <a:off x="4777" y="276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7" name="Freeform 15337"/>
              <p:cNvSpPr>
                <a:spLocks/>
              </p:cNvSpPr>
              <p:nvPr/>
            </p:nvSpPr>
            <p:spPr bwMode="auto">
              <a:xfrm>
                <a:off x="5679" y="26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8" name="Freeform 15338"/>
              <p:cNvSpPr>
                <a:spLocks/>
              </p:cNvSpPr>
              <p:nvPr/>
            </p:nvSpPr>
            <p:spPr bwMode="auto">
              <a:xfrm>
                <a:off x="4969" y="27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9" name="Freeform 15339"/>
              <p:cNvSpPr>
                <a:spLocks/>
              </p:cNvSpPr>
              <p:nvPr/>
            </p:nvSpPr>
            <p:spPr bwMode="auto">
              <a:xfrm>
                <a:off x="4724" y="221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0" name="Freeform 15340"/>
              <p:cNvSpPr>
                <a:spLocks/>
              </p:cNvSpPr>
              <p:nvPr/>
            </p:nvSpPr>
            <p:spPr bwMode="auto">
              <a:xfrm>
                <a:off x="5511" y="21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1" name="Freeform 15341"/>
              <p:cNvSpPr>
                <a:spLocks/>
              </p:cNvSpPr>
              <p:nvPr/>
            </p:nvSpPr>
            <p:spPr bwMode="auto">
              <a:xfrm>
                <a:off x="4288" y="19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2" name="Freeform 15342"/>
              <p:cNvSpPr>
                <a:spLocks/>
              </p:cNvSpPr>
              <p:nvPr/>
            </p:nvSpPr>
            <p:spPr bwMode="auto">
              <a:xfrm>
                <a:off x="5846" y="26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3" name="Freeform 15343"/>
              <p:cNvSpPr>
                <a:spLocks/>
              </p:cNvSpPr>
              <p:nvPr/>
            </p:nvSpPr>
            <p:spPr bwMode="auto">
              <a:xfrm>
                <a:off x="4485" y="26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4" name="Freeform 15344"/>
              <p:cNvSpPr>
                <a:spLocks/>
              </p:cNvSpPr>
              <p:nvPr/>
            </p:nvSpPr>
            <p:spPr bwMode="auto">
              <a:xfrm>
                <a:off x="5530" y="24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5" name="Freeform 15345"/>
              <p:cNvSpPr>
                <a:spLocks/>
              </p:cNvSpPr>
              <p:nvPr/>
            </p:nvSpPr>
            <p:spPr bwMode="auto">
              <a:xfrm>
                <a:off x="4105" y="26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6" name="Freeform 15346"/>
              <p:cNvSpPr>
                <a:spLocks/>
              </p:cNvSpPr>
              <p:nvPr/>
            </p:nvSpPr>
            <p:spPr bwMode="auto">
              <a:xfrm>
                <a:off x="5049" y="290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7" name="Freeform 15347"/>
              <p:cNvSpPr>
                <a:spLocks/>
              </p:cNvSpPr>
              <p:nvPr/>
            </p:nvSpPr>
            <p:spPr bwMode="auto">
              <a:xfrm>
                <a:off x="5860" y="26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8" name="Freeform 15348"/>
              <p:cNvSpPr>
                <a:spLocks/>
              </p:cNvSpPr>
              <p:nvPr/>
            </p:nvSpPr>
            <p:spPr bwMode="auto">
              <a:xfrm>
                <a:off x="5234" y="19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9" name="Freeform 15349"/>
              <p:cNvSpPr>
                <a:spLocks/>
              </p:cNvSpPr>
              <p:nvPr/>
            </p:nvSpPr>
            <p:spPr bwMode="auto">
              <a:xfrm>
                <a:off x="5858" y="258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0" name="Freeform 15350"/>
              <p:cNvSpPr>
                <a:spLocks/>
              </p:cNvSpPr>
              <p:nvPr/>
            </p:nvSpPr>
            <p:spPr bwMode="auto">
              <a:xfrm>
                <a:off x="5157" y="25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1" name="Freeform 15351"/>
              <p:cNvSpPr>
                <a:spLocks/>
              </p:cNvSpPr>
              <p:nvPr/>
            </p:nvSpPr>
            <p:spPr bwMode="auto">
              <a:xfrm>
                <a:off x="5363" y="258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2" name="Freeform 15352"/>
              <p:cNvSpPr>
                <a:spLocks/>
              </p:cNvSpPr>
              <p:nvPr/>
            </p:nvSpPr>
            <p:spPr bwMode="auto">
              <a:xfrm>
                <a:off x="5768" y="187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3" name="Freeform 15353"/>
              <p:cNvSpPr>
                <a:spLocks/>
              </p:cNvSpPr>
              <p:nvPr/>
            </p:nvSpPr>
            <p:spPr bwMode="auto">
              <a:xfrm>
                <a:off x="5770" y="238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4" name="Freeform 15354"/>
              <p:cNvSpPr>
                <a:spLocks/>
              </p:cNvSpPr>
              <p:nvPr/>
            </p:nvSpPr>
            <p:spPr bwMode="auto">
              <a:xfrm>
                <a:off x="5114" y="27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5" name="Freeform 15355"/>
              <p:cNvSpPr>
                <a:spLocks/>
              </p:cNvSpPr>
              <p:nvPr/>
            </p:nvSpPr>
            <p:spPr bwMode="auto">
              <a:xfrm>
                <a:off x="5487" y="258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6" name="Freeform 15356"/>
              <p:cNvSpPr>
                <a:spLocks/>
              </p:cNvSpPr>
              <p:nvPr/>
            </p:nvSpPr>
            <p:spPr bwMode="auto">
              <a:xfrm>
                <a:off x="5454" y="18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7" name="Freeform 15357"/>
              <p:cNvSpPr>
                <a:spLocks/>
              </p:cNvSpPr>
              <p:nvPr/>
            </p:nvSpPr>
            <p:spPr bwMode="auto">
              <a:xfrm>
                <a:off x="4356" y="28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8" name="Freeform 15358"/>
              <p:cNvSpPr>
                <a:spLocks/>
              </p:cNvSpPr>
              <p:nvPr/>
            </p:nvSpPr>
            <p:spPr bwMode="auto">
              <a:xfrm>
                <a:off x="4442" y="19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9" name="Freeform 15359"/>
              <p:cNvSpPr>
                <a:spLocks/>
              </p:cNvSpPr>
              <p:nvPr/>
            </p:nvSpPr>
            <p:spPr bwMode="auto">
              <a:xfrm>
                <a:off x="4016" y="25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0" name="Freeform 15360"/>
              <p:cNvSpPr>
                <a:spLocks/>
              </p:cNvSpPr>
              <p:nvPr/>
            </p:nvSpPr>
            <p:spPr bwMode="auto">
              <a:xfrm>
                <a:off x="5935" y="254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1" name="Freeform 15361"/>
              <p:cNvSpPr>
                <a:spLocks/>
              </p:cNvSpPr>
              <p:nvPr/>
            </p:nvSpPr>
            <p:spPr bwMode="auto">
              <a:xfrm>
                <a:off x="5526" y="295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2" name="Freeform 15362"/>
              <p:cNvSpPr>
                <a:spLocks/>
              </p:cNvSpPr>
              <p:nvPr/>
            </p:nvSpPr>
            <p:spPr bwMode="auto">
              <a:xfrm>
                <a:off x="5256" y="31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3" name="Freeform 15363"/>
              <p:cNvSpPr>
                <a:spLocks/>
              </p:cNvSpPr>
              <p:nvPr/>
            </p:nvSpPr>
            <p:spPr bwMode="auto">
              <a:xfrm>
                <a:off x="4177" y="216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4" name="Freeform 15364"/>
              <p:cNvSpPr>
                <a:spLocks/>
              </p:cNvSpPr>
              <p:nvPr/>
            </p:nvSpPr>
            <p:spPr bwMode="auto">
              <a:xfrm>
                <a:off x="5961" y="21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5" name="Freeform 15365"/>
              <p:cNvSpPr>
                <a:spLocks/>
              </p:cNvSpPr>
              <p:nvPr/>
            </p:nvSpPr>
            <p:spPr bwMode="auto">
              <a:xfrm>
                <a:off x="4181" y="27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6" name="Freeform 15366"/>
              <p:cNvSpPr>
                <a:spLocks/>
              </p:cNvSpPr>
              <p:nvPr/>
            </p:nvSpPr>
            <p:spPr bwMode="auto">
              <a:xfrm>
                <a:off x="4748" y="174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7" name="Freeform 15367"/>
              <p:cNvSpPr>
                <a:spLocks/>
              </p:cNvSpPr>
              <p:nvPr/>
            </p:nvSpPr>
            <p:spPr bwMode="auto">
              <a:xfrm>
                <a:off x="4888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8" name="Freeform 15368"/>
              <p:cNvSpPr>
                <a:spLocks/>
              </p:cNvSpPr>
              <p:nvPr/>
            </p:nvSpPr>
            <p:spPr bwMode="auto">
              <a:xfrm>
                <a:off x="4838" y="19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9" name="Freeform 15369"/>
              <p:cNvSpPr>
                <a:spLocks/>
              </p:cNvSpPr>
              <p:nvPr/>
            </p:nvSpPr>
            <p:spPr bwMode="auto">
              <a:xfrm>
                <a:off x="4512" y="21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0" name="Freeform 15370"/>
              <p:cNvSpPr>
                <a:spLocks/>
              </p:cNvSpPr>
              <p:nvPr/>
            </p:nvSpPr>
            <p:spPr bwMode="auto">
              <a:xfrm>
                <a:off x="4426" y="29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1" name="Freeform 15371"/>
              <p:cNvSpPr>
                <a:spLocks/>
              </p:cNvSpPr>
              <p:nvPr/>
            </p:nvSpPr>
            <p:spPr bwMode="auto">
              <a:xfrm>
                <a:off x="4104" y="25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2" name="Freeform 15372"/>
              <p:cNvSpPr>
                <a:spLocks/>
              </p:cNvSpPr>
              <p:nvPr/>
            </p:nvSpPr>
            <p:spPr bwMode="auto">
              <a:xfrm>
                <a:off x="4609" y="244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3" name="Freeform 15373"/>
              <p:cNvSpPr>
                <a:spLocks/>
              </p:cNvSpPr>
              <p:nvPr/>
            </p:nvSpPr>
            <p:spPr bwMode="auto">
              <a:xfrm>
                <a:off x="4777" y="20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4" name="Freeform 15374"/>
              <p:cNvSpPr>
                <a:spLocks/>
              </p:cNvSpPr>
              <p:nvPr/>
            </p:nvSpPr>
            <p:spPr bwMode="auto">
              <a:xfrm>
                <a:off x="5807" y="25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5" name="Freeform 15375"/>
              <p:cNvSpPr>
                <a:spLocks/>
              </p:cNvSpPr>
              <p:nvPr/>
            </p:nvSpPr>
            <p:spPr bwMode="auto">
              <a:xfrm>
                <a:off x="5574" y="2017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6" name="Freeform 15376"/>
              <p:cNvSpPr>
                <a:spLocks/>
              </p:cNvSpPr>
              <p:nvPr/>
            </p:nvSpPr>
            <p:spPr bwMode="auto">
              <a:xfrm>
                <a:off x="3856" y="2336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7" name="Freeform 15377"/>
              <p:cNvSpPr>
                <a:spLocks/>
              </p:cNvSpPr>
              <p:nvPr/>
            </p:nvSpPr>
            <p:spPr bwMode="auto">
              <a:xfrm>
                <a:off x="5730" y="236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8" name="Freeform 15378"/>
              <p:cNvSpPr>
                <a:spLocks/>
              </p:cNvSpPr>
              <p:nvPr/>
            </p:nvSpPr>
            <p:spPr bwMode="auto">
              <a:xfrm>
                <a:off x="5423" y="256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9" name="Freeform 15379"/>
              <p:cNvSpPr>
                <a:spLocks/>
              </p:cNvSpPr>
              <p:nvPr/>
            </p:nvSpPr>
            <p:spPr bwMode="auto">
              <a:xfrm>
                <a:off x="5199" y="211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0" name="Freeform 15380"/>
              <p:cNvSpPr>
                <a:spLocks/>
              </p:cNvSpPr>
              <p:nvPr/>
            </p:nvSpPr>
            <p:spPr bwMode="auto">
              <a:xfrm>
                <a:off x="5322" y="28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1" name="Freeform 15381"/>
              <p:cNvSpPr>
                <a:spLocks/>
              </p:cNvSpPr>
              <p:nvPr/>
            </p:nvSpPr>
            <p:spPr bwMode="auto">
              <a:xfrm>
                <a:off x="5083" y="236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2" name="Freeform 15382"/>
              <p:cNvSpPr>
                <a:spLocks/>
              </p:cNvSpPr>
              <p:nvPr/>
            </p:nvSpPr>
            <p:spPr bwMode="auto">
              <a:xfrm>
                <a:off x="5398" y="19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3" name="Freeform 15383"/>
              <p:cNvSpPr>
                <a:spLocks/>
              </p:cNvSpPr>
              <p:nvPr/>
            </p:nvSpPr>
            <p:spPr bwMode="auto">
              <a:xfrm>
                <a:off x="5500" y="28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4" name="Freeform 15384"/>
              <p:cNvSpPr>
                <a:spLocks/>
              </p:cNvSpPr>
              <p:nvPr/>
            </p:nvSpPr>
            <p:spPr bwMode="auto">
              <a:xfrm>
                <a:off x="3886" y="217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5" name="Freeform 15385"/>
              <p:cNvSpPr>
                <a:spLocks/>
              </p:cNvSpPr>
              <p:nvPr/>
            </p:nvSpPr>
            <p:spPr bwMode="auto">
              <a:xfrm>
                <a:off x="5676" y="25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6" name="Freeform 15386"/>
              <p:cNvSpPr>
                <a:spLocks/>
              </p:cNvSpPr>
              <p:nvPr/>
            </p:nvSpPr>
            <p:spPr bwMode="auto">
              <a:xfrm>
                <a:off x="4050" y="27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7" name="Freeform 15387"/>
              <p:cNvSpPr>
                <a:spLocks/>
              </p:cNvSpPr>
              <p:nvPr/>
            </p:nvSpPr>
            <p:spPr bwMode="auto">
              <a:xfrm>
                <a:off x="5566" y="270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8" name="Freeform 15388"/>
              <p:cNvSpPr>
                <a:spLocks/>
              </p:cNvSpPr>
              <p:nvPr/>
            </p:nvSpPr>
            <p:spPr bwMode="auto">
              <a:xfrm>
                <a:off x="5232" y="17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9" name="Freeform 15389"/>
              <p:cNvSpPr>
                <a:spLocks/>
              </p:cNvSpPr>
              <p:nvPr/>
            </p:nvSpPr>
            <p:spPr bwMode="auto">
              <a:xfrm>
                <a:off x="4453" y="26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0" name="Freeform 15390"/>
              <p:cNvSpPr>
                <a:spLocks/>
              </p:cNvSpPr>
              <p:nvPr/>
            </p:nvSpPr>
            <p:spPr bwMode="auto">
              <a:xfrm>
                <a:off x="5068" y="19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1" name="Freeform 15391"/>
              <p:cNvSpPr>
                <a:spLocks/>
              </p:cNvSpPr>
              <p:nvPr/>
            </p:nvSpPr>
            <p:spPr bwMode="auto">
              <a:xfrm>
                <a:off x="5833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2" name="Freeform 15392"/>
              <p:cNvSpPr>
                <a:spLocks/>
              </p:cNvSpPr>
              <p:nvPr/>
            </p:nvSpPr>
            <p:spPr bwMode="auto">
              <a:xfrm>
                <a:off x="4394" y="28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3" name="Freeform 15393"/>
              <p:cNvSpPr>
                <a:spLocks/>
              </p:cNvSpPr>
              <p:nvPr/>
            </p:nvSpPr>
            <p:spPr bwMode="auto">
              <a:xfrm>
                <a:off x="4478" y="198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4" name="Freeform 15394"/>
              <p:cNvSpPr>
                <a:spLocks/>
              </p:cNvSpPr>
              <p:nvPr/>
            </p:nvSpPr>
            <p:spPr bwMode="auto">
              <a:xfrm>
                <a:off x="5334" y="190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5" name="Freeform 15395"/>
              <p:cNvSpPr>
                <a:spLocks/>
              </p:cNvSpPr>
              <p:nvPr/>
            </p:nvSpPr>
            <p:spPr bwMode="auto">
              <a:xfrm>
                <a:off x="5749" y="2766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6" name="Freeform 15396"/>
              <p:cNvSpPr>
                <a:spLocks/>
              </p:cNvSpPr>
              <p:nvPr/>
            </p:nvSpPr>
            <p:spPr bwMode="auto">
              <a:xfrm>
                <a:off x="3968" y="26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7" name="Freeform 15397"/>
              <p:cNvSpPr>
                <a:spLocks/>
              </p:cNvSpPr>
              <p:nvPr/>
            </p:nvSpPr>
            <p:spPr bwMode="auto">
              <a:xfrm>
                <a:off x="5049" y="18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8" name="Freeform 15398"/>
              <p:cNvSpPr>
                <a:spLocks/>
              </p:cNvSpPr>
              <p:nvPr/>
            </p:nvSpPr>
            <p:spPr bwMode="auto">
              <a:xfrm>
                <a:off x="5093" y="203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9" name="Freeform 15399"/>
              <p:cNvSpPr>
                <a:spLocks/>
              </p:cNvSpPr>
              <p:nvPr/>
            </p:nvSpPr>
            <p:spPr bwMode="auto">
              <a:xfrm>
                <a:off x="4945" y="189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0" name="Freeform 15400"/>
              <p:cNvSpPr>
                <a:spLocks/>
              </p:cNvSpPr>
              <p:nvPr/>
            </p:nvSpPr>
            <p:spPr bwMode="auto">
              <a:xfrm>
                <a:off x="4319" y="28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1" name="Freeform 15401"/>
              <p:cNvSpPr>
                <a:spLocks/>
              </p:cNvSpPr>
              <p:nvPr/>
            </p:nvSpPr>
            <p:spPr bwMode="auto">
              <a:xfrm>
                <a:off x="4901" y="27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2" name="Freeform 15402"/>
              <p:cNvSpPr>
                <a:spLocks/>
              </p:cNvSpPr>
              <p:nvPr/>
            </p:nvSpPr>
            <p:spPr bwMode="auto">
              <a:xfrm>
                <a:off x="4626" y="204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3" name="Freeform 15403"/>
              <p:cNvSpPr>
                <a:spLocks/>
              </p:cNvSpPr>
              <p:nvPr/>
            </p:nvSpPr>
            <p:spPr bwMode="auto">
              <a:xfrm>
                <a:off x="5821" y="242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4" name="Freeform 15404"/>
              <p:cNvSpPr>
                <a:spLocks/>
              </p:cNvSpPr>
              <p:nvPr/>
            </p:nvSpPr>
            <p:spPr bwMode="auto">
              <a:xfrm>
                <a:off x="4458" y="255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5" name="Freeform 15405"/>
              <p:cNvSpPr>
                <a:spLocks/>
              </p:cNvSpPr>
              <p:nvPr/>
            </p:nvSpPr>
            <p:spPr bwMode="auto">
              <a:xfrm>
                <a:off x="6058" y="22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6" name="Freeform 15406"/>
              <p:cNvSpPr>
                <a:spLocks/>
              </p:cNvSpPr>
              <p:nvPr/>
            </p:nvSpPr>
            <p:spPr bwMode="auto">
              <a:xfrm>
                <a:off x="4463" y="26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7" name="Freeform 15407"/>
              <p:cNvSpPr>
                <a:spLocks/>
              </p:cNvSpPr>
              <p:nvPr/>
            </p:nvSpPr>
            <p:spPr bwMode="auto">
              <a:xfrm>
                <a:off x="4669" y="185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8" name="Freeform 15408"/>
              <p:cNvSpPr>
                <a:spLocks/>
              </p:cNvSpPr>
              <p:nvPr/>
            </p:nvSpPr>
            <p:spPr bwMode="auto">
              <a:xfrm>
                <a:off x="5707" y="204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9" name="Freeform 15409"/>
              <p:cNvSpPr>
                <a:spLocks/>
              </p:cNvSpPr>
              <p:nvPr/>
            </p:nvSpPr>
            <p:spPr bwMode="auto">
              <a:xfrm>
                <a:off x="5578" y="211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0" name="Freeform 15410"/>
              <p:cNvSpPr>
                <a:spLocks/>
              </p:cNvSpPr>
              <p:nvPr/>
            </p:nvSpPr>
            <p:spPr bwMode="auto">
              <a:xfrm>
                <a:off x="4525" y="24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1" name="Freeform 15411"/>
              <p:cNvSpPr>
                <a:spLocks/>
              </p:cNvSpPr>
              <p:nvPr/>
            </p:nvSpPr>
            <p:spPr bwMode="auto">
              <a:xfrm>
                <a:off x="5876" y="22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2" name="Freeform 15412"/>
              <p:cNvSpPr>
                <a:spLocks/>
              </p:cNvSpPr>
              <p:nvPr/>
            </p:nvSpPr>
            <p:spPr bwMode="auto">
              <a:xfrm>
                <a:off x="3827" y="265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3" name="Freeform 15413"/>
              <p:cNvSpPr>
                <a:spLocks/>
              </p:cNvSpPr>
              <p:nvPr/>
            </p:nvSpPr>
            <p:spPr bwMode="auto">
              <a:xfrm>
                <a:off x="5723" y="19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4" name="Freeform 15414"/>
              <p:cNvSpPr>
                <a:spLocks/>
              </p:cNvSpPr>
              <p:nvPr/>
            </p:nvSpPr>
            <p:spPr bwMode="auto">
              <a:xfrm>
                <a:off x="4405" y="20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5" name="Freeform 15415"/>
              <p:cNvSpPr>
                <a:spLocks/>
              </p:cNvSpPr>
              <p:nvPr/>
            </p:nvSpPr>
            <p:spPr bwMode="auto">
              <a:xfrm>
                <a:off x="4455" y="21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6" name="Freeform 15416"/>
              <p:cNvSpPr>
                <a:spLocks/>
              </p:cNvSpPr>
              <p:nvPr/>
            </p:nvSpPr>
            <p:spPr bwMode="auto">
              <a:xfrm>
                <a:off x="6210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7" name="Freeform 15417"/>
              <p:cNvSpPr>
                <a:spLocks/>
              </p:cNvSpPr>
              <p:nvPr/>
            </p:nvSpPr>
            <p:spPr bwMode="auto">
              <a:xfrm>
                <a:off x="4306" y="27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8" name="Freeform 15418"/>
              <p:cNvSpPr>
                <a:spLocks/>
              </p:cNvSpPr>
              <p:nvPr/>
            </p:nvSpPr>
            <p:spPr bwMode="auto">
              <a:xfrm>
                <a:off x="5642" y="2094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9" name="Freeform 15419"/>
              <p:cNvSpPr>
                <a:spLocks/>
              </p:cNvSpPr>
              <p:nvPr/>
            </p:nvSpPr>
            <p:spPr bwMode="auto">
              <a:xfrm>
                <a:off x="4133" y="279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0" name="Freeform 15420"/>
              <p:cNvSpPr>
                <a:spLocks/>
              </p:cNvSpPr>
              <p:nvPr/>
            </p:nvSpPr>
            <p:spPr bwMode="auto">
              <a:xfrm>
                <a:off x="6022" y="24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1" name="Freeform 15421"/>
              <p:cNvSpPr>
                <a:spLocks/>
              </p:cNvSpPr>
              <p:nvPr/>
            </p:nvSpPr>
            <p:spPr bwMode="auto">
              <a:xfrm>
                <a:off x="5011" y="28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2" name="Freeform 15422"/>
              <p:cNvSpPr>
                <a:spLocks/>
              </p:cNvSpPr>
              <p:nvPr/>
            </p:nvSpPr>
            <p:spPr bwMode="auto">
              <a:xfrm>
                <a:off x="3884" y="205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3" name="Freeform 15423"/>
              <p:cNvSpPr>
                <a:spLocks/>
              </p:cNvSpPr>
              <p:nvPr/>
            </p:nvSpPr>
            <p:spPr bwMode="auto">
              <a:xfrm>
                <a:off x="5022" y="19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4" name="Freeform 15424"/>
              <p:cNvSpPr>
                <a:spLocks/>
              </p:cNvSpPr>
              <p:nvPr/>
            </p:nvSpPr>
            <p:spPr bwMode="auto">
              <a:xfrm>
                <a:off x="4812" y="19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5" name="Freeform 15425"/>
              <p:cNvSpPr>
                <a:spLocks/>
              </p:cNvSpPr>
              <p:nvPr/>
            </p:nvSpPr>
            <p:spPr bwMode="auto">
              <a:xfrm>
                <a:off x="5131" y="274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6" name="Freeform 15426"/>
              <p:cNvSpPr>
                <a:spLocks/>
              </p:cNvSpPr>
              <p:nvPr/>
            </p:nvSpPr>
            <p:spPr bwMode="auto">
              <a:xfrm>
                <a:off x="4763" y="279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7" name="Freeform 15427"/>
              <p:cNvSpPr>
                <a:spLocks/>
              </p:cNvSpPr>
              <p:nvPr/>
            </p:nvSpPr>
            <p:spPr bwMode="auto">
              <a:xfrm>
                <a:off x="6114" y="23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8" name="Freeform 15428"/>
              <p:cNvSpPr>
                <a:spLocks/>
              </p:cNvSpPr>
              <p:nvPr/>
            </p:nvSpPr>
            <p:spPr bwMode="auto">
              <a:xfrm>
                <a:off x="5142" y="29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9" name="Freeform 15429"/>
              <p:cNvSpPr>
                <a:spLocks/>
              </p:cNvSpPr>
              <p:nvPr/>
            </p:nvSpPr>
            <p:spPr bwMode="auto">
              <a:xfrm>
                <a:off x="4356" y="241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0" name="Freeform 15430"/>
              <p:cNvSpPr>
                <a:spLocks/>
              </p:cNvSpPr>
              <p:nvPr/>
            </p:nvSpPr>
            <p:spPr bwMode="auto">
              <a:xfrm>
                <a:off x="4366" y="22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1" name="Freeform 15431"/>
              <p:cNvSpPr>
                <a:spLocks/>
              </p:cNvSpPr>
              <p:nvPr/>
            </p:nvSpPr>
            <p:spPr bwMode="auto">
              <a:xfrm>
                <a:off x="5508" y="22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2" name="Freeform 15432"/>
              <p:cNvSpPr>
                <a:spLocks/>
              </p:cNvSpPr>
              <p:nvPr/>
            </p:nvSpPr>
            <p:spPr bwMode="auto">
              <a:xfrm>
                <a:off x="5287" y="22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3" name="Freeform 15433"/>
              <p:cNvSpPr>
                <a:spLocks/>
              </p:cNvSpPr>
              <p:nvPr/>
            </p:nvSpPr>
            <p:spPr bwMode="auto">
              <a:xfrm>
                <a:off x="5039" y="299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8" name="Group 15635"/>
            <p:cNvGrpSpPr>
              <a:grpSpLocks/>
            </p:cNvGrpSpPr>
            <p:nvPr/>
          </p:nvGrpSpPr>
          <p:grpSpPr bwMode="auto">
            <a:xfrm>
              <a:off x="3661" y="1669"/>
              <a:ext cx="2701" cy="1381"/>
              <a:chOff x="3661" y="1669"/>
              <a:chExt cx="2701" cy="1381"/>
            </a:xfrm>
          </p:grpSpPr>
          <p:sp>
            <p:nvSpPr>
              <p:cNvPr id="10914" name="Freeform 15435"/>
              <p:cNvSpPr>
                <a:spLocks/>
              </p:cNvSpPr>
              <p:nvPr/>
            </p:nvSpPr>
            <p:spPr bwMode="auto">
              <a:xfrm>
                <a:off x="5909" y="23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5" name="Freeform 15436"/>
              <p:cNvSpPr>
                <a:spLocks/>
              </p:cNvSpPr>
              <p:nvPr/>
            </p:nvSpPr>
            <p:spPr bwMode="auto">
              <a:xfrm>
                <a:off x="4752" y="29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6" name="Freeform 15437"/>
              <p:cNvSpPr>
                <a:spLocks/>
              </p:cNvSpPr>
              <p:nvPr/>
            </p:nvSpPr>
            <p:spPr bwMode="auto">
              <a:xfrm>
                <a:off x="5751" y="21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7" name="Freeform 15438"/>
              <p:cNvSpPr>
                <a:spLocks/>
              </p:cNvSpPr>
              <p:nvPr/>
            </p:nvSpPr>
            <p:spPr bwMode="auto">
              <a:xfrm>
                <a:off x="4564" y="26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8" name="Freeform 15439"/>
              <p:cNvSpPr>
                <a:spLocks/>
              </p:cNvSpPr>
              <p:nvPr/>
            </p:nvSpPr>
            <p:spPr bwMode="auto">
              <a:xfrm>
                <a:off x="5408" y="26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9" name="Freeform 15440"/>
              <p:cNvSpPr>
                <a:spLocks/>
              </p:cNvSpPr>
              <p:nvPr/>
            </p:nvSpPr>
            <p:spPr bwMode="auto">
              <a:xfrm>
                <a:off x="4541" y="299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0" name="Freeform 15441"/>
              <p:cNvSpPr>
                <a:spLocks/>
              </p:cNvSpPr>
              <p:nvPr/>
            </p:nvSpPr>
            <p:spPr bwMode="auto">
              <a:xfrm>
                <a:off x="5281" y="294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1" name="Freeform 15442"/>
              <p:cNvSpPr>
                <a:spLocks/>
              </p:cNvSpPr>
              <p:nvPr/>
            </p:nvSpPr>
            <p:spPr bwMode="auto">
              <a:xfrm>
                <a:off x="5775" y="25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2" name="Freeform 15443"/>
              <p:cNvSpPr>
                <a:spLocks/>
              </p:cNvSpPr>
              <p:nvPr/>
            </p:nvSpPr>
            <p:spPr bwMode="auto">
              <a:xfrm>
                <a:off x="5912" y="245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3" name="Freeform 15444"/>
              <p:cNvSpPr>
                <a:spLocks/>
              </p:cNvSpPr>
              <p:nvPr/>
            </p:nvSpPr>
            <p:spPr bwMode="auto">
              <a:xfrm>
                <a:off x="4541" y="278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4" name="Freeform 15445"/>
              <p:cNvSpPr>
                <a:spLocks/>
              </p:cNvSpPr>
              <p:nvPr/>
            </p:nvSpPr>
            <p:spPr bwMode="auto">
              <a:xfrm>
                <a:off x="3760" y="254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5" name="Freeform 15446"/>
              <p:cNvSpPr>
                <a:spLocks/>
              </p:cNvSpPr>
              <p:nvPr/>
            </p:nvSpPr>
            <p:spPr bwMode="auto">
              <a:xfrm>
                <a:off x="4481" y="22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6" name="Freeform 15447"/>
              <p:cNvSpPr>
                <a:spLocks/>
              </p:cNvSpPr>
              <p:nvPr/>
            </p:nvSpPr>
            <p:spPr bwMode="auto">
              <a:xfrm>
                <a:off x="5678" y="21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7" name="Freeform 15448"/>
              <p:cNvSpPr>
                <a:spLocks/>
              </p:cNvSpPr>
              <p:nvPr/>
            </p:nvSpPr>
            <p:spPr bwMode="auto">
              <a:xfrm>
                <a:off x="4125" y="28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8" name="Freeform 15449"/>
              <p:cNvSpPr>
                <a:spLocks/>
              </p:cNvSpPr>
              <p:nvPr/>
            </p:nvSpPr>
            <p:spPr bwMode="auto">
              <a:xfrm>
                <a:off x="4785" y="29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9" name="Freeform 15450"/>
              <p:cNvSpPr>
                <a:spLocks/>
              </p:cNvSpPr>
              <p:nvPr/>
            </p:nvSpPr>
            <p:spPr bwMode="auto">
              <a:xfrm>
                <a:off x="4026" y="29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0" name="Freeform 15451"/>
              <p:cNvSpPr>
                <a:spLocks/>
              </p:cNvSpPr>
              <p:nvPr/>
            </p:nvSpPr>
            <p:spPr bwMode="auto">
              <a:xfrm>
                <a:off x="4686" y="277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1" name="Freeform 15452"/>
              <p:cNvSpPr>
                <a:spLocks/>
              </p:cNvSpPr>
              <p:nvPr/>
            </p:nvSpPr>
            <p:spPr bwMode="auto">
              <a:xfrm>
                <a:off x="5644" y="190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2" name="Freeform 15453"/>
              <p:cNvSpPr>
                <a:spLocks/>
              </p:cNvSpPr>
              <p:nvPr/>
            </p:nvSpPr>
            <p:spPr bwMode="auto">
              <a:xfrm>
                <a:off x="5325" y="23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3" name="Freeform 15454"/>
              <p:cNvSpPr>
                <a:spLocks/>
              </p:cNvSpPr>
              <p:nvPr/>
            </p:nvSpPr>
            <p:spPr bwMode="auto">
              <a:xfrm>
                <a:off x="5188" y="20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4" name="Freeform 15455"/>
              <p:cNvSpPr>
                <a:spLocks/>
              </p:cNvSpPr>
              <p:nvPr/>
            </p:nvSpPr>
            <p:spPr bwMode="auto">
              <a:xfrm>
                <a:off x="4123" y="2702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5" name="Freeform 15456"/>
              <p:cNvSpPr>
                <a:spLocks/>
              </p:cNvSpPr>
              <p:nvPr/>
            </p:nvSpPr>
            <p:spPr bwMode="auto">
              <a:xfrm>
                <a:off x="5266" y="290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6" name="Freeform 15457"/>
              <p:cNvSpPr>
                <a:spLocks/>
              </p:cNvSpPr>
              <p:nvPr/>
            </p:nvSpPr>
            <p:spPr bwMode="auto">
              <a:xfrm>
                <a:off x="5454" y="24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7" name="Freeform 15458"/>
              <p:cNvSpPr>
                <a:spLocks/>
              </p:cNvSpPr>
              <p:nvPr/>
            </p:nvSpPr>
            <p:spPr bwMode="auto">
              <a:xfrm>
                <a:off x="5215" y="186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8" name="Freeform 15459"/>
              <p:cNvSpPr>
                <a:spLocks/>
              </p:cNvSpPr>
              <p:nvPr/>
            </p:nvSpPr>
            <p:spPr bwMode="auto">
              <a:xfrm>
                <a:off x="4989" y="202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9" name="Freeform 15460"/>
              <p:cNvSpPr>
                <a:spLocks/>
              </p:cNvSpPr>
              <p:nvPr/>
            </p:nvSpPr>
            <p:spPr bwMode="auto">
              <a:xfrm>
                <a:off x="5782" y="22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0" name="Freeform 15461"/>
              <p:cNvSpPr>
                <a:spLocks/>
              </p:cNvSpPr>
              <p:nvPr/>
            </p:nvSpPr>
            <p:spPr bwMode="auto">
              <a:xfrm>
                <a:off x="5499" y="220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1" name="Freeform 15462"/>
              <p:cNvSpPr>
                <a:spLocks/>
              </p:cNvSpPr>
              <p:nvPr/>
            </p:nvSpPr>
            <p:spPr bwMode="auto">
              <a:xfrm>
                <a:off x="5618" y="28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2" name="Freeform 15463"/>
              <p:cNvSpPr>
                <a:spLocks/>
              </p:cNvSpPr>
              <p:nvPr/>
            </p:nvSpPr>
            <p:spPr bwMode="auto">
              <a:xfrm>
                <a:off x="4210" y="26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3" name="Freeform 15464"/>
              <p:cNvSpPr>
                <a:spLocks/>
              </p:cNvSpPr>
              <p:nvPr/>
            </p:nvSpPr>
            <p:spPr bwMode="auto">
              <a:xfrm>
                <a:off x="4966" y="20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4" name="Freeform 15465"/>
              <p:cNvSpPr>
                <a:spLocks/>
              </p:cNvSpPr>
              <p:nvPr/>
            </p:nvSpPr>
            <p:spPr bwMode="auto">
              <a:xfrm>
                <a:off x="5685" y="216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5" name="Freeform 15466"/>
              <p:cNvSpPr>
                <a:spLocks/>
              </p:cNvSpPr>
              <p:nvPr/>
            </p:nvSpPr>
            <p:spPr bwMode="auto">
              <a:xfrm>
                <a:off x="5279" y="295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6" name="Freeform 15467"/>
              <p:cNvSpPr>
                <a:spLocks/>
              </p:cNvSpPr>
              <p:nvPr/>
            </p:nvSpPr>
            <p:spPr bwMode="auto">
              <a:xfrm>
                <a:off x="5164" y="26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7" name="Freeform 15468"/>
              <p:cNvSpPr>
                <a:spLocks/>
              </p:cNvSpPr>
              <p:nvPr/>
            </p:nvSpPr>
            <p:spPr bwMode="auto">
              <a:xfrm>
                <a:off x="5180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8" name="Freeform 15469"/>
              <p:cNvSpPr>
                <a:spLocks/>
              </p:cNvSpPr>
              <p:nvPr/>
            </p:nvSpPr>
            <p:spPr bwMode="auto">
              <a:xfrm>
                <a:off x="4336" y="22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9" name="Freeform 15470"/>
              <p:cNvSpPr>
                <a:spLocks/>
              </p:cNvSpPr>
              <p:nvPr/>
            </p:nvSpPr>
            <p:spPr bwMode="auto">
              <a:xfrm>
                <a:off x="4268" y="206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0" name="Freeform 15471"/>
              <p:cNvSpPr>
                <a:spLocks/>
              </p:cNvSpPr>
              <p:nvPr/>
            </p:nvSpPr>
            <p:spPr bwMode="auto">
              <a:xfrm>
                <a:off x="5098" y="192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1" name="Freeform 15472"/>
              <p:cNvSpPr>
                <a:spLocks/>
              </p:cNvSpPr>
              <p:nvPr/>
            </p:nvSpPr>
            <p:spPr bwMode="auto">
              <a:xfrm>
                <a:off x="4617" y="204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2" name="Freeform 15473"/>
              <p:cNvSpPr>
                <a:spLocks/>
              </p:cNvSpPr>
              <p:nvPr/>
            </p:nvSpPr>
            <p:spPr bwMode="auto">
              <a:xfrm>
                <a:off x="4639" y="29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3" name="Freeform 15474"/>
              <p:cNvSpPr>
                <a:spLocks/>
              </p:cNvSpPr>
              <p:nvPr/>
            </p:nvSpPr>
            <p:spPr bwMode="auto">
              <a:xfrm>
                <a:off x="4152" y="21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4" name="Freeform 15475"/>
              <p:cNvSpPr>
                <a:spLocks/>
              </p:cNvSpPr>
              <p:nvPr/>
            </p:nvSpPr>
            <p:spPr bwMode="auto">
              <a:xfrm>
                <a:off x="5131" y="274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5" name="Freeform 15476"/>
              <p:cNvSpPr>
                <a:spLocks/>
              </p:cNvSpPr>
              <p:nvPr/>
            </p:nvSpPr>
            <p:spPr bwMode="auto">
              <a:xfrm>
                <a:off x="4115" y="21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6" name="Freeform 15477"/>
              <p:cNvSpPr>
                <a:spLocks/>
              </p:cNvSpPr>
              <p:nvPr/>
            </p:nvSpPr>
            <p:spPr bwMode="auto">
              <a:xfrm>
                <a:off x="5314" y="26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7" name="Freeform 15478"/>
              <p:cNvSpPr>
                <a:spLocks/>
              </p:cNvSpPr>
              <p:nvPr/>
            </p:nvSpPr>
            <p:spPr bwMode="auto">
              <a:xfrm>
                <a:off x="5488" y="2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8" name="Freeform 15479"/>
              <p:cNvSpPr>
                <a:spLocks/>
              </p:cNvSpPr>
              <p:nvPr/>
            </p:nvSpPr>
            <p:spPr bwMode="auto">
              <a:xfrm>
                <a:off x="5454" y="22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9" name="Freeform 15480"/>
              <p:cNvSpPr>
                <a:spLocks/>
              </p:cNvSpPr>
              <p:nvPr/>
            </p:nvSpPr>
            <p:spPr bwMode="auto">
              <a:xfrm>
                <a:off x="5427" y="205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0" name="Freeform 15481"/>
              <p:cNvSpPr>
                <a:spLocks/>
              </p:cNvSpPr>
              <p:nvPr/>
            </p:nvSpPr>
            <p:spPr bwMode="auto">
              <a:xfrm>
                <a:off x="5070" y="166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1" name="Freeform 15482"/>
              <p:cNvSpPr>
                <a:spLocks/>
              </p:cNvSpPr>
              <p:nvPr/>
            </p:nvSpPr>
            <p:spPr bwMode="auto">
              <a:xfrm>
                <a:off x="5757" y="2617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2" name="Freeform 15483"/>
              <p:cNvSpPr>
                <a:spLocks/>
              </p:cNvSpPr>
              <p:nvPr/>
            </p:nvSpPr>
            <p:spPr bwMode="auto">
              <a:xfrm>
                <a:off x="5606" y="220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3" name="Freeform 15484"/>
              <p:cNvSpPr>
                <a:spLocks/>
              </p:cNvSpPr>
              <p:nvPr/>
            </p:nvSpPr>
            <p:spPr bwMode="auto">
              <a:xfrm>
                <a:off x="5710" y="24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4" name="Freeform 15485"/>
              <p:cNvSpPr>
                <a:spLocks/>
              </p:cNvSpPr>
              <p:nvPr/>
            </p:nvSpPr>
            <p:spPr bwMode="auto">
              <a:xfrm>
                <a:off x="4577" y="273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5" name="Freeform 15486"/>
              <p:cNvSpPr>
                <a:spLocks/>
              </p:cNvSpPr>
              <p:nvPr/>
            </p:nvSpPr>
            <p:spPr bwMode="auto">
              <a:xfrm>
                <a:off x="3840" y="24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6" name="Freeform 15487"/>
              <p:cNvSpPr>
                <a:spLocks/>
              </p:cNvSpPr>
              <p:nvPr/>
            </p:nvSpPr>
            <p:spPr bwMode="auto">
              <a:xfrm>
                <a:off x="4512" y="28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7" name="Freeform 15488"/>
              <p:cNvSpPr>
                <a:spLocks/>
              </p:cNvSpPr>
              <p:nvPr/>
            </p:nvSpPr>
            <p:spPr bwMode="auto">
              <a:xfrm>
                <a:off x="4098" y="259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8" name="Freeform 15489"/>
              <p:cNvSpPr>
                <a:spLocks/>
              </p:cNvSpPr>
              <p:nvPr/>
            </p:nvSpPr>
            <p:spPr bwMode="auto">
              <a:xfrm>
                <a:off x="5182" y="21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9" name="Freeform 15490"/>
              <p:cNvSpPr>
                <a:spLocks/>
              </p:cNvSpPr>
              <p:nvPr/>
            </p:nvSpPr>
            <p:spPr bwMode="auto">
              <a:xfrm>
                <a:off x="5608" y="27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0" name="Freeform 15491"/>
              <p:cNvSpPr>
                <a:spLocks/>
              </p:cNvSpPr>
              <p:nvPr/>
            </p:nvSpPr>
            <p:spPr bwMode="auto">
              <a:xfrm>
                <a:off x="4743" y="2062"/>
                <a:ext cx="37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1" name="Freeform 15492"/>
              <p:cNvSpPr>
                <a:spLocks/>
              </p:cNvSpPr>
              <p:nvPr/>
            </p:nvSpPr>
            <p:spPr bwMode="auto">
              <a:xfrm>
                <a:off x="4128" y="232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2" name="Freeform 15493"/>
              <p:cNvSpPr>
                <a:spLocks/>
              </p:cNvSpPr>
              <p:nvPr/>
            </p:nvSpPr>
            <p:spPr bwMode="auto">
              <a:xfrm>
                <a:off x="4111" y="24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3" name="Freeform 15494"/>
              <p:cNvSpPr>
                <a:spLocks/>
              </p:cNvSpPr>
              <p:nvPr/>
            </p:nvSpPr>
            <p:spPr bwMode="auto">
              <a:xfrm>
                <a:off x="5751" y="25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4" name="Freeform 15495"/>
              <p:cNvSpPr>
                <a:spLocks/>
              </p:cNvSpPr>
              <p:nvPr/>
            </p:nvSpPr>
            <p:spPr bwMode="auto">
              <a:xfrm>
                <a:off x="4397" y="263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5" name="Freeform 15496"/>
              <p:cNvSpPr>
                <a:spLocks/>
              </p:cNvSpPr>
              <p:nvPr/>
            </p:nvSpPr>
            <p:spPr bwMode="auto">
              <a:xfrm>
                <a:off x="4500" y="19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6" name="Freeform 15497"/>
              <p:cNvSpPr>
                <a:spLocks/>
              </p:cNvSpPr>
              <p:nvPr/>
            </p:nvSpPr>
            <p:spPr bwMode="auto">
              <a:xfrm>
                <a:off x="5438" y="292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7" name="Freeform 15498"/>
              <p:cNvSpPr>
                <a:spLocks/>
              </p:cNvSpPr>
              <p:nvPr/>
            </p:nvSpPr>
            <p:spPr bwMode="auto">
              <a:xfrm>
                <a:off x="5795" y="2480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8" name="Freeform 15499"/>
              <p:cNvSpPr>
                <a:spLocks/>
              </p:cNvSpPr>
              <p:nvPr/>
            </p:nvSpPr>
            <p:spPr bwMode="auto">
              <a:xfrm>
                <a:off x="3698" y="25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9" name="Freeform 15500"/>
              <p:cNvSpPr>
                <a:spLocks/>
              </p:cNvSpPr>
              <p:nvPr/>
            </p:nvSpPr>
            <p:spPr bwMode="auto">
              <a:xfrm>
                <a:off x="4711" y="268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0" name="Freeform 15501"/>
              <p:cNvSpPr>
                <a:spLocks/>
              </p:cNvSpPr>
              <p:nvPr/>
            </p:nvSpPr>
            <p:spPr bwMode="auto">
              <a:xfrm>
                <a:off x="5640" y="23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1" name="Freeform 15502"/>
              <p:cNvSpPr>
                <a:spLocks/>
              </p:cNvSpPr>
              <p:nvPr/>
            </p:nvSpPr>
            <p:spPr bwMode="auto">
              <a:xfrm>
                <a:off x="4532" y="273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2" name="Freeform 15503"/>
              <p:cNvSpPr>
                <a:spLocks/>
              </p:cNvSpPr>
              <p:nvPr/>
            </p:nvSpPr>
            <p:spPr bwMode="auto">
              <a:xfrm>
                <a:off x="5759" y="25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3" name="Freeform 15504"/>
              <p:cNvSpPr>
                <a:spLocks/>
              </p:cNvSpPr>
              <p:nvPr/>
            </p:nvSpPr>
            <p:spPr bwMode="auto">
              <a:xfrm>
                <a:off x="5592" y="176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4" name="Freeform 15505"/>
              <p:cNvSpPr>
                <a:spLocks/>
              </p:cNvSpPr>
              <p:nvPr/>
            </p:nvSpPr>
            <p:spPr bwMode="auto">
              <a:xfrm>
                <a:off x="5810" y="267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5" name="Freeform 15506"/>
              <p:cNvSpPr>
                <a:spLocks/>
              </p:cNvSpPr>
              <p:nvPr/>
            </p:nvSpPr>
            <p:spPr bwMode="auto">
              <a:xfrm>
                <a:off x="5481" y="25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6" name="Freeform 15507"/>
              <p:cNvSpPr>
                <a:spLocks/>
              </p:cNvSpPr>
              <p:nvPr/>
            </p:nvSpPr>
            <p:spPr bwMode="auto">
              <a:xfrm>
                <a:off x="5273" y="251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7" name="Freeform 15508"/>
              <p:cNvSpPr>
                <a:spLocks/>
              </p:cNvSpPr>
              <p:nvPr/>
            </p:nvSpPr>
            <p:spPr bwMode="auto">
              <a:xfrm>
                <a:off x="4079" y="22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8" name="Freeform 15509"/>
              <p:cNvSpPr>
                <a:spLocks/>
              </p:cNvSpPr>
              <p:nvPr/>
            </p:nvSpPr>
            <p:spPr bwMode="auto">
              <a:xfrm>
                <a:off x="4342" y="26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9" name="Freeform 15510"/>
              <p:cNvSpPr>
                <a:spLocks/>
              </p:cNvSpPr>
              <p:nvPr/>
            </p:nvSpPr>
            <p:spPr bwMode="auto">
              <a:xfrm>
                <a:off x="4331" y="21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0" name="Freeform 15511"/>
              <p:cNvSpPr>
                <a:spLocks/>
              </p:cNvSpPr>
              <p:nvPr/>
            </p:nvSpPr>
            <p:spPr bwMode="auto">
              <a:xfrm>
                <a:off x="4669" y="19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1" name="Freeform 15512"/>
              <p:cNvSpPr>
                <a:spLocks/>
              </p:cNvSpPr>
              <p:nvPr/>
            </p:nvSpPr>
            <p:spPr bwMode="auto">
              <a:xfrm>
                <a:off x="3661" y="23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2" name="Freeform 15513"/>
              <p:cNvSpPr>
                <a:spLocks/>
              </p:cNvSpPr>
              <p:nvPr/>
            </p:nvSpPr>
            <p:spPr bwMode="auto">
              <a:xfrm>
                <a:off x="5990" y="24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3" name="Freeform 15514"/>
              <p:cNvSpPr>
                <a:spLocks/>
              </p:cNvSpPr>
              <p:nvPr/>
            </p:nvSpPr>
            <p:spPr bwMode="auto">
              <a:xfrm>
                <a:off x="4247" y="25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4" name="Freeform 15515"/>
              <p:cNvSpPr>
                <a:spLocks/>
              </p:cNvSpPr>
              <p:nvPr/>
            </p:nvSpPr>
            <p:spPr bwMode="auto">
              <a:xfrm>
                <a:off x="3847" y="25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5" name="Freeform 15516"/>
              <p:cNvSpPr>
                <a:spLocks/>
              </p:cNvSpPr>
              <p:nvPr/>
            </p:nvSpPr>
            <p:spPr bwMode="auto">
              <a:xfrm>
                <a:off x="4431" y="24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6" name="Freeform 15517"/>
              <p:cNvSpPr>
                <a:spLocks/>
              </p:cNvSpPr>
              <p:nvPr/>
            </p:nvSpPr>
            <p:spPr bwMode="auto">
              <a:xfrm>
                <a:off x="4267" y="24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7" name="Freeform 15518"/>
              <p:cNvSpPr>
                <a:spLocks/>
              </p:cNvSpPr>
              <p:nvPr/>
            </p:nvSpPr>
            <p:spPr bwMode="auto">
              <a:xfrm>
                <a:off x="4793" y="28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8" name="Freeform 15519"/>
              <p:cNvSpPr>
                <a:spLocks/>
              </p:cNvSpPr>
              <p:nvPr/>
            </p:nvSpPr>
            <p:spPr bwMode="auto">
              <a:xfrm>
                <a:off x="5034" y="24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9" name="Freeform 15520"/>
              <p:cNvSpPr>
                <a:spLocks/>
              </p:cNvSpPr>
              <p:nvPr/>
            </p:nvSpPr>
            <p:spPr bwMode="auto">
              <a:xfrm>
                <a:off x="4713" y="191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0" name="Freeform 15521"/>
              <p:cNvSpPr>
                <a:spLocks/>
              </p:cNvSpPr>
              <p:nvPr/>
            </p:nvSpPr>
            <p:spPr bwMode="auto">
              <a:xfrm>
                <a:off x="4791" y="211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1" name="Freeform 15522"/>
              <p:cNvSpPr>
                <a:spLocks/>
              </p:cNvSpPr>
              <p:nvPr/>
            </p:nvSpPr>
            <p:spPr bwMode="auto">
              <a:xfrm>
                <a:off x="5585" y="254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2" name="Freeform 15523"/>
              <p:cNvSpPr>
                <a:spLocks/>
              </p:cNvSpPr>
              <p:nvPr/>
            </p:nvSpPr>
            <p:spPr bwMode="auto">
              <a:xfrm>
                <a:off x="5405" y="21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3" name="Freeform 15524"/>
              <p:cNvSpPr>
                <a:spLocks/>
              </p:cNvSpPr>
              <p:nvPr/>
            </p:nvSpPr>
            <p:spPr bwMode="auto">
              <a:xfrm>
                <a:off x="5637" y="23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4" name="Freeform 15525"/>
              <p:cNvSpPr>
                <a:spLocks/>
              </p:cNvSpPr>
              <p:nvPr/>
            </p:nvSpPr>
            <p:spPr bwMode="auto">
              <a:xfrm>
                <a:off x="5665" y="191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5" name="Freeform 15526"/>
              <p:cNvSpPr>
                <a:spLocks/>
              </p:cNvSpPr>
              <p:nvPr/>
            </p:nvSpPr>
            <p:spPr bwMode="auto">
              <a:xfrm>
                <a:off x="3997" y="24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6" name="Freeform 15527"/>
              <p:cNvSpPr>
                <a:spLocks/>
              </p:cNvSpPr>
              <p:nvPr/>
            </p:nvSpPr>
            <p:spPr bwMode="auto">
              <a:xfrm>
                <a:off x="5591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7" name="Freeform 15528"/>
              <p:cNvSpPr>
                <a:spLocks/>
              </p:cNvSpPr>
              <p:nvPr/>
            </p:nvSpPr>
            <p:spPr bwMode="auto">
              <a:xfrm>
                <a:off x="4652" y="22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8" name="Freeform 15529"/>
              <p:cNvSpPr>
                <a:spLocks/>
              </p:cNvSpPr>
              <p:nvPr/>
            </p:nvSpPr>
            <p:spPr bwMode="auto">
              <a:xfrm>
                <a:off x="3852" y="25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9" name="Freeform 15530"/>
              <p:cNvSpPr>
                <a:spLocks/>
              </p:cNvSpPr>
              <p:nvPr/>
            </p:nvSpPr>
            <p:spPr bwMode="auto">
              <a:xfrm>
                <a:off x="5267" y="26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0" name="Freeform 15531"/>
              <p:cNvSpPr>
                <a:spLocks/>
              </p:cNvSpPr>
              <p:nvPr/>
            </p:nvSpPr>
            <p:spPr bwMode="auto">
              <a:xfrm>
                <a:off x="5074" y="19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1" name="Freeform 15532"/>
              <p:cNvSpPr>
                <a:spLocks/>
              </p:cNvSpPr>
              <p:nvPr/>
            </p:nvSpPr>
            <p:spPr bwMode="auto">
              <a:xfrm>
                <a:off x="5629" y="259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2" name="Freeform 15533"/>
              <p:cNvSpPr>
                <a:spLocks/>
              </p:cNvSpPr>
              <p:nvPr/>
            </p:nvSpPr>
            <p:spPr bwMode="auto">
              <a:xfrm>
                <a:off x="4322" y="267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3" name="Freeform 15534"/>
              <p:cNvSpPr>
                <a:spLocks/>
              </p:cNvSpPr>
              <p:nvPr/>
            </p:nvSpPr>
            <p:spPr bwMode="auto">
              <a:xfrm>
                <a:off x="5821" y="23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4" name="Freeform 15535"/>
              <p:cNvSpPr>
                <a:spLocks/>
              </p:cNvSpPr>
              <p:nvPr/>
            </p:nvSpPr>
            <p:spPr bwMode="auto">
              <a:xfrm>
                <a:off x="5519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5" name="Freeform 15536"/>
              <p:cNvSpPr>
                <a:spLocks/>
              </p:cNvSpPr>
              <p:nvPr/>
            </p:nvSpPr>
            <p:spPr bwMode="auto">
              <a:xfrm>
                <a:off x="4241" y="217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6" name="Freeform 15537"/>
              <p:cNvSpPr>
                <a:spLocks/>
              </p:cNvSpPr>
              <p:nvPr/>
            </p:nvSpPr>
            <p:spPr bwMode="auto">
              <a:xfrm>
                <a:off x="4069" y="2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7" name="Freeform 15538"/>
              <p:cNvSpPr>
                <a:spLocks/>
              </p:cNvSpPr>
              <p:nvPr/>
            </p:nvSpPr>
            <p:spPr bwMode="auto">
              <a:xfrm>
                <a:off x="4616" y="29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8" name="Freeform 15539"/>
              <p:cNvSpPr>
                <a:spLocks/>
              </p:cNvSpPr>
              <p:nvPr/>
            </p:nvSpPr>
            <p:spPr bwMode="auto">
              <a:xfrm>
                <a:off x="5331" y="199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9" name="Freeform 15540"/>
              <p:cNvSpPr>
                <a:spLocks/>
              </p:cNvSpPr>
              <p:nvPr/>
            </p:nvSpPr>
            <p:spPr bwMode="auto">
              <a:xfrm>
                <a:off x="4537" y="21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0" name="Freeform 15541"/>
              <p:cNvSpPr>
                <a:spLocks/>
              </p:cNvSpPr>
              <p:nvPr/>
            </p:nvSpPr>
            <p:spPr bwMode="auto">
              <a:xfrm>
                <a:off x="4711" y="195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1" name="Freeform 15542"/>
              <p:cNvSpPr>
                <a:spLocks/>
              </p:cNvSpPr>
              <p:nvPr/>
            </p:nvSpPr>
            <p:spPr bwMode="auto">
              <a:xfrm>
                <a:off x="4889" y="286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2" name="Freeform 15543"/>
              <p:cNvSpPr>
                <a:spLocks/>
              </p:cNvSpPr>
              <p:nvPr/>
            </p:nvSpPr>
            <p:spPr bwMode="auto">
              <a:xfrm>
                <a:off x="5669" y="26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3" name="Freeform 15544"/>
              <p:cNvSpPr>
                <a:spLocks/>
              </p:cNvSpPr>
              <p:nvPr/>
            </p:nvSpPr>
            <p:spPr bwMode="auto">
              <a:xfrm>
                <a:off x="5469" y="22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4" name="Freeform 15545"/>
              <p:cNvSpPr>
                <a:spLocks/>
              </p:cNvSpPr>
              <p:nvPr/>
            </p:nvSpPr>
            <p:spPr bwMode="auto">
              <a:xfrm>
                <a:off x="4481" y="26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5" name="Freeform 15546"/>
              <p:cNvSpPr>
                <a:spLocks/>
              </p:cNvSpPr>
              <p:nvPr/>
            </p:nvSpPr>
            <p:spPr bwMode="auto">
              <a:xfrm>
                <a:off x="5878" y="23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6" name="Freeform 15547"/>
              <p:cNvSpPr>
                <a:spLocks/>
              </p:cNvSpPr>
              <p:nvPr/>
            </p:nvSpPr>
            <p:spPr bwMode="auto">
              <a:xfrm>
                <a:off x="4175" y="29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7" name="Freeform 15548"/>
              <p:cNvSpPr>
                <a:spLocks/>
              </p:cNvSpPr>
              <p:nvPr/>
            </p:nvSpPr>
            <p:spPr bwMode="auto">
              <a:xfrm>
                <a:off x="5833" y="228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8" name="Freeform 15549"/>
              <p:cNvSpPr>
                <a:spLocks/>
              </p:cNvSpPr>
              <p:nvPr/>
            </p:nvSpPr>
            <p:spPr bwMode="auto">
              <a:xfrm>
                <a:off x="6122" y="22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9" name="Freeform 15550"/>
              <p:cNvSpPr>
                <a:spLocks/>
              </p:cNvSpPr>
              <p:nvPr/>
            </p:nvSpPr>
            <p:spPr bwMode="auto">
              <a:xfrm>
                <a:off x="4632" y="28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0" name="Freeform 15551"/>
              <p:cNvSpPr>
                <a:spLocks/>
              </p:cNvSpPr>
              <p:nvPr/>
            </p:nvSpPr>
            <p:spPr bwMode="auto">
              <a:xfrm>
                <a:off x="3982" y="19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1" name="Freeform 15552"/>
              <p:cNvSpPr>
                <a:spLocks/>
              </p:cNvSpPr>
              <p:nvPr/>
            </p:nvSpPr>
            <p:spPr bwMode="auto">
              <a:xfrm>
                <a:off x="5229" y="18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2" name="Freeform 15553"/>
              <p:cNvSpPr>
                <a:spLocks/>
              </p:cNvSpPr>
              <p:nvPr/>
            </p:nvSpPr>
            <p:spPr bwMode="auto">
              <a:xfrm>
                <a:off x="4383" y="196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3" name="Freeform 15554"/>
              <p:cNvSpPr>
                <a:spLocks/>
              </p:cNvSpPr>
              <p:nvPr/>
            </p:nvSpPr>
            <p:spPr bwMode="auto">
              <a:xfrm>
                <a:off x="4128" y="21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4" name="Freeform 15555"/>
              <p:cNvSpPr>
                <a:spLocks/>
              </p:cNvSpPr>
              <p:nvPr/>
            </p:nvSpPr>
            <p:spPr bwMode="auto">
              <a:xfrm>
                <a:off x="5181" y="18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5" name="Freeform 15556"/>
              <p:cNvSpPr>
                <a:spLocks/>
              </p:cNvSpPr>
              <p:nvPr/>
            </p:nvSpPr>
            <p:spPr bwMode="auto">
              <a:xfrm>
                <a:off x="4449" y="29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6" name="Freeform 15557"/>
              <p:cNvSpPr>
                <a:spLocks/>
              </p:cNvSpPr>
              <p:nvPr/>
            </p:nvSpPr>
            <p:spPr bwMode="auto">
              <a:xfrm>
                <a:off x="5394" y="19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7" name="Freeform 15558"/>
              <p:cNvSpPr>
                <a:spLocks/>
              </p:cNvSpPr>
              <p:nvPr/>
            </p:nvSpPr>
            <p:spPr bwMode="auto">
              <a:xfrm>
                <a:off x="5523" y="21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8" name="Freeform 15559"/>
              <p:cNvSpPr>
                <a:spLocks/>
              </p:cNvSpPr>
              <p:nvPr/>
            </p:nvSpPr>
            <p:spPr bwMode="auto">
              <a:xfrm>
                <a:off x="3853" y="28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9" name="Freeform 15560"/>
              <p:cNvSpPr>
                <a:spLocks/>
              </p:cNvSpPr>
              <p:nvPr/>
            </p:nvSpPr>
            <p:spPr bwMode="auto">
              <a:xfrm>
                <a:off x="5709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0" name="Freeform 15561"/>
              <p:cNvSpPr>
                <a:spLocks/>
              </p:cNvSpPr>
              <p:nvPr/>
            </p:nvSpPr>
            <p:spPr bwMode="auto">
              <a:xfrm>
                <a:off x="4120" y="28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1" name="Freeform 15562"/>
              <p:cNvSpPr>
                <a:spLocks/>
              </p:cNvSpPr>
              <p:nvPr/>
            </p:nvSpPr>
            <p:spPr bwMode="auto">
              <a:xfrm>
                <a:off x="4989" y="204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2" name="Freeform 15563"/>
              <p:cNvSpPr>
                <a:spLocks/>
              </p:cNvSpPr>
              <p:nvPr/>
            </p:nvSpPr>
            <p:spPr bwMode="auto">
              <a:xfrm>
                <a:off x="4169" y="21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3" name="Freeform 15564"/>
              <p:cNvSpPr>
                <a:spLocks/>
              </p:cNvSpPr>
              <p:nvPr/>
            </p:nvSpPr>
            <p:spPr bwMode="auto">
              <a:xfrm>
                <a:off x="5539" y="29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4" name="Freeform 15565"/>
              <p:cNvSpPr>
                <a:spLocks/>
              </p:cNvSpPr>
              <p:nvPr/>
            </p:nvSpPr>
            <p:spPr bwMode="auto">
              <a:xfrm>
                <a:off x="4454" y="267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5" name="Freeform 15566"/>
              <p:cNvSpPr>
                <a:spLocks/>
              </p:cNvSpPr>
              <p:nvPr/>
            </p:nvSpPr>
            <p:spPr bwMode="auto">
              <a:xfrm>
                <a:off x="5173" y="183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6" name="Freeform 15567"/>
              <p:cNvSpPr>
                <a:spLocks/>
              </p:cNvSpPr>
              <p:nvPr/>
            </p:nvSpPr>
            <p:spPr bwMode="auto">
              <a:xfrm>
                <a:off x="5394" y="25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7" name="Freeform 15568"/>
              <p:cNvSpPr>
                <a:spLocks/>
              </p:cNvSpPr>
              <p:nvPr/>
            </p:nvSpPr>
            <p:spPr bwMode="auto">
              <a:xfrm>
                <a:off x="4866" y="28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8" name="Freeform 15569"/>
              <p:cNvSpPr>
                <a:spLocks/>
              </p:cNvSpPr>
              <p:nvPr/>
            </p:nvSpPr>
            <p:spPr bwMode="auto">
              <a:xfrm>
                <a:off x="4548" y="22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9" name="Freeform 15570"/>
              <p:cNvSpPr>
                <a:spLocks/>
              </p:cNvSpPr>
              <p:nvPr/>
            </p:nvSpPr>
            <p:spPr bwMode="auto">
              <a:xfrm>
                <a:off x="4780" y="28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0" name="Freeform 15571"/>
              <p:cNvSpPr>
                <a:spLocks/>
              </p:cNvSpPr>
              <p:nvPr/>
            </p:nvSpPr>
            <p:spPr bwMode="auto">
              <a:xfrm>
                <a:off x="5433" y="290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1" name="Freeform 15572"/>
              <p:cNvSpPr>
                <a:spLocks/>
              </p:cNvSpPr>
              <p:nvPr/>
            </p:nvSpPr>
            <p:spPr bwMode="auto">
              <a:xfrm>
                <a:off x="4695" y="287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2" name="Freeform 15573"/>
              <p:cNvSpPr>
                <a:spLocks/>
              </p:cNvSpPr>
              <p:nvPr/>
            </p:nvSpPr>
            <p:spPr bwMode="auto">
              <a:xfrm>
                <a:off x="5172" y="22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3" name="Freeform 15574"/>
              <p:cNvSpPr>
                <a:spLocks/>
              </p:cNvSpPr>
              <p:nvPr/>
            </p:nvSpPr>
            <p:spPr bwMode="auto">
              <a:xfrm>
                <a:off x="4306" y="29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4" name="Freeform 15575"/>
              <p:cNvSpPr>
                <a:spLocks/>
              </p:cNvSpPr>
              <p:nvPr/>
            </p:nvSpPr>
            <p:spPr bwMode="auto">
              <a:xfrm>
                <a:off x="5252" y="18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5" name="Freeform 15576"/>
              <p:cNvSpPr>
                <a:spLocks/>
              </p:cNvSpPr>
              <p:nvPr/>
            </p:nvSpPr>
            <p:spPr bwMode="auto">
              <a:xfrm>
                <a:off x="5039" y="236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6" name="Freeform 15577"/>
              <p:cNvSpPr>
                <a:spLocks/>
              </p:cNvSpPr>
              <p:nvPr/>
            </p:nvSpPr>
            <p:spPr bwMode="auto">
              <a:xfrm>
                <a:off x="5051" y="28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7" name="Freeform 15578"/>
              <p:cNvSpPr>
                <a:spLocks/>
              </p:cNvSpPr>
              <p:nvPr/>
            </p:nvSpPr>
            <p:spPr bwMode="auto">
              <a:xfrm>
                <a:off x="6044" y="25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8" name="Freeform 15579"/>
              <p:cNvSpPr>
                <a:spLocks/>
              </p:cNvSpPr>
              <p:nvPr/>
            </p:nvSpPr>
            <p:spPr bwMode="auto">
              <a:xfrm>
                <a:off x="4455" y="21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9" name="Freeform 15580"/>
              <p:cNvSpPr>
                <a:spLocks/>
              </p:cNvSpPr>
              <p:nvPr/>
            </p:nvSpPr>
            <p:spPr bwMode="auto">
              <a:xfrm>
                <a:off x="4789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0" name="Freeform 15581"/>
              <p:cNvSpPr>
                <a:spLocks/>
              </p:cNvSpPr>
              <p:nvPr/>
            </p:nvSpPr>
            <p:spPr bwMode="auto">
              <a:xfrm>
                <a:off x="4385" y="182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1" name="Freeform 15582"/>
              <p:cNvSpPr>
                <a:spLocks/>
              </p:cNvSpPr>
              <p:nvPr/>
            </p:nvSpPr>
            <p:spPr bwMode="auto">
              <a:xfrm>
                <a:off x="5255" y="230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2" name="Freeform 15583"/>
              <p:cNvSpPr>
                <a:spLocks/>
              </p:cNvSpPr>
              <p:nvPr/>
            </p:nvSpPr>
            <p:spPr bwMode="auto">
              <a:xfrm>
                <a:off x="4320" y="29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3" name="Freeform 15584"/>
              <p:cNvSpPr>
                <a:spLocks/>
              </p:cNvSpPr>
              <p:nvPr/>
            </p:nvSpPr>
            <p:spPr bwMode="auto">
              <a:xfrm>
                <a:off x="5103" y="19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4" name="Freeform 15585"/>
              <p:cNvSpPr>
                <a:spLocks/>
              </p:cNvSpPr>
              <p:nvPr/>
            </p:nvSpPr>
            <p:spPr bwMode="auto">
              <a:xfrm>
                <a:off x="5412" y="195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5" name="Freeform 15586"/>
              <p:cNvSpPr>
                <a:spLocks/>
              </p:cNvSpPr>
              <p:nvPr/>
            </p:nvSpPr>
            <p:spPr bwMode="auto">
              <a:xfrm>
                <a:off x="4702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6" name="Freeform 15587"/>
              <p:cNvSpPr>
                <a:spLocks/>
              </p:cNvSpPr>
              <p:nvPr/>
            </p:nvSpPr>
            <p:spPr bwMode="auto">
              <a:xfrm>
                <a:off x="6003" y="25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7" name="Freeform 15588"/>
              <p:cNvSpPr>
                <a:spLocks/>
              </p:cNvSpPr>
              <p:nvPr/>
            </p:nvSpPr>
            <p:spPr bwMode="auto">
              <a:xfrm>
                <a:off x="4340" y="26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8" name="Freeform 15589"/>
              <p:cNvSpPr>
                <a:spLocks/>
              </p:cNvSpPr>
              <p:nvPr/>
            </p:nvSpPr>
            <p:spPr bwMode="auto">
              <a:xfrm>
                <a:off x="5924" y="237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9" name="Freeform 15590"/>
              <p:cNvSpPr>
                <a:spLocks/>
              </p:cNvSpPr>
              <p:nvPr/>
            </p:nvSpPr>
            <p:spPr bwMode="auto">
              <a:xfrm>
                <a:off x="4067" y="23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0" name="Freeform 15591"/>
              <p:cNvSpPr>
                <a:spLocks/>
              </p:cNvSpPr>
              <p:nvPr/>
            </p:nvSpPr>
            <p:spPr bwMode="auto">
              <a:xfrm>
                <a:off x="4245" y="24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1" name="Freeform 15592"/>
              <p:cNvSpPr>
                <a:spLocks/>
              </p:cNvSpPr>
              <p:nvPr/>
            </p:nvSpPr>
            <p:spPr bwMode="auto">
              <a:xfrm>
                <a:off x="5726" y="23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2" name="Freeform 15593"/>
              <p:cNvSpPr>
                <a:spLocks/>
              </p:cNvSpPr>
              <p:nvPr/>
            </p:nvSpPr>
            <p:spPr bwMode="auto">
              <a:xfrm>
                <a:off x="4934" y="271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3" name="Freeform 15594"/>
              <p:cNvSpPr>
                <a:spLocks/>
              </p:cNvSpPr>
              <p:nvPr/>
            </p:nvSpPr>
            <p:spPr bwMode="auto">
              <a:xfrm>
                <a:off x="4768" y="19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4" name="Freeform 15595"/>
              <p:cNvSpPr>
                <a:spLocks/>
              </p:cNvSpPr>
              <p:nvPr/>
            </p:nvSpPr>
            <p:spPr bwMode="auto">
              <a:xfrm>
                <a:off x="5640" y="20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5" name="Freeform 15596"/>
              <p:cNvSpPr>
                <a:spLocks/>
              </p:cNvSpPr>
              <p:nvPr/>
            </p:nvSpPr>
            <p:spPr bwMode="auto">
              <a:xfrm>
                <a:off x="5676" y="2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6" name="Freeform 15597"/>
              <p:cNvSpPr>
                <a:spLocks/>
              </p:cNvSpPr>
              <p:nvPr/>
            </p:nvSpPr>
            <p:spPr bwMode="auto">
              <a:xfrm>
                <a:off x="4425" y="2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7" name="Freeform 15598"/>
              <p:cNvSpPr>
                <a:spLocks/>
              </p:cNvSpPr>
              <p:nvPr/>
            </p:nvSpPr>
            <p:spPr bwMode="auto">
              <a:xfrm>
                <a:off x="4932" y="289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8" name="Freeform 15599"/>
              <p:cNvSpPr>
                <a:spLocks/>
              </p:cNvSpPr>
              <p:nvPr/>
            </p:nvSpPr>
            <p:spPr bwMode="auto">
              <a:xfrm>
                <a:off x="4076" y="276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9" name="Freeform 15600"/>
              <p:cNvSpPr>
                <a:spLocks/>
              </p:cNvSpPr>
              <p:nvPr/>
            </p:nvSpPr>
            <p:spPr bwMode="auto">
              <a:xfrm>
                <a:off x="6322" y="237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0" name="Freeform 15601"/>
              <p:cNvSpPr>
                <a:spLocks/>
              </p:cNvSpPr>
              <p:nvPr/>
            </p:nvSpPr>
            <p:spPr bwMode="auto">
              <a:xfrm>
                <a:off x="5719" y="247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1" name="Freeform 15602"/>
              <p:cNvSpPr>
                <a:spLocks/>
              </p:cNvSpPr>
              <p:nvPr/>
            </p:nvSpPr>
            <p:spPr bwMode="auto">
              <a:xfrm>
                <a:off x="4818" y="28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2" name="Freeform 15603"/>
              <p:cNvSpPr>
                <a:spLocks/>
              </p:cNvSpPr>
              <p:nvPr/>
            </p:nvSpPr>
            <p:spPr bwMode="auto">
              <a:xfrm>
                <a:off x="5925" y="234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3" name="Freeform 15604"/>
              <p:cNvSpPr>
                <a:spLocks/>
              </p:cNvSpPr>
              <p:nvPr/>
            </p:nvSpPr>
            <p:spPr bwMode="auto">
              <a:xfrm>
                <a:off x="3721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4" name="Freeform 15605"/>
              <p:cNvSpPr>
                <a:spLocks/>
              </p:cNvSpPr>
              <p:nvPr/>
            </p:nvSpPr>
            <p:spPr bwMode="auto">
              <a:xfrm>
                <a:off x="4342" y="197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5" name="Freeform 15606"/>
              <p:cNvSpPr>
                <a:spLocks/>
              </p:cNvSpPr>
              <p:nvPr/>
            </p:nvSpPr>
            <p:spPr bwMode="auto">
              <a:xfrm>
                <a:off x="5528" y="21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6" name="Freeform 15607"/>
              <p:cNvSpPr>
                <a:spLocks/>
              </p:cNvSpPr>
              <p:nvPr/>
            </p:nvSpPr>
            <p:spPr bwMode="auto">
              <a:xfrm>
                <a:off x="4940" y="288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7" name="Freeform 15608"/>
              <p:cNvSpPr>
                <a:spLocks/>
              </p:cNvSpPr>
              <p:nvPr/>
            </p:nvSpPr>
            <p:spPr bwMode="auto">
              <a:xfrm>
                <a:off x="4090" y="228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8" name="Freeform 15609"/>
              <p:cNvSpPr>
                <a:spLocks/>
              </p:cNvSpPr>
              <p:nvPr/>
            </p:nvSpPr>
            <p:spPr bwMode="auto">
              <a:xfrm>
                <a:off x="4275" y="18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9" name="Freeform 15610"/>
              <p:cNvSpPr>
                <a:spLocks/>
              </p:cNvSpPr>
              <p:nvPr/>
            </p:nvSpPr>
            <p:spPr bwMode="auto">
              <a:xfrm>
                <a:off x="5783" y="22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0" name="Freeform 15611"/>
              <p:cNvSpPr>
                <a:spLocks/>
              </p:cNvSpPr>
              <p:nvPr/>
            </p:nvSpPr>
            <p:spPr bwMode="auto">
              <a:xfrm>
                <a:off x="5408" y="242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1" name="Freeform 15612"/>
              <p:cNvSpPr>
                <a:spLocks/>
              </p:cNvSpPr>
              <p:nvPr/>
            </p:nvSpPr>
            <p:spPr bwMode="auto">
              <a:xfrm>
                <a:off x="4118" y="256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2" name="Freeform 15613"/>
              <p:cNvSpPr>
                <a:spLocks/>
              </p:cNvSpPr>
              <p:nvPr/>
            </p:nvSpPr>
            <p:spPr bwMode="auto">
              <a:xfrm>
                <a:off x="4932" y="29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3" name="Freeform 15614"/>
              <p:cNvSpPr>
                <a:spLocks/>
              </p:cNvSpPr>
              <p:nvPr/>
            </p:nvSpPr>
            <p:spPr bwMode="auto">
              <a:xfrm>
                <a:off x="5067" y="27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4" name="Freeform 15615"/>
              <p:cNvSpPr>
                <a:spLocks/>
              </p:cNvSpPr>
              <p:nvPr/>
            </p:nvSpPr>
            <p:spPr bwMode="auto">
              <a:xfrm>
                <a:off x="4318" y="266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5" name="Freeform 15616"/>
              <p:cNvSpPr>
                <a:spLocks/>
              </p:cNvSpPr>
              <p:nvPr/>
            </p:nvSpPr>
            <p:spPr bwMode="auto">
              <a:xfrm>
                <a:off x="5779" y="20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6" name="Freeform 15617"/>
              <p:cNvSpPr>
                <a:spLocks/>
              </p:cNvSpPr>
              <p:nvPr/>
            </p:nvSpPr>
            <p:spPr bwMode="auto">
              <a:xfrm>
                <a:off x="4419" y="28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7" name="Freeform 15618"/>
              <p:cNvSpPr>
                <a:spLocks/>
              </p:cNvSpPr>
              <p:nvPr/>
            </p:nvSpPr>
            <p:spPr bwMode="auto">
              <a:xfrm>
                <a:off x="4981" y="208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8" name="Freeform 15619"/>
              <p:cNvSpPr>
                <a:spLocks/>
              </p:cNvSpPr>
              <p:nvPr/>
            </p:nvSpPr>
            <p:spPr bwMode="auto">
              <a:xfrm>
                <a:off x="5790" y="259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9" name="Freeform 15620"/>
              <p:cNvSpPr>
                <a:spLocks/>
              </p:cNvSpPr>
              <p:nvPr/>
            </p:nvSpPr>
            <p:spPr bwMode="auto">
              <a:xfrm>
                <a:off x="4145" y="26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0" name="Freeform 15621"/>
              <p:cNvSpPr>
                <a:spLocks/>
              </p:cNvSpPr>
              <p:nvPr/>
            </p:nvSpPr>
            <p:spPr bwMode="auto">
              <a:xfrm>
                <a:off x="5831" y="24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1" name="Freeform 15622"/>
              <p:cNvSpPr>
                <a:spLocks/>
              </p:cNvSpPr>
              <p:nvPr/>
            </p:nvSpPr>
            <p:spPr bwMode="auto">
              <a:xfrm>
                <a:off x="4499" y="181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2" name="Freeform 15623"/>
              <p:cNvSpPr>
                <a:spLocks/>
              </p:cNvSpPr>
              <p:nvPr/>
            </p:nvSpPr>
            <p:spPr bwMode="auto">
              <a:xfrm>
                <a:off x="5539" y="263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3" name="Freeform 15624"/>
              <p:cNvSpPr>
                <a:spLocks/>
              </p:cNvSpPr>
              <p:nvPr/>
            </p:nvSpPr>
            <p:spPr bwMode="auto">
              <a:xfrm>
                <a:off x="5550" y="17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4" name="Freeform 15625"/>
              <p:cNvSpPr>
                <a:spLocks/>
              </p:cNvSpPr>
              <p:nvPr/>
            </p:nvSpPr>
            <p:spPr bwMode="auto">
              <a:xfrm>
                <a:off x="5667" y="21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5" name="Freeform 15626"/>
              <p:cNvSpPr>
                <a:spLocks/>
              </p:cNvSpPr>
              <p:nvPr/>
            </p:nvSpPr>
            <p:spPr bwMode="auto">
              <a:xfrm>
                <a:off x="5476" y="24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6" name="Freeform 15627"/>
              <p:cNvSpPr>
                <a:spLocks/>
              </p:cNvSpPr>
              <p:nvPr/>
            </p:nvSpPr>
            <p:spPr bwMode="auto">
              <a:xfrm>
                <a:off x="4314" y="281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7" name="Freeform 15628"/>
              <p:cNvSpPr>
                <a:spLocks/>
              </p:cNvSpPr>
              <p:nvPr/>
            </p:nvSpPr>
            <p:spPr bwMode="auto">
              <a:xfrm>
                <a:off x="4518" y="24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8" name="Freeform 15629"/>
              <p:cNvSpPr>
                <a:spLocks/>
              </p:cNvSpPr>
              <p:nvPr/>
            </p:nvSpPr>
            <p:spPr bwMode="auto">
              <a:xfrm>
                <a:off x="4410" y="20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9" name="Freeform 15630"/>
              <p:cNvSpPr>
                <a:spLocks/>
              </p:cNvSpPr>
              <p:nvPr/>
            </p:nvSpPr>
            <p:spPr bwMode="auto">
              <a:xfrm>
                <a:off x="4363" y="2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0" name="Freeform 15631"/>
              <p:cNvSpPr>
                <a:spLocks/>
              </p:cNvSpPr>
              <p:nvPr/>
            </p:nvSpPr>
            <p:spPr bwMode="auto">
              <a:xfrm>
                <a:off x="5148" y="27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1" name="Freeform 15632"/>
              <p:cNvSpPr>
                <a:spLocks/>
              </p:cNvSpPr>
              <p:nvPr/>
            </p:nvSpPr>
            <p:spPr bwMode="auto">
              <a:xfrm>
                <a:off x="4210" y="19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2" name="Freeform 15633"/>
              <p:cNvSpPr>
                <a:spLocks/>
              </p:cNvSpPr>
              <p:nvPr/>
            </p:nvSpPr>
            <p:spPr bwMode="auto">
              <a:xfrm>
                <a:off x="4382" y="286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3" name="Freeform 15634"/>
              <p:cNvSpPr>
                <a:spLocks/>
              </p:cNvSpPr>
              <p:nvPr/>
            </p:nvSpPr>
            <p:spPr bwMode="auto">
              <a:xfrm>
                <a:off x="5525" y="29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9" name="Group 15836"/>
            <p:cNvGrpSpPr>
              <a:grpSpLocks/>
            </p:cNvGrpSpPr>
            <p:nvPr/>
          </p:nvGrpSpPr>
          <p:grpSpPr bwMode="auto">
            <a:xfrm>
              <a:off x="1452" y="685"/>
              <a:ext cx="6005" cy="3420"/>
              <a:chOff x="1452" y="685"/>
              <a:chExt cx="6005" cy="3420"/>
            </a:xfrm>
          </p:grpSpPr>
          <p:sp>
            <p:nvSpPr>
              <p:cNvPr id="10714" name="Freeform 15636"/>
              <p:cNvSpPr>
                <a:spLocks/>
              </p:cNvSpPr>
              <p:nvPr/>
            </p:nvSpPr>
            <p:spPr bwMode="auto">
              <a:xfrm>
                <a:off x="4266" y="27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5" name="Freeform 15637"/>
              <p:cNvSpPr>
                <a:spLocks/>
              </p:cNvSpPr>
              <p:nvPr/>
            </p:nvSpPr>
            <p:spPr bwMode="auto">
              <a:xfrm>
                <a:off x="5497" y="278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6" name="Freeform 15638"/>
              <p:cNvSpPr>
                <a:spLocks/>
              </p:cNvSpPr>
              <p:nvPr/>
            </p:nvSpPr>
            <p:spPr bwMode="auto">
              <a:xfrm>
                <a:off x="5953" y="270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7" name="Freeform 15639"/>
              <p:cNvSpPr>
                <a:spLocks/>
              </p:cNvSpPr>
              <p:nvPr/>
            </p:nvSpPr>
            <p:spPr bwMode="auto">
              <a:xfrm>
                <a:off x="5754" y="21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8" name="Freeform 15640"/>
              <p:cNvSpPr>
                <a:spLocks/>
              </p:cNvSpPr>
              <p:nvPr/>
            </p:nvSpPr>
            <p:spPr bwMode="auto">
              <a:xfrm>
                <a:off x="4940" y="306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9" name="Freeform 15641"/>
              <p:cNvSpPr>
                <a:spLocks/>
              </p:cNvSpPr>
              <p:nvPr/>
            </p:nvSpPr>
            <p:spPr bwMode="auto">
              <a:xfrm>
                <a:off x="5057" y="288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0" name="Freeform 15642"/>
              <p:cNvSpPr>
                <a:spLocks/>
              </p:cNvSpPr>
              <p:nvPr/>
            </p:nvSpPr>
            <p:spPr bwMode="auto">
              <a:xfrm>
                <a:off x="5930" y="25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1" name="Freeform 15643"/>
              <p:cNvSpPr>
                <a:spLocks/>
              </p:cNvSpPr>
              <p:nvPr/>
            </p:nvSpPr>
            <p:spPr bwMode="auto">
              <a:xfrm>
                <a:off x="5297" y="28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2" name="Freeform 15644"/>
              <p:cNvSpPr>
                <a:spLocks/>
              </p:cNvSpPr>
              <p:nvPr/>
            </p:nvSpPr>
            <p:spPr bwMode="auto">
              <a:xfrm>
                <a:off x="4745" y="25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3" name="Freeform 15645"/>
              <p:cNvSpPr>
                <a:spLocks/>
              </p:cNvSpPr>
              <p:nvPr/>
            </p:nvSpPr>
            <p:spPr bwMode="auto">
              <a:xfrm>
                <a:off x="4027" y="25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4" name="Freeform 15646"/>
              <p:cNvSpPr>
                <a:spLocks/>
              </p:cNvSpPr>
              <p:nvPr/>
            </p:nvSpPr>
            <p:spPr bwMode="auto">
              <a:xfrm>
                <a:off x="3790" y="27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5" name="Freeform 15647"/>
              <p:cNvSpPr>
                <a:spLocks/>
              </p:cNvSpPr>
              <p:nvPr/>
            </p:nvSpPr>
            <p:spPr bwMode="auto">
              <a:xfrm>
                <a:off x="4202" y="27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6" name="Freeform 15648"/>
              <p:cNvSpPr>
                <a:spLocks/>
              </p:cNvSpPr>
              <p:nvPr/>
            </p:nvSpPr>
            <p:spPr bwMode="auto">
              <a:xfrm>
                <a:off x="5302" y="223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7" name="Freeform 15649"/>
              <p:cNvSpPr>
                <a:spLocks/>
              </p:cNvSpPr>
              <p:nvPr/>
            </p:nvSpPr>
            <p:spPr bwMode="auto">
              <a:xfrm>
                <a:off x="4471" y="29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8" name="Freeform 15650"/>
              <p:cNvSpPr>
                <a:spLocks/>
              </p:cNvSpPr>
              <p:nvPr/>
            </p:nvSpPr>
            <p:spPr bwMode="auto">
              <a:xfrm>
                <a:off x="5267" y="264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9" name="Freeform 15651"/>
              <p:cNvSpPr>
                <a:spLocks/>
              </p:cNvSpPr>
              <p:nvPr/>
            </p:nvSpPr>
            <p:spPr bwMode="auto">
              <a:xfrm>
                <a:off x="5458" y="26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0" name="Freeform 15652"/>
              <p:cNvSpPr>
                <a:spLocks/>
              </p:cNvSpPr>
              <p:nvPr/>
            </p:nvSpPr>
            <p:spPr bwMode="auto">
              <a:xfrm>
                <a:off x="5543" y="214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1" name="Freeform 15653"/>
              <p:cNvSpPr>
                <a:spLocks/>
              </p:cNvSpPr>
              <p:nvPr/>
            </p:nvSpPr>
            <p:spPr bwMode="auto">
              <a:xfrm>
                <a:off x="5332" y="27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2" name="Freeform 15654"/>
              <p:cNvSpPr>
                <a:spLocks/>
              </p:cNvSpPr>
              <p:nvPr/>
            </p:nvSpPr>
            <p:spPr bwMode="auto">
              <a:xfrm>
                <a:off x="5398" y="208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3" name="Freeform 15655"/>
              <p:cNvSpPr>
                <a:spLocks/>
              </p:cNvSpPr>
              <p:nvPr/>
            </p:nvSpPr>
            <p:spPr bwMode="auto">
              <a:xfrm>
                <a:off x="4935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4" name="Freeform 15656"/>
              <p:cNvSpPr>
                <a:spLocks/>
              </p:cNvSpPr>
              <p:nvPr/>
            </p:nvSpPr>
            <p:spPr bwMode="auto">
              <a:xfrm>
                <a:off x="4717" y="275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5" name="Freeform 15657"/>
              <p:cNvSpPr>
                <a:spLocks/>
              </p:cNvSpPr>
              <p:nvPr/>
            </p:nvSpPr>
            <p:spPr bwMode="auto">
              <a:xfrm>
                <a:off x="5499" y="18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6" name="Freeform 15658"/>
              <p:cNvSpPr>
                <a:spLocks/>
              </p:cNvSpPr>
              <p:nvPr/>
            </p:nvSpPr>
            <p:spPr bwMode="auto">
              <a:xfrm>
                <a:off x="4798" y="16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7" name="Freeform 15659"/>
              <p:cNvSpPr>
                <a:spLocks/>
              </p:cNvSpPr>
              <p:nvPr/>
            </p:nvSpPr>
            <p:spPr bwMode="auto">
              <a:xfrm>
                <a:off x="5950" y="23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8" name="Freeform 15660"/>
              <p:cNvSpPr>
                <a:spLocks/>
              </p:cNvSpPr>
              <p:nvPr/>
            </p:nvSpPr>
            <p:spPr bwMode="auto">
              <a:xfrm>
                <a:off x="5711" y="263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9" name="Freeform 15661"/>
              <p:cNvSpPr>
                <a:spLocks/>
              </p:cNvSpPr>
              <p:nvPr/>
            </p:nvSpPr>
            <p:spPr bwMode="auto">
              <a:xfrm>
                <a:off x="5692" y="26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0" name="Freeform 15662"/>
              <p:cNvSpPr>
                <a:spLocks/>
              </p:cNvSpPr>
              <p:nvPr/>
            </p:nvSpPr>
            <p:spPr bwMode="auto">
              <a:xfrm>
                <a:off x="5670" y="273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1" name="Freeform 15663"/>
              <p:cNvSpPr>
                <a:spLocks/>
              </p:cNvSpPr>
              <p:nvPr/>
            </p:nvSpPr>
            <p:spPr bwMode="auto">
              <a:xfrm>
                <a:off x="5810" y="244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2" name="Freeform 15664"/>
              <p:cNvSpPr>
                <a:spLocks/>
              </p:cNvSpPr>
              <p:nvPr/>
            </p:nvSpPr>
            <p:spPr bwMode="auto">
              <a:xfrm>
                <a:off x="5488" y="24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3" name="Freeform 15665"/>
              <p:cNvSpPr>
                <a:spLocks/>
              </p:cNvSpPr>
              <p:nvPr/>
            </p:nvSpPr>
            <p:spPr bwMode="auto">
              <a:xfrm>
                <a:off x="5153" y="28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4" name="Freeform 15666"/>
              <p:cNvSpPr>
                <a:spLocks/>
              </p:cNvSpPr>
              <p:nvPr/>
            </p:nvSpPr>
            <p:spPr bwMode="auto">
              <a:xfrm>
                <a:off x="4012" y="20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5" name="Freeform 15667"/>
              <p:cNvSpPr>
                <a:spLocks/>
              </p:cNvSpPr>
              <p:nvPr/>
            </p:nvSpPr>
            <p:spPr bwMode="auto">
              <a:xfrm>
                <a:off x="4397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6" name="Freeform 15668"/>
              <p:cNvSpPr>
                <a:spLocks/>
              </p:cNvSpPr>
              <p:nvPr/>
            </p:nvSpPr>
            <p:spPr bwMode="auto">
              <a:xfrm>
                <a:off x="5286" y="187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7" name="Freeform 15669"/>
              <p:cNvSpPr>
                <a:spLocks/>
              </p:cNvSpPr>
              <p:nvPr/>
            </p:nvSpPr>
            <p:spPr bwMode="auto">
              <a:xfrm>
                <a:off x="5807" y="24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8" name="Freeform 15670"/>
              <p:cNvSpPr>
                <a:spLocks/>
              </p:cNvSpPr>
              <p:nvPr/>
            </p:nvSpPr>
            <p:spPr bwMode="auto">
              <a:xfrm>
                <a:off x="5466" y="2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9" name="Freeform 15671"/>
              <p:cNvSpPr>
                <a:spLocks/>
              </p:cNvSpPr>
              <p:nvPr/>
            </p:nvSpPr>
            <p:spPr bwMode="auto">
              <a:xfrm>
                <a:off x="4008" y="189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0" name="Freeform 15672"/>
              <p:cNvSpPr>
                <a:spLocks/>
              </p:cNvSpPr>
              <p:nvPr/>
            </p:nvSpPr>
            <p:spPr bwMode="auto">
              <a:xfrm>
                <a:off x="5515" y="19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1" name="Freeform 15673"/>
              <p:cNvSpPr>
                <a:spLocks/>
              </p:cNvSpPr>
              <p:nvPr/>
            </p:nvSpPr>
            <p:spPr bwMode="auto">
              <a:xfrm>
                <a:off x="5707" y="230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2" name="Freeform 15674"/>
              <p:cNvSpPr>
                <a:spLocks/>
              </p:cNvSpPr>
              <p:nvPr/>
            </p:nvSpPr>
            <p:spPr bwMode="auto">
              <a:xfrm>
                <a:off x="5489" y="20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3" name="Freeform 15675"/>
              <p:cNvSpPr>
                <a:spLocks/>
              </p:cNvSpPr>
              <p:nvPr/>
            </p:nvSpPr>
            <p:spPr bwMode="auto">
              <a:xfrm>
                <a:off x="5778" y="21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4" name="Freeform 15676"/>
              <p:cNvSpPr>
                <a:spLocks/>
              </p:cNvSpPr>
              <p:nvPr/>
            </p:nvSpPr>
            <p:spPr bwMode="auto">
              <a:xfrm>
                <a:off x="4394" y="26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5" name="Freeform 15677"/>
              <p:cNvSpPr>
                <a:spLocks/>
              </p:cNvSpPr>
              <p:nvPr/>
            </p:nvSpPr>
            <p:spPr bwMode="auto">
              <a:xfrm>
                <a:off x="5191" y="25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6" name="Freeform 15678"/>
              <p:cNvSpPr>
                <a:spLocks/>
              </p:cNvSpPr>
              <p:nvPr/>
            </p:nvSpPr>
            <p:spPr bwMode="auto">
              <a:xfrm>
                <a:off x="5837" y="196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7" name="Freeform 15679"/>
              <p:cNvSpPr>
                <a:spLocks/>
              </p:cNvSpPr>
              <p:nvPr/>
            </p:nvSpPr>
            <p:spPr bwMode="auto">
              <a:xfrm>
                <a:off x="5364" y="20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8" name="Freeform 15680"/>
              <p:cNvSpPr>
                <a:spLocks/>
              </p:cNvSpPr>
              <p:nvPr/>
            </p:nvSpPr>
            <p:spPr bwMode="auto">
              <a:xfrm>
                <a:off x="4631" y="22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9" name="Freeform 15681"/>
              <p:cNvSpPr>
                <a:spLocks/>
              </p:cNvSpPr>
              <p:nvPr/>
            </p:nvSpPr>
            <p:spPr bwMode="auto">
              <a:xfrm>
                <a:off x="5540" y="26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0" name="Freeform 15682"/>
              <p:cNvSpPr>
                <a:spLocks/>
              </p:cNvSpPr>
              <p:nvPr/>
            </p:nvSpPr>
            <p:spPr bwMode="auto">
              <a:xfrm>
                <a:off x="5160" y="17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1" name="Freeform 15683"/>
              <p:cNvSpPr>
                <a:spLocks/>
              </p:cNvSpPr>
              <p:nvPr/>
            </p:nvSpPr>
            <p:spPr bwMode="auto">
              <a:xfrm>
                <a:off x="5234" y="18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2" name="Freeform 15684"/>
              <p:cNvSpPr>
                <a:spLocks/>
              </p:cNvSpPr>
              <p:nvPr/>
            </p:nvSpPr>
            <p:spPr bwMode="auto">
              <a:xfrm>
                <a:off x="4457" y="27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3" name="Freeform 15685"/>
              <p:cNvSpPr>
                <a:spLocks/>
              </p:cNvSpPr>
              <p:nvPr/>
            </p:nvSpPr>
            <p:spPr bwMode="auto">
              <a:xfrm>
                <a:off x="4759" y="28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4" name="Freeform 15686"/>
              <p:cNvSpPr>
                <a:spLocks/>
              </p:cNvSpPr>
              <p:nvPr/>
            </p:nvSpPr>
            <p:spPr bwMode="auto">
              <a:xfrm>
                <a:off x="4166" y="236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5" name="Freeform 15687"/>
              <p:cNvSpPr>
                <a:spLocks/>
              </p:cNvSpPr>
              <p:nvPr/>
            </p:nvSpPr>
            <p:spPr bwMode="auto">
              <a:xfrm>
                <a:off x="4505" y="286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6" name="Freeform 15688"/>
              <p:cNvSpPr>
                <a:spLocks/>
              </p:cNvSpPr>
              <p:nvPr/>
            </p:nvSpPr>
            <p:spPr bwMode="auto">
              <a:xfrm>
                <a:off x="4989" y="201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7" name="Freeform 15689"/>
              <p:cNvSpPr>
                <a:spLocks/>
              </p:cNvSpPr>
              <p:nvPr/>
            </p:nvSpPr>
            <p:spPr bwMode="auto">
              <a:xfrm>
                <a:off x="4495" y="28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8" name="Freeform 15690"/>
              <p:cNvSpPr>
                <a:spLocks/>
              </p:cNvSpPr>
              <p:nvPr/>
            </p:nvSpPr>
            <p:spPr bwMode="auto">
              <a:xfrm>
                <a:off x="6945" y="37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9" name="Freeform 15691"/>
              <p:cNvSpPr>
                <a:spLocks/>
              </p:cNvSpPr>
              <p:nvPr/>
            </p:nvSpPr>
            <p:spPr bwMode="auto">
              <a:xfrm>
                <a:off x="6997" y="40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0" name="Freeform 15692"/>
              <p:cNvSpPr>
                <a:spLocks/>
              </p:cNvSpPr>
              <p:nvPr/>
            </p:nvSpPr>
            <p:spPr bwMode="auto">
              <a:xfrm>
                <a:off x="6907" y="37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1" name="Freeform 15693"/>
              <p:cNvSpPr>
                <a:spLocks/>
              </p:cNvSpPr>
              <p:nvPr/>
            </p:nvSpPr>
            <p:spPr bwMode="auto">
              <a:xfrm>
                <a:off x="7154" y="38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2" name="Freeform 15694"/>
              <p:cNvSpPr>
                <a:spLocks/>
              </p:cNvSpPr>
              <p:nvPr/>
            </p:nvSpPr>
            <p:spPr bwMode="auto">
              <a:xfrm>
                <a:off x="6556" y="33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3" name="Freeform 15695"/>
              <p:cNvSpPr>
                <a:spLocks/>
              </p:cNvSpPr>
              <p:nvPr/>
            </p:nvSpPr>
            <p:spPr bwMode="auto">
              <a:xfrm>
                <a:off x="7195" y="37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4" name="Freeform 15696"/>
              <p:cNvSpPr>
                <a:spLocks/>
              </p:cNvSpPr>
              <p:nvPr/>
            </p:nvSpPr>
            <p:spPr bwMode="auto">
              <a:xfrm>
                <a:off x="7021" y="37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5" name="Freeform 15697"/>
              <p:cNvSpPr>
                <a:spLocks/>
              </p:cNvSpPr>
              <p:nvPr/>
            </p:nvSpPr>
            <p:spPr bwMode="auto">
              <a:xfrm>
                <a:off x="6859" y="37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6" name="Freeform 15698"/>
              <p:cNvSpPr>
                <a:spLocks/>
              </p:cNvSpPr>
              <p:nvPr/>
            </p:nvSpPr>
            <p:spPr bwMode="auto">
              <a:xfrm>
                <a:off x="6885" y="3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7" name="Freeform 15699"/>
              <p:cNvSpPr>
                <a:spLocks/>
              </p:cNvSpPr>
              <p:nvPr/>
            </p:nvSpPr>
            <p:spPr bwMode="auto">
              <a:xfrm>
                <a:off x="7349" y="372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8" name="Freeform 15700"/>
              <p:cNvSpPr>
                <a:spLocks/>
              </p:cNvSpPr>
              <p:nvPr/>
            </p:nvSpPr>
            <p:spPr bwMode="auto">
              <a:xfrm>
                <a:off x="6496" y="39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9" name="Freeform 15701"/>
              <p:cNvSpPr>
                <a:spLocks/>
              </p:cNvSpPr>
              <p:nvPr/>
            </p:nvSpPr>
            <p:spPr bwMode="auto">
              <a:xfrm>
                <a:off x="6879" y="3718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0" name="Freeform 15702"/>
              <p:cNvSpPr>
                <a:spLocks/>
              </p:cNvSpPr>
              <p:nvPr/>
            </p:nvSpPr>
            <p:spPr bwMode="auto">
              <a:xfrm>
                <a:off x="6326" y="34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1" name="Freeform 15703"/>
              <p:cNvSpPr>
                <a:spLocks/>
              </p:cNvSpPr>
              <p:nvPr/>
            </p:nvSpPr>
            <p:spPr bwMode="auto">
              <a:xfrm>
                <a:off x="6847" y="33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2" name="Freeform 15704"/>
              <p:cNvSpPr>
                <a:spLocks/>
              </p:cNvSpPr>
              <p:nvPr/>
            </p:nvSpPr>
            <p:spPr bwMode="auto">
              <a:xfrm>
                <a:off x="6886" y="371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3" name="Freeform 15705"/>
              <p:cNvSpPr>
                <a:spLocks/>
              </p:cNvSpPr>
              <p:nvPr/>
            </p:nvSpPr>
            <p:spPr bwMode="auto">
              <a:xfrm>
                <a:off x="6693" y="33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4" name="Freeform 15706"/>
              <p:cNvSpPr>
                <a:spLocks/>
              </p:cNvSpPr>
              <p:nvPr/>
            </p:nvSpPr>
            <p:spPr bwMode="auto">
              <a:xfrm>
                <a:off x="6785" y="393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5" name="Freeform 15707"/>
              <p:cNvSpPr>
                <a:spLocks/>
              </p:cNvSpPr>
              <p:nvPr/>
            </p:nvSpPr>
            <p:spPr bwMode="auto">
              <a:xfrm>
                <a:off x="7314" y="349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6" name="Freeform 15708"/>
              <p:cNvSpPr>
                <a:spLocks/>
              </p:cNvSpPr>
              <p:nvPr/>
            </p:nvSpPr>
            <p:spPr bwMode="auto">
              <a:xfrm>
                <a:off x="7283" y="37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7" name="Freeform 15709"/>
              <p:cNvSpPr>
                <a:spLocks/>
              </p:cNvSpPr>
              <p:nvPr/>
            </p:nvSpPr>
            <p:spPr bwMode="auto">
              <a:xfrm>
                <a:off x="6766" y="3274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8" name="Freeform 15710"/>
              <p:cNvSpPr>
                <a:spLocks/>
              </p:cNvSpPr>
              <p:nvPr/>
            </p:nvSpPr>
            <p:spPr bwMode="auto">
              <a:xfrm>
                <a:off x="6898" y="37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9" name="Freeform 15711"/>
              <p:cNvSpPr>
                <a:spLocks/>
              </p:cNvSpPr>
              <p:nvPr/>
            </p:nvSpPr>
            <p:spPr bwMode="auto">
              <a:xfrm>
                <a:off x="6993" y="333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0" name="Freeform 15712"/>
              <p:cNvSpPr>
                <a:spLocks/>
              </p:cNvSpPr>
              <p:nvPr/>
            </p:nvSpPr>
            <p:spPr bwMode="auto">
              <a:xfrm>
                <a:off x="6993" y="37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1" name="Freeform 15713"/>
              <p:cNvSpPr>
                <a:spLocks/>
              </p:cNvSpPr>
              <p:nvPr/>
            </p:nvSpPr>
            <p:spPr bwMode="auto">
              <a:xfrm>
                <a:off x="7134" y="38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2" name="Freeform 15714"/>
              <p:cNvSpPr>
                <a:spLocks/>
              </p:cNvSpPr>
              <p:nvPr/>
            </p:nvSpPr>
            <p:spPr bwMode="auto">
              <a:xfrm>
                <a:off x="7298" y="38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3" name="Freeform 15715"/>
              <p:cNvSpPr>
                <a:spLocks/>
              </p:cNvSpPr>
              <p:nvPr/>
            </p:nvSpPr>
            <p:spPr bwMode="auto">
              <a:xfrm>
                <a:off x="6860" y="334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4" name="Freeform 15716"/>
              <p:cNvSpPr>
                <a:spLocks/>
              </p:cNvSpPr>
              <p:nvPr/>
            </p:nvSpPr>
            <p:spPr bwMode="auto">
              <a:xfrm>
                <a:off x="6984" y="37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5" name="Freeform 15717"/>
              <p:cNvSpPr>
                <a:spLocks/>
              </p:cNvSpPr>
              <p:nvPr/>
            </p:nvSpPr>
            <p:spPr bwMode="auto">
              <a:xfrm>
                <a:off x="7106" y="37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6" name="Freeform 15718"/>
              <p:cNvSpPr>
                <a:spLocks/>
              </p:cNvSpPr>
              <p:nvPr/>
            </p:nvSpPr>
            <p:spPr bwMode="auto">
              <a:xfrm>
                <a:off x="7038" y="37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7" name="Freeform 15719"/>
              <p:cNvSpPr>
                <a:spLocks/>
              </p:cNvSpPr>
              <p:nvPr/>
            </p:nvSpPr>
            <p:spPr bwMode="auto">
              <a:xfrm>
                <a:off x="7194" y="37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8" name="Freeform 15720"/>
              <p:cNvSpPr>
                <a:spLocks/>
              </p:cNvSpPr>
              <p:nvPr/>
            </p:nvSpPr>
            <p:spPr bwMode="auto">
              <a:xfrm>
                <a:off x="6862" y="37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9" name="Freeform 15721"/>
              <p:cNvSpPr>
                <a:spLocks/>
              </p:cNvSpPr>
              <p:nvPr/>
            </p:nvSpPr>
            <p:spPr bwMode="auto">
              <a:xfrm>
                <a:off x="7259" y="37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0" name="Freeform 15722"/>
              <p:cNvSpPr>
                <a:spLocks/>
              </p:cNvSpPr>
              <p:nvPr/>
            </p:nvSpPr>
            <p:spPr bwMode="auto">
              <a:xfrm>
                <a:off x="7169" y="37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1" name="Freeform 15723"/>
              <p:cNvSpPr>
                <a:spLocks/>
              </p:cNvSpPr>
              <p:nvPr/>
            </p:nvSpPr>
            <p:spPr bwMode="auto">
              <a:xfrm>
                <a:off x="6896" y="3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2" name="Freeform 15724"/>
              <p:cNvSpPr>
                <a:spLocks/>
              </p:cNvSpPr>
              <p:nvPr/>
            </p:nvSpPr>
            <p:spPr bwMode="auto">
              <a:xfrm>
                <a:off x="7133" y="37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3" name="Freeform 15725"/>
              <p:cNvSpPr>
                <a:spLocks/>
              </p:cNvSpPr>
              <p:nvPr/>
            </p:nvSpPr>
            <p:spPr bwMode="auto">
              <a:xfrm>
                <a:off x="6948" y="372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4" name="Freeform 15726"/>
              <p:cNvSpPr>
                <a:spLocks/>
              </p:cNvSpPr>
              <p:nvPr/>
            </p:nvSpPr>
            <p:spPr bwMode="auto">
              <a:xfrm>
                <a:off x="6074" y="38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5" name="Freeform 15727"/>
              <p:cNvSpPr>
                <a:spLocks/>
              </p:cNvSpPr>
              <p:nvPr/>
            </p:nvSpPr>
            <p:spPr bwMode="auto">
              <a:xfrm>
                <a:off x="6145" y="38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6" name="Freeform 15728"/>
              <p:cNvSpPr>
                <a:spLocks/>
              </p:cNvSpPr>
              <p:nvPr/>
            </p:nvSpPr>
            <p:spPr bwMode="auto">
              <a:xfrm>
                <a:off x="6960" y="340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7" name="Freeform 15729"/>
              <p:cNvSpPr>
                <a:spLocks/>
              </p:cNvSpPr>
              <p:nvPr/>
            </p:nvSpPr>
            <p:spPr bwMode="auto">
              <a:xfrm>
                <a:off x="6220" y="36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8" name="Freeform 15730"/>
              <p:cNvSpPr>
                <a:spLocks/>
              </p:cNvSpPr>
              <p:nvPr/>
            </p:nvSpPr>
            <p:spPr bwMode="auto">
              <a:xfrm>
                <a:off x="7008" y="39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9" name="Freeform 15731"/>
              <p:cNvSpPr>
                <a:spLocks/>
              </p:cNvSpPr>
              <p:nvPr/>
            </p:nvSpPr>
            <p:spPr bwMode="auto">
              <a:xfrm>
                <a:off x="7161" y="37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0" name="Freeform 15732"/>
              <p:cNvSpPr>
                <a:spLocks/>
              </p:cNvSpPr>
              <p:nvPr/>
            </p:nvSpPr>
            <p:spPr bwMode="auto">
              <a:xfrm>
                <a:off x="7032" y="373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1" name="Freeform 15733"/>
              <p:cNvSpPr>
                <a:spLocks/>
              </p:cNvSpPr>
              <p:nvPr/>
            </p:nvSpPr>
            <p:spPr bwMode="auto">
              <a:xfrm>
                <a:off x="7012" y="37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2" name="Freeform 15734"/>
              <p:cNvSpPr>
                <a:spLocks/>
              </p:cNvSpPr>
              <p:nvPr/>
            </p:nvSpPr>
            <p:spPr bwMode="auto">
              <a:xfrm>
                <a:off x="7038" y="37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3" name="Freeform 15735"/>
              <p:cNvSpPr>
                <a:spLocks/>
              </p:cNvSpPr>
              <p:nvPr/>
            </p:nvSpPr>
            <p:spPr bwMode="auto">
              <a:xfrm>
                <a:off x="7099" y="39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4" name="Freeform 15736"/>
              <p:cNvSpPr>
                <a:spLocks/>
              </p:cNvSpPr>
              <p:nvPr/>
            </p:nvSpPr>
            <p:spPr bwMode="auto">
              <a:xfrm>
                <a:off x="7247" y="375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5" name="Freeform 15737"/>
              <p:cNvSpPr>
                <a:spLocks/>
              </p:cNvSpPr>
              <p:nvPr/>
            </p:nvSpPr>
            <p:spPr bwMode="auto">
              <a:xfrm>
                <a:off x="7301" y="36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6" name="Freeform 15738"/>
              <p:cNvSpPr>
                <a:spLocks/>
              </p:cNvSpPr>
              <p:nvPr/>
            </p:nvSpPr>
            <p:spPr bwMode="auto">
              <a:xfrm>
                <a:off x="6874" y="371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7" name="Freeform 15739"/>
              <p:cNvSpPr>
                <a:spLocks/>
              </p:cNvSpPr>
              <p:nvPr/>
            </p:nvSpPr>
            <p:spPr bwMode="auto">
              <a:xfrm>
                <a:off x="7419" y="38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8" name="Freeform 15740"/>
              <p:cNvSpPr>
                <a:spLocks/>
              </p:cNvSpPr>
              <p:nvPr/>
            </p:nvSpPr>
            <p:spPr bwMode="auto">
              <a:xfrm>
                <a:off x="7081" y="34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9" name="Freeform 15741"/>
              <p:cNvSpPr>
                <a:spLocks/>
              </p:cNvSpPr>
              <p:nvPr/>
            </p:nvSpPr>
            <p:spPr bwMode="auto">
              <a:xfrm>
                <a:off x="6943" y="32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0" name="Freeform 15742"/>
              <p:cNvSpPr>
                <a:spLocks/>
              </p:cNvSpPr>
              <p:nvPr/>
            </p:nvSpPr>
            <p:spPr bwMode="auto">
              <a:xfrm>
                <a:off x="7108" y="38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1" name="Freeform 15743"/>
              <p:cNvSpPr>
                <a:spLocks/>
              </p:cNvSpPr>
              <p:nvPr/>
            </p:nvSpPr>
            <p:spPr bwMode="auto">
              <a:xfrm>
                <a:off x="7052" y="37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2" name="Freeform 15744"/>
              <p:cNvSpPr>
                <a:spLocks/>
              </p:cNvSpPr>
              <p:nvPr/>
            </p:nvSpPr>
            <p:spPr bwMode="auto">
              <a:xfrm>
                <a:off x="6244" y="37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3" name="Freeform 15745"/>
              <p:cNvSpPr>
                <a:spLocks/>
              </p:cNvSpPr>
              <p:nvPr/>
            </p:nvSpPr>
            <p:spPr bwMode="auto">
              <a:xfrm>
                <a:off x="7029" y="37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4" name="Freeform 15746"/>
              <p:cNvSpPr>
                <a:spLocks/>
              </p:cNvSpPr>
              <p:nvPr/>
            </p:nvSpPr>
            <p:spPr bwMode="auto">
              <a:xfrm>
                <a:off x="6854" y="39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5" name="Freeform 15747"/>
              <p:cNvSpPr>
                <a:spLocks/>
              </p:cNvSpPr>
              <p:nvPr/>
            </p:nvSpPr>
            <p:spPr bwMode="auto">
              <a:xfrm>
                <a:off x="7133" y="37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6" name="Freeform 15748"/>
              <p:cNvSpPr>
                <a:spLocks/>
              </p:cNvSpPr>
              <p:nvPr/>
            </p:nvSpPr>
            <p:spPr bwMode="auto">
              <a:xfrm>
                <a:off x="7165" y="37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7" name="Freeform 15749"/>
              <p:cNvSpPr>
                <a:spLocks/>
              </p:cNvSpPr>
              <p:nvPr/>
            </p:nvSpPr>
            <p:spPr bwMode="auto">
              <a:xfrm>
                <a:off x="6892" y="3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8" name="Freeform 15750"/>
              <p:cNvSpPr>
                <a:spLocks/>
              </p:cNvSpPr>
              <p:nvPr/>
            </p:nvSpPr>
            <p:spPr bwMode="auto">
              <a:xfrm>
                <a:off x="2456" y="9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9" name="Freeform 15751"/>
              <p:cNvSpPr>
                <a:spLocks/>
              </p:cNvSpPr>
              <p:nvPr/>
            </p:nvSpPr>
            <p:spPr bwMode="auto">
              <a:xfrm>
                <a:off x="2186" y="9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0" name="Freeform 15752"/>
              <p:cNvSpPr>
                <a:spLocks/>
              </p:cNvSpPr>
              <p:nvPr/>
            </p:nvSpPr>
            <p:spPr bwMode="auto">
              <a:xfrm>
                <a:off x="3003" y="11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1" name="Freeform 15753"/>
              <p:cNvSpPr>
                <a:spLocks/>
              </p:cNvSpPr>
              <p:nvPr/>
            </p:nvSpPr>
            <p:spPr bwMode="auto">
              <a:xfrm>
                <a:off x="2237" y="11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2" name="Freeform 15754"/>
              <p:cNvSpPr>
                <a:spLocks/>
              </p:cNvSpPr>
              <p:nvPr/>
            </p:nvSpPr>
            <p:spPr bwMode="auto">
              <a:xfrm>
                <a:off x="1999" y="11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3" name="Freeform 15755"/>
              <p:cNvSpPr>
                <a:spLocks/>
              </p:cNvSpPr>
              <p:nvPr/>
            </p:nvSpPr>
            <p:spPr bwMode="auto">
              <a:xfrm>
                <a:off x="2566" y="112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4" name="Freeform 15756"/>
              <p:cNvSpPr>
                <a:spLocks/>
              </p:cNvSpPr>
              <p:nvPr/>
            </p:nvSpPr>
            <p:spPr bwMode="auto">
              <a:xfrm>
                <a:off x="2783" y="110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5" name="Freeform 15757"/>
              <p:cNvSpPr>
                <a:spLocks/>
              </p:cNvSpPr>
              <p:nvPr/>
            </p:nvSpPr>
            <p:spPr bwMode="auto">
              <a:xfrm>
                <a:off x="2130" y="118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6" name="Freeform 15758"/>
              <p:cNvSpPr>
                <a:spLocks/>
              </p:cNvSpPr>
              <p:nvPr/>
            </p:nvSpPr>
            <p:spPr bwMode="auto">
              <a:xfrm>
                <a:off x="2518" y="110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7" name="Freeform 15759"/>
              <p:cNvSpPr>
                <a:spLocks/>
              </p:cNvSpPr>
              <p:nvPr/>
            </p:nvSpPr>
            <p:spPr bwMode="auto">
              <a:xfrm>
                <a:off x="2835" y="106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8" name="Freeform 15760"/>
              <p:cNvSpPr>
                <a:spLocks/>
              </p:cNvSpPr>
              <p:nvPr/>
            </p:nvSpPr>
            <p:spPr bwMode="auto">
              <a:xfrm>
                <a:off x="2325" y="15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9" name="Freeform 15761"/>
              <p:cNvSpPr>
                <a:spLocks/>
              </p:cNvSpPr>
              <p:nvPr/>
            </p:nvSpPr>
            <p:spPr bwMode="auto">
              <a:xfrm>
                <a:off x="2458" y="97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0" name="Freeform 15762"/>
              <p:cNvSpPr>
                <a:spLocks/>
              </p:cNvSpPr>
              <p:nvPr/>
            </p:nvSpPr>
            <p:spPr bwMode="auto">
              <a:xfrm>
                <a:off x="2634" y="1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1" name="Freeform 15763"/>
              <p:cNvSpPr>
                <a:spLocks/>
              </p:cNvSpPr>
              <p:nvPr/>
            </p:nvSpPr>
            <p:spPr bwMode="auto">
              <a:xfrm>
                <a:off x="2537" y="9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2" name="Freeform 15764"/>
              <p:cNvSpPr>
                <a:spLocks/>
              </p:cNvSpPr>
              <p:nvPr/>
            </p:nvSpPr>
            <p:spPr bwMode="auto">
              <a:xfrm>
                <a:off x="2641" y="104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3" name="Freeform 15765"/>
              <p:cNvSpPr>
                <a:spLocks/>
              </p:cNvSpPr>
              <p:nvPr/>
            </p:nvSpPr>
            <p:spPr bwMode="auto">
              <a:xfrm>
                <a:off x="2195" y="104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4" name="Freeform 15766"/>
              <p:cNvSpPr>
                <a:spLocks/>
              </p:cNvSpPr>
              <p:nvPr/>
            </p:nvSpPr>
            <p:spPr bwMode="auto">
              <a:xfrm>
                <a:off x="1732" y="139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5" name="Freeform 15767"/>
              <p:cNvSpPr>
                <a:spLocks/>
              </p:cNvSpPr>
              <p:nvPr/>
            </p:nvSpPr>
            <p:spPr bwMode="auto">
              <a:xfrm>
                <a:off x="2126" y="13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6" name="Freeform 15768"/>
              <p:cNvSpPr>
                <a:spLocks/>
              </p:cNvSpPr>
              <p:nvPr/>
            </p:nvSpPr>
            <p:spPr bwMode="auto">
              <a:xfrm>
                <a:off x="2823" y="99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7" name="Freeform 15769"/>
              <p:cNvSpPr>
                <a:spLocks/>
              </p:cNvSpPr>
              <p:nvPr/>
            </p:nvSpPr>
            <p:spPr bwMode="auto">
              <a:xfrm>
                <a:off x="2313" y="98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8" name="Freeform 15770"/>
              <p:cNvSpPr>
                <a:spLocks/>
              </p:cNvSpPr>
              <p:nvPr/>
            </p:nvSpPr>
            <p:spPr bwMode="auto">
              <a:xfrm>
                <a:off x="3047" y="148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9" name="Freeform 15771"/>
              <p:cNvSpPr>
                <a:spLocks/>
              </p:cNvSpPr>
              <p:nvPr/>
            </p:nvSpPr>
            <p:spPr bwMode="auto">
              <a:xfrm>
                <a:off x="2346" y="1073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0" name="Freeform 15772"/>
              <p:cNvSpPr>
                <a:spLocks/>
              </p:cNvSpPr>
              <p:nvPr/>
            </p:nvSpPr>
            <p:spPr bwMode="auto">
              <a:xfrm>
                <a:off x="1952" y="11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1" name="Freeform 15773"/>
              <p:cNvSpPr>
                <a:spLocks/>
              </p:cNvSpPr>
              <p:nvPr/>
            </p:nvSpPr>
            <p:spPr bwMode="auto">
              <a:xfrm>
                <a:off x="2265" y="126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2" name="Oval 15774"/>
              <p:cNvSpPr>
                <a:spLocks noChangeArrowheads="1"/>
              </p:cNvSpPr>
              <p:nvPr/>
            </p:nvSpPr>
            <p:spPr bwMode="auto">
              <a:xfrm>
                <a:off x="3172" y="2143"/>
                <a:ext cx="280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3" name="Oval 15775"/>
              <p:cNvSpPr>
                <a:spLocks noChangeArrowheads="1"/>
              </p:cNvSpPr>
              <p:nvPr/>
            </p:nvSpPr>
            <p:spPr bwMode="auto">
              <a:xfrm>
                <a:off x="3877" y="1381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4" name="Oval 15776"/>
              <p:cNvSpPr>
                <a:spLocks noChangeArrowheads="1"/>
              </p:cNvSpPr>
              <p:nvPr/>
            </p:nvSpPr>
            <p:spPr bwMode="auto">
              <a:xfrm>
                <a:off x="2733" y="2269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5" name="Oval 15777"/>
              <p:cNvSpPr>
                <a:spLocks noChangeArrowheads="1"/>
              </p:cNvSpPr>
              <p:nvPr/>
            </p:nvSpPr>
            <p:spPr bwMode="auto">
              <a:xfrm>
                <a:off x="3258" y="1336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6" name="Oval 15778"/>
              <p:cNvSpPr>
                <a:spLocks noChangeArrowheads="1"/>
              </p:cNvSpPr>
              <p:nvPr/>
            </p:nvSpPr>
            <p:spPr bwMode="auto">
              <a:xfrm>
                <a:off x="2753" y="1372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7" name="Oval 15779"/>
              <p:cNvSpPr>
                <a:spLocks noChangeArrowheads="1"/>
              </p:cNvSpPr>
              <p:nvPr/>
            </p:nvSpPr>
            <p:spPr bwMode="auto">
              <a:xfrm>
                <a:off x="2175" y="685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8" name="Oval 15780"/>
              <p:cNvSpPr>
                <a:spLocks noChangeArrowheads="1"/>
              </p:cNvSpPr>
              <p:nvPr/>
            </p:nvSpPr>
            <p:spPr bwMode="auto">
              <a:xfrm>
                <a:off x="3097" y="749"/>
                <a:ext cx="281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9" name="Oval 15781"/>
              <p:cNvSpPr>
                <a:spLocks noChangeArrowheads="1"/>
              </p:cNvSpPr>
              <p:nvPr/>
            </p:nvSpPr>
            <p:spPr bwMode="auto">
              <a:xfrm>
                <a:off x="1452" y="1706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0" name="Oval 15782"/>
              <p:cNvSpPr>
                <a:spLocks noChangeArrowheads="1"/>
              </p:cNvSpPr>
              <p:nvPr/>
            </p:nvSpPr>
            <p:spPr bwMode="auto">
              <a:xfrm>
                <a:off x="1867" y="1947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1" name="Oval 15783"/>
              <p:cNvSpPr>
                <a:spLocks noChangeArrowheads="1"/>
              </p:cNvSpPr>
              <p:nvPr/>
            </p:nvSpPr>
            <p:spPr bwMode="auto">
              <a:xfrm>
                <a:off x="2677" y="1866"/>
                <a:ext cx="281" cy="279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2" name="Oval 15784"/>
              <p:cNvSpPr>
                <a:spLocks noChangeArrowheads="1"/>
              </p:cNvSpPr>
              <p:nvPr/>
            </p:nvSpPr>
            <p:spPr bwMode="auto">
              <a:xfrm>
                <a:off x="4049" y="1552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3" name="Oval 15785"/>
              <p:cNvSpPr>
                <a:spLocks noChangeArrowheads="1"/>
              </p:cNvSpPr>
              <p:nvPr/>
            </p:nvSpPr>
            <p:spPr bwMode="auto">
              <a:xfrm>
                <a:off x="2173" y="2300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4" name="Oval 15786"/>
              <p:cNvSpPr>
                <a:spLocks noChangeArrowheads="1"/>
              </p:cNvSpPr>
              <p:nvPr/>
            </p:nvSpPr>
            <p:spPr bwMode="auto">
              <a:xfrm>
                <a:off x="5829" y="1562"/>
                <a:ext cx="280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5" name="Oval 15787"/>
              <p:cNvSpPr>
                <a:spLocks noChangeArrowheads="1"/>
              </p:cNvSpPr>
              <p:nvPr/>
            </p:nvSpPr>
            <p:spPr bwMode="auto">
              <a:xfrm>
                <a:off x="4792" y="2198"/>
                <a:ext cx="281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6" name="Oval 15788"/>
              <p:cNvSpPr>
                <a:spLocks noChangeArrowheads="1"/>
              </p:cNvSpPr>
              <p:nvPr/>
            </p:nvSpPr>
            <p:spPr bwMode="auto">
              <a:xfrm>
                <a:off x="6534" y="3514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7" name="Oval 15789"/>
              <p:cNvSpPr>
                <a:spLocks noChangeArrowheads="1"/>
              </p:cNvSpPr>
              <p:nvPr/>
            </p:nvSpPr>
            <p:spPr bwMode="auto">
              <a:xfrm>
                <a:off x="2524" y="1623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8" name="Freeform 15790"/>
              <p:cNvSpPr>
                <a:spLocks noEditPoints="1"/>
              </p:cNvSpPr>
              <p:nvPr/>
            </p:nvSpPr>
            <p:spPr bwMode="auto">
              <a:xfrm>
                <a:off x="3230" y="2219"/>
                <a:ext cx="65" cy="48"/>
              </a:xfrm>
              <a:custGeom>
                <a:avLst/>
                <a:gdLst>
                  <a:gd name="T0" fmla="*/ 56 w 56"/>
                  <a:gd name="T1" fmla="*/ 0 h 41"/>
                  <a:gd name="T2" fmla="*/ 56 w 56"/>
                  <a:gd name="T3" fmla="*/ 1 h 41"/>
                  <a:gd name="T4" fmla="*/ 53 w 56"/>
                  <a:gd name="T5" fmla="*/ 2 h 41"/>
                  <a:gd name="T6" fmla="*/ 51 w 56"/>
                  <a:gd name="T7" fmla="*/ 4 h 41"/>
                  <a:gd name="T8" fmla="*/ 50 w 56"/>
                  <a:gd name="T9" fmla="*/ 9 h 41"/>
                  <a:gd name="T10" fmla="*/ 38 w 56"/>
                  <a:gd name="T11" fmla="*/ 41 h 41"/>
                  <a:gd name="T12" fmla="*/ 37 w 56"/>
                  <a:gd name="T13" fmla="*/ 41 h 41"/>
                  <a:gd name="T14" fmla="*/ 28 w 56"/>
                  <a:gd name="T15" fmla="*/ 16 h 41"/>
                  <a:gd name="T16" fmla="*/ 19 w 56"/>
                  <a:gd name="T17" fmla="*/ 41 h 41"/>
                  <a:gd name="T18" fmla="*/ 18 w 56"/>
                  <a:gd name="T19" fmla="*/ 41 h 41"/>
                  <a:gd name="T20" fmla="*/ 6 w 56"/>
                  <a:gd name="T21" fmla="*/ 8 h 41"/>
                  <a:gd name="T22" fmla="*/ 5 w 56"/>
                  <a:gd name="T23" fmla="*/ 4 h 41"/>
                  <a:gd name="T24" fmla="*/ 3 w 56"/>
                  <a:gd name="T25" fmla="*/ 2 h 41"/>
                  <a:gd name="T26" fmla="*/ 0 w 56"/>
                  <a:gd name="T27" fmla="*/ 1 h 41"/>
                  <a:gd name="T28" fmla="*/ 0 w 56"/>
                  <a:gd name="T29" fmla="*/ 0 h 41"/>
                  <a:gd name="T30" fmla="*/ 15 w 56"/>
                  <a:gd name="T31" fmla="*/ 0 h 41"/>
                  <a:gd name="T32" fmla="*/ 15 w 56"/>
                  <a:gd name="T33" fmla="*/ 1 h 41"/>
                  <a:gd name="T34" fmla="*/ 14 w 56"/>
                  <a:gd name="T35" fmla="*/ 1 h 41"/>
                  <a:gd name="T36" fmla="*/ 12 w 56"/>
                  <a:gd name="T37" fmla="*/ 2 h 41"/>
                  <a:gd name="T38" fmla="*/ 11 w 56"/>
                  <a:gd name="T39" fmla="*/ 4 h 41"/>
                  <a:gd name="T40" fmla="*/ 12 w 56"/>
                  <a:gd name="T41" fmla="*/ 9 h 41"/>
                  <a:gd name="T42" fmla="*/ 20 w 56"/>
                  <a:gd name="T43" fmla="*/ 31 h 41"/>
                  <a:gd name="T44" fmla="*/ 27 w 56"/>
                  <a:gd name="T45" fmla="*/ 12 h 41"/>
                  <a:gd name="T46" fmla="*/ 26 w 56"/>
                  <a:gd name="T47" fmla="*/ 9 h 41"/>
                  <a:gd name="T48" fmla="*/ 25 w 56"/>
                  <a:gd name="T49" fmla="*/ 6 h 41"/>
                  <a:gd name="T50" fmla="*/ 23 w 56"/>
                  <a:gd name="T51" fmla="*/ 3 h 41"/>
                  <a:gd name="T52" fmla="*/ 22 w 56"/>
                  <a:gd name="T53" fmla="*/ 2 h 41"/>
                  <a:gd name="T54" fmla="*/ 21 w 56"/>
                  <a:gd name="T55" fmla="*/ 2 h 41"/>
                  <a:gd name="T56" fmla="*/ 19 w 56"/>
                  <a:gd name="T57" fmla="*/ 1 h 41"/>
                  <a:gd name="T58" fmla="*/ 19 w 56"/>
                  <a:gd name="T59" fmla="*/ 0 h 41"/>
                  <a:gd name="T60" fmla="*/ 35 w 56"/>
                  <a:gd name="T61" fmla="*/ 0 h 41"/>
                  <a:gd name="T62" fmla="*/ 35 w 56"/>
                  <a:gd name="T63" fmla="*/ 1 h 41"/>
                  <a:gd name="T64" fmla="*/ 34 w 56"/>
                  <a:gd name="T65" fmla="*/ 1 h 41"/>
                  <a:gd name="T66" fmla="*/ 31 w 56"/>
                  <a:gd name="T67" fmla="*/ 2 h 41"/>
                  <a:gd name="T68" fmla="*/ 31 w 56"/>
                  <a:gd name="T69" fmla="*/ 4 h 41"/>
                  <a:gd name="T70" fmla="*/ 32 w 56"/>
                  <a:gd name="T71" fmla="*/ 9 h 41"/>
                  <a:gd name="T72" fmla="*/ 39 w 56"/>
                  <a:gd name="T73" fmla="*/ 31 h 41"/>
                  <a:gd name="T74" fmla="*/ 47 w 56"/>
                  <a:gd name="T75" fmla="*/ 9 h 41"/>
                  <a:gd name="T76" fmla="*/ 48 w 56"/>
                  <a:gd name="T77" fmla="*/ 4 h 41"/>
                  <a:gd name="T78" fmla="*/ 48 w 56"/>
                  <a:gd name="T79" fmla="*/ 3 h 41"/>
                  <a:gd name="T80" fmla="*/ 47 w 56"/>
                  <a:gd name="T81" fmla="*/ 2 h 41"/>
                  <a:gd name="T82" fmla="*/ 44 w 56"/>
                  <a:gd name="T83" fmla="*/ 1 h 41"/>
                  <a:gd name="T84" fmla="*/ 44 w 56"/>
                  <a:gd name="T85" fmla="*/ 0 h 41"/>
                  <a:gd name="T86" fmla="*/ 56 w 56"/>
                  <a:gd name="T87" fmla="*/ 0 h 41"/>
                  <a:gd name="T88" fmla="*/ 56 w 56"/>
                  <a:gd name="T8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" h="41">
                    <a:moveTo>
                      <a:pt x="56" y="0"/>
                    </a:moveTo>
                    <a:lnTo>
                      <a:pt x="56" y="1"/>
                    </a:lnTo>
                    <a:cubicBezTo>
                      <a:pt x="55" y="1"/>
                      <a:pt x="54" y="2"/>
                      <a:pt x="53" y="2"/>
                    </a:cubicBezTo>
                    <a:cubicBezTo>
                      <a:pt x="53" y="2"/>
                      <a:pt x="52" y="3"/>
                      <a:pt x="51" y="4"/>
                    </a:cubicBezTo>
                    <a:cubicBezTo>
                      <a:pt x="51" y="5"/>
                      <a:pt x="50" y="6"/>
                      <a:pt x="50" y="9"/>
                    </a:cubicBezTo>
                    <a:lnTo>
                      <a:pt x="38" y="41"/>
                    </a:lnTo>
                    <a:lnTo>
                      <a:pt x="37" y="41"/>
                    </a:lnTo>
                    <a:lnTo>
                      <a:pt x="28" y="16"/>
                    </a:lnTo>
                    <a:lnTo>
                      <a:pt x="19" y="41"/>
                    </a:lnTo>
                    <a:lnTo>
                      <a:pt x="18" y="41"/>
                    </a:lnTo>
                    <a:lnTo>
                      <a:pt x="6" y="8"/>
                    </a:lnTo>
                    <a:cubicBezTo>
                      <a:pt x="5" y="6"/>
                      <a:pt x="5" y="4"/>
                      <a:pt x="5" y="4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2" y="2"/>
                      <a:pt x="2" y="1"/>
                      <a:pt x="0" y="1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4" y="1"/>
                    </a:ln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5"/>
                      <a:pt x="12" y="6"/>
                      <a:pt x="12" y="9"/>
                    </a:cubicBezTo>
                    <a:lnTo>
                      <a:pt x="20" y="31"/>
                    </a:lnTo>
                    <a:lnTo>
                      <a:pt x="27" y="12"/>
                    </a:lnTo>
                    <a:lnTo>
                      <a:pt x="26" y="9"/>
                    </a:lnTo>
                    <a:lnTo>
                      <a:pt x="25" y="6"/>
                    </a:lnTo>
                    <a:cubicBezTo>
                      <a:pt x="24" y="5"/>
                      <a:pt x="24" y="4"/>
                      <a:pt x="23" y="3"/>
                    </a:cubicBezTo>
                    <a:cubicBezTo>
                      <a:pt x="23" y="3"/>
                      <a:pt x="23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0" y="1"/>
                      <a:pt x="19" y="1"/>
                    </a:cubicBezTo>
                    <a:lnTo>
                      <a:pt x="19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34" y="1"/>
                    </a:lnTo>
                    <a:cubicBezTo>
                      <a:pt x="33" y="1"/>
                      <a:pt x="32" y="2"/>
                      <a:pt x="31" y="2"/>
                    </a:cubicBezTo>
                    <a:cubicBezTo>
                      <a:pt x="31" y="3"/>
                      <a:pt x="30" y="3"/>
                      <a:pt x="31" y="4"/>
                    </a:cubicBezTo>
                    <a:cubicBezTo>
                      <a:pt x="30" y="5"/>
                      <a:pt x="31" y="7"/>
                      <a:pt x="32" y="9"/>
                    </a:cubicBezTo>
                    <a:lnTo>
                      <a:pt x="39" y="31"/>
                    </a:lnTo>
                    <a:lnTo>
                      <a:pt x="47" y="9"/>
                    </a:lnTo>
                    <a:cubicBezTo>
                      <a:pt x="48" y="7"/>
                      <a:pt x="48" y="5"/>
                      <a:pt x="48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4" y="1"/>
                    </a:cubicBezTo>
                    <a:lnTo>
                      <a:pt x="44" y="0"/>
                    </a:lnTo>
                    <a:lnTo>
                      <a:pt x="56" y="0"/>
                    </a:lnTo>
                    <a:close/>
                    <a:moveTo>
                      <a:pt x="56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9" name="Freeform 15791"/>
              <p:cNvSpPr>
                <a:spLocks noEditPoints="1"/>
              </p:cNvSpPr>
              <p:nvPr/>
            </p:nvSpPr>
            <p:spPr bwMode="auto">
              <a:xfrm>
                <a:off x="3296" y="2219"/>
                <a:ext cx="47" cy="46"/>
              </a:xfrm>
              <a:custGeom>
                <a:avLst/>
                <a:gdLst>
                  <a:gd name="T0" fmla="*/ 12 w 41"/>
                  <a:gd name="T1" fmla="*/ 19 h 40"/>
                  <a:gd name="T2" fmla="*/ 30 w 41"/>
                  <a:gd name="T3" fmla="*/ 19 h 40"/>
                  <a:gd name="T4" fmla="*/ 30 w 41"/>
                  <a:gd name="T5" fmla="*/ 7 h 40"/>
                  <a:gd name="T6" fmla="*/ 30 w 41"/>
                  <a:gd name="T7" fmla="*/ 3 h 40"/>
                  <a:gd name="T8" fmla="*/ 28 w 41"/>
                  <a:gd name="T9" fmla="*/ 2 h 40"/>
                  <a:gd name="T10" fmla="*/ 26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4 h 40"/>
                  <a:gd name="T26" fmla="*/ 36 w 41"/>
                  <a:gd name="T27" fmla="*/ 7 h 40"/>
                  <a:gd name="T28" fmla="*/ 36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6 w 41"/>
                  <a:gd name="T45" fmla="*/ 39 h 40"/>
                  <a:gd name="T46" fmla="*/ 29 w 41"/>
                  <a:gd name="T47" fmla="*/ 38 h 40"/>
                  <a:gd name="T48" fmla="*/ 30 w 41"/>
                  <a:gd name="T49" fmla="*/ 33 h 40"/>
                  <a:gd name="T50" fmla="*/ 30 w 41"/>
                  <a:gd name="T51" fmla="*/ 21 h 40"/>
                  <a:gd name="T52" fmla="*/ 12 w 41"/>
                  <a:gd name="T53" fmla="*/ 21 h 40"/>
                  <a:gd name="T54" fmla="*/ 12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2 w 41"/>
                  <a:gd name="T71" fmla="*/ 39 h 40"/>
                  <a:gd name="T72" fmla="*/ 5 w 41"/>
                  <a:gd name="T73" fmla="*/ 38 h 40"/>
                  <a:gd name="T74" fmla="*/ 6 w 41"/>
                  <a:gd name="T75" fmla="*/ 33 h 40"/>
                  <a:gd name="T76" fmla="*/ 6 w 41"/>
                  <a:gd name="T77" fmla="*/ 7 h 40"/>
                  <a:gd name="T78" fmla="*/ 6 w 41"/>
                  <a:gd name="T79" fmla="*/ 3 h 40"/>
                  <a:gd name="T80" fmla="*/ 4 w 41"/>
                  <a:gd name="T81" fmla="*/ 2 h 40"/>
                  <a:gd name="T82" fmla="*/ 2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4 h 40"/>
                  <a:gd name="T98" fmla="*/ 12 w 41"/>
                  <a:gd name="T99" fmla="*/ 7 h 40"/>
                  <a:gd name="T100" fmla="*/ 12 w 41"/>
                  <a:gd name="T101" fmla="*/ 19 h 40"/>
                  <a:gd name="T102" fmla="*/ 12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2" y="19"/>
                    </a:moveTo>
                    <a:lnTo>
                      <a:pt x="30" y="19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30" y="3"/>
                    </a:cubicBezTo>
                    <a:cubicBezTo>
                      <a:pt x="29" y="3"/>
                      <a:pt x="29" y="2"/>
                      <a:pt x="28" y="2"/>
                    </a:cubicBezTo>
                    <a:cubicBezTo>
                      <a:pt x="28" y="2"/>
                      <a:pt x="27" y="1"/>
                      <a:pt x="26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4"/>
                    </a:cubicBezTo>
                    <a:cubicBezTo>
                      <a:pt x="36" y="4"/>
                      <a:pt x="36" y="5"/>
                      <a:pt x="36" y="7"/>
                    </a:cubicBezTo>
                    <a:lnTo>
                      <a:pt x="36" y="33"/>
                    </a:lnTo>
                    <a:cubicBezTo>
                      <a:pt x="36" y="35"/>
                      <a:pt x="36" y="36"/>
                      <a:pt x="36" y="37"/>
                    </a:cubicBezTo>
                    <a:cubicBezTo>
                      <a:pt x="36" y="38"/>
                      <a:pt x="37" y="38"/>
                      <a:pt x="37" y="38"/>
                    </a:cubicBezTo>
                    <a:cubicBezTo>
                      <a:pt x="38" y="39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6" y="39"/>
                    </a:lnTo>
                    <a:cubicBezTo>
                      <a:pt x="27" y="39"/>
                      <a:pt x="29" y="38"/>
                      <a:pt x="29" y="38"/>
                    </a:cubicBezTo>
                    <a:cubicBezTo>
                      <a:pt x="30" y="37"/>
                      <a:pt x="30" y="35"/>
                      <a:pt x="30" y="33"/>
                    </a:cubicBezTo>
                    <a:lnTo>
                      <a:pt x="30" y="21"/>
                    </a:lnTo>
                    <a:lnTo>
                      <a:pt x="12" y="21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8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2"/>
                      <a:pt x="13" y="2"/>
                    </a:cubicBezTo>
                    <a:cubicBezTo>
                      <a:pt x="13" y="2"/>
                      <a:pt x="12" y="3"/>
                      <a:pt x="12" y="4"/>
                    </a:cubicBezTo>
                    <a:cubicBezTo>
                      <a:pt x="12" y="4"/>
                      <a:pt x="12" y="5"/>
                      <a:pt x="12" y="7"/>
                    </a:cubicBezTo>
                    <a:lnTo>
                      <a:pt x="12" y="19"/>
                    </a:lnTo>
                    <a:close/>
                    <a:moveTo>
                      <a:pt x="12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0" name="Freeform 15792"/>
              <p:cNvSpPr>
                <a:spLocks noEditPoints="1"/>
              </p:cNvSpPr>
              <p:nvPr/>
            </p:nvSpPr>
            <p:spPr bwMode="auto">
              <a:xfrm>
                <a:off x="3348" y="2218"/>
                <a:ext cx="45" cy="49"/>
              </a:xfrm>
              <a:custGeom>
                <a:avLst/>
                <a:gdLst>
                  <a:gd name="T0" fmla="*/ 20 w 39"/>
                  <a:gd name="T1" fmla="*/ 0 h 42"/>
                  <a:gd name="T2" fmla="*/ 33 w 39"/>
                  <a:gd name="T3" fmla="*/ 6 h 42"/>
                  <a:gd name="T4" fmla="*/ 39 w 39"/>
                  <a:gd name="T5" fmla="*/ 21 h 42"/>
                  <a:gd name="T6" fmla="*/ 33 w 39"/>
                  <a:gd name="T7" fmla="*/ 36 h 42"/>
                  <a:gd name="T8" fmla="*/ 19 w 39"/>
                  <a:gd name="T9" fmla="*/ 42 h 42"/>
                  <a:gd name="T10" fmla="*/ 5 w 39"/>
                  <a:gd name="T11" fmla="*/ 36 h 42"/>
                  <a:gd name="T12" fmla="*/ 0 w 39"/>
                  <a:gd name="T13" fmla="*/ 21 h 42"/>
                  <a:gd name="T14" fmla="*/ 6 w 39"/>
                  <a:gd name="T15" fmla="*/ 6 h 42"/>
                  <a:gd name="T16" fmla="*/ 20 w 39"/>
                  <a:gd name="T17" fmla="*/ 0 h 42"/>
                  <a:gd name="T18" fmla="*/ 19 w 39"/>
                  <a:gd name="T19" fmla="*/ 3 h 42"/>
                  <a:gd name="T20" fmla="*/ 10 w 39"/>
                  <a:gd name="T21" fmla="*/ 6 h 42"/>
                  <a:gd name="T22" fmla="*/ 6 w 39"/>
                  <a:gd name="T23" fmla="*/ 21 h 42"/>
                  <a:gd name="T24" fmla="*/ 11 w 39"/>
                  <a:gd name="T25" fmla="*/ 36 h 42"/>
                  <a:gd name="T26" fmla="*/ 19 w 39"/>
                  <a:gd name="T27" fmla="*/ 40 h 42"/>
                  <a:gd name="T28" fmla="*/ 28 w 39"/>
                  <a:gd name="T29" fmla="*/ 36 h 42"/>
                  <a:gd name="T30" fmla="*/ 32 w 39"/>
                  <a:gd name="T31" fmla="*/ 22 h 42"/>
                  <a:gd name="T32" fmla="*/ 28 w 39"/>
                  <a:gd name="T33" fmla="*/ 7 h 42"/>
                  <a:gd name="T34" fmla="*/ 19 w 39"/>
                  <a:gd name="T35" fmla="*/ 3 h 42"/>
                  <a:gd name="T36" fmla="*/ 19 w 39"/>
                  <a:gd name="T37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2">
                    <a:moveTo>
                      <a:pt x="20" y="0"/>
                    </a:moveTo>
                    <a:cubicBezTo>
                      <a:pt x="25" y="0"/>
                      <a:pt x="29" y="2"/>
                      <a:pt x="33" y="6"/>
                    </a:cubicBezTo>
                    <a:cubicBezTo>
                      <a:pt x="37" y="10"/>
                      <a:pt x="39" y="15"/>
                      <a:pt x="39" y="21"/>
                    </a:cubicBezTo>
                    <a:cubicBezTo>
                      <a:pt x="39" y="27"/>
                      <a:pt x="37" y="32"/>
                      <a:pt x="33" y="36"/>
                    </a:cubicBezTo>
                    <a:cubicBezTo>
                      <a:pt x="29" y="40"/>
                      <a:pt x="24" y="42"/>
                      <a:pt x="19" y="42"/>
                    </a:cubicBezTo>
                    <a:cubicBezTo>
                      <a:pt x="14" y="42"/>
                      <a:pt x="9" y="40"/>
                      <a:pt x="5" y="36"/>
                    </a:cubicBezTo>
                    <a:cubicBezTo>
                      <a:pt x="1" y="32"/>
                      <a:pt x="0" y="27"/>
                      <a:pt x="0" y="21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4" y="0"/>
                      <a:pt x="20" y="0"/>
                    </a:cubicBezTo>
                    <a:close/>
                    <a:moveTo>
                      <a:pt x="19" y="3"/>
                    </a:moveTo>
                    <a:cubicBezTo>
                      <a:pt x="15" y="3"/>
                      <a:pt x="12" y="4"/>
                      <a:pt x="10" y="6"/>
                    </a:cubicBezTo>
                    <a:cubicBezTo>
                      <a:pt x="8" y="10"/>
                      <a:pt x="6" y="15"/>
                      <a:pt x="6" y="21"/>
                    </a:cubicBezTo>
                    <a:cubicBezTo>
                      <a:pt x="6" y="27"/>
                      <a:pt x="8" y="32"/>
                      <a:pt x="11" y="36"/>
                    </a:cubicBezTo>
                    <a:cubicBezTo>
                      <a:pt x="13" y="39"/>
                      <a:pt x="15" y="40"/>
                      <a:pt x="19" y="40"/>
                    </a:cubicBezTo>
                    <a:cubicBezTo>
                      <a:pt x="23" y="40"/>
                      <a:pt x="26" y="38"/>
                      <a:pt x="28" y="36"/>
                    </a:cubicBezTo>
                    <a:cubicBezTo>
                      <a:pt x="31" y="33"/>
                      <a:pt x="32" y="28"/>
                      <a:pt x="32" y="22"/>
                    </a:cubicBezTo>
                    <a:cubicBezTo>
                      <a:pt x="32" y="15"/>
                      <a:pt x="31" y="10"/>
                      <a:pt x="28" y="7"/>
                    </a:cubicBezTo>
                    <a:cubicBezTo>
                      <a:pt x="26" y="4"/>
                      <a:pt x="23" y="3"/>
                      <a:pt x="19" y="3"/>
                    </a:cubicBezTo>
                    <a:close/>
                    <a:moveTo>
                      <a:pt x="19" y="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1" name="Freeform 15793"/>
              <p:cNvSpPr>
                <a:spLocks noEditPoints="1"/>
              </p:cNvSpPr>
              <p:nvPr/>
            </p:nvSpPr>
            <p:spPr bwMode="auto">
              <a:xfrm>
                <a:off x="3244" y="2301"/>
                <a:ext cx="31" cy="47"/>
              </a:xfrm>
              <a:custGeom>
                <a:avLst/>
                <a:gdLst>
                  <a:gd name="T0" fmla="*/ 27 w 27"/>
                  <a:gd name="T1" fmla="*/ 33 h 41"/>
                  <a:gd name="T2" fmla="*/ 24 w 27"/>
                  <a:gd name="T3" fmla="*/ 41 h 41"/>
                  <a:gd name="T4" fmla="*/ 0 w 27"/>
                  <a:gd name="T5" fmla="*/ 41 h 41"/>
                  <a:gd name="T6" fmla="*/ 0 w 27"/>
                  <a:gd name="T7" fmla="*/ 40 h 41"/>
                  <a:gd name="T8" fmla="*/ 15 w 27"/>
                  <a:gd name="T9" fmla="*/ 25 h 41"/>
                  <a:gd name="T10" fmla="*/ 19 w 27"/>
                  <a:gd name="T11" fmla="*/ 14 h 41"/>
                  <a:gd name="T12" fmla="*/ 17 w 27"/>
                  <a:gd name="T13" fmla="*/ 7 h 41"/>
                  <a:gd name="T14" fmla="*/ 11 w 27"/>
                  <a:gd name="T15" fmla="*/ 5 h 41"/>
                  <a:gd name="T16" fmla="*/ 6 w 27"/>
                  <a:gd name="T17" fmla="*/ 7 h 41"/>
                  <a:gd name="T18" fmla="*/ 3 w 27"/>
                  <a:gd name="T19" fmla="*/ 12 h 41"/>
                  <a:gd name="T20" fmla="*/ 2 w 27"/>
                  <a:gd name="T21" fmla="*/ 12 h 41"/>
                  <a:gd name="T22" fmla="*/ 5 w 27"/>
                  <a:gd name="T23" fmla="*/ 3 h 41"/>
                  <a:gd name="T24" fmla="*/ 13 w 27"/>
                  <a:gd name="T25" fmla="*/ 0 h 41"/>
                  <a:gd name="T26" fmla="*/ 21 w 27"/>
                  <a:gd name="T27" fmla="*/ 4 h 41"/>
                  <a:gd name="T28" fmla="*/ 24 w 27"/>
                  <a:gd name="T29" fmla="*/ 11 h 41"/>
                  <a:gd name="T30" fmla="*/ 23 w 27"/>
                  <a:gd name="T31" fmla="*/ 17 h 41"/>
                  <a:gd name="T32" fmla="*/ 16 w 27"/>
                  <a:gd name="T33" fmla="*/ 27 h 41"/>
                  <a:gd name="T34" fmla="*/ 7 w 27"/>
                  <a:gd name="T35" fmla="*/ 37 h 41"/>
                  <a:gd name="T36" fmla="*/ 17 w 27"/>
                  <a:gd name="T37" fmla="*/ 37 h 41"/>
                  <a:gd name="T38" fmla="*/ 22 w 27"/>
                  <a:gd name="T39" fmla="*/ 36 h 41"/>
                  <a:gd name="T40" fmla="*/ 24 w 27"/>
                  <a:gd name="T41" fmla="*/ 35 h 41"/>
                  <a:gd name="T42" fmla="*/ 26 w 27"/>
                  <a:gd name="T43" fmla="*/ 33 h 41"/>
                  <a:gd name="T44" fmla="*/ 27 w 27"/>
                  <a:gd name="T45" fmla="*/ 33 h 41"/>
                  <a:gd name="T46" fmla="*/ 27 w 27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41">
                    <a:moveTo>
                      <a:pt x="27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4"/>
                      <a:pt x="12" y="29"/>
                      <a:pt x="15" y="25"/>
                    </a:cubicBezTo>
                    <a:cubicBezTo>
                      <a:pt x="18" y="21"/>
                      <a:pt x="19" y="17"/>
                      <a:pt x="19" y="14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4" y="5"/>
                      <a:pt x="11" y="5"/>
                    </a:cubicBezTo>
                    <a:cubicBezTo>
                      <a:pt x="9" y="5"/>
                      <a:pt x="8" y="6"/>
                      <a:pt x="6" y="7"/>
                    </a:cubicBezTo>
                    <a:cubicBezTo>
                      <a:pt x="5" y="8"/>
                      <a:pt x="3" y="10"/>
                      <a:pt x="3" y="12"/>
                    </a:cubicBezTo>
                    <a:lnTo>
                      <a:pt x="2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2"/>
                      <a:pt x="10" y="1"/>
                      <a:pt x="13" y="0"/>
                    </a:cubicBezTo>
                    <a:cubicBezTo>
                      <a:pt x="16" y="1"/>
                      <a:pt x="19" y="2"/>
                      <a:pt x="21" y="4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4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6"/>
                      <a:pt x="7" y="37"/>
                    </a:cubicBezTo>
                    <a:lnTo>
                      <a:pt x="17" y="37"/>
                    </a:lnTo>
                    <a:cubicBezTo>
                      <a:pt x="19" y="37"/>
                      <a:pt x="21" y="37"/>
                      <a:pt x="22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4" y="35"/>
                      <a:pt x="25" y="34"/>
                      <a:pt x="26" y="33"/>
                    </a:cubicBezTo>
                    <a:lnTo>
                      <a:pt x="27" y="33"/>
                    </a:lnTo>
                    <a:close/>
                    <a:moveTo>
                      <a:pt x="27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2" name="Freeform 15794"/>
              <p:cNvSpPr>
                <a:spLocks noEditPoints="1"/>
              </p:cNvSpPr>
              <p:nvPr/>
            </p:nvSpPr>
            <p:spPr bwMode="auto">
              <a:xfrm>
                <a:off x="3280" y="2301"/>
                <a:ext cx="30" cy="48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10 h 42"/>
                  <a:gd name="T4" fmla="*/ 8 w 26"/>
                  <a:gd name="T5" fmla="*/ 2 h 42"/>
                  <a:gd name="T6" fmla="*/ 13 w 26"/>
                  <a:gd name="T7" fmla="*/ 0 h 42"/>
                  <a:gd name="T8" fmla="*/ 22 w 26"/>
                  <a:gd name="T9" fmla="*/ 5 h 42"/>
                  <a:gd name="T10" fmla="*/ 26 w 26"/>
                  <a:gd name="T11" fmla="*/ 21 h 42"/>
                  <a:gd name="T12" fmla="*/ 24 w 26"/>
                  <a:gd name="T13" fmla="*/ 33 h 42"/>
                  <a:gd name="T14" fmla="*/ 19 w 26"/>
                  <a:gd name="T15" fmla="*/ 40 h 42"/>
                  <a:gd name="T16" fmla="*/ 13 w 26"/>
                  <a:gd name="T17" fmla="*/ 42 h 42"/>
                  <a:gd name="T18" fmla="*/ 4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6 h 42"/>
                  <a:gd name="T26" fmla="*/ 13 w 26"/>
                  <a:gd name="T27" fmla="*/ 40 h 42"/>
                  <a:gd name="T28" fmla="*/ 16 w 26"/>
                  <a:gd name="T29" fmla="*/ 39 h 42"/>
                  <a:gd name="T30" fmla="*/ 19 w 26"/>
                  <a:gd name="T31" fmla="*/ 34 h 42"/>
                  <a:gd name="T32" fmla="*/ 20 w 26"/>
                  <a:gd name="T33" fmla="*/ 20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10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10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10" y="1"/>
                      <a:pt x="11" y="1"/>
                      <a:pt x="13" y="0"/>
                    </a:cubicBezTo>
                    <a:cubicBezTo>
                      <a:pt x="16" y="1"/>
                      <a:pt x="19" y="2"/>
                      <a:pt x="22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3"/>
                    </a:cubicBezTo>
                    <a:cubicBezTo>
                      <a:pt x="23" y="36"/>
                      <a:pt x="21" y="38"/>
                      <a:pt x="19" y="40"/>
                    </a:cubicBezTo>
                    <a:cubicBezTo>
                      <a:pt x="17" y="41"/>
                      <a:pt x="15" y="42"/>
                      <a:pt x="13" y="42"/>
                    </a:cubicBezTo>
                    <a:cubicBezTo>
                      <a:pt x="9" y="42"/>
                      <a:pt x="6" y="40"/>
                      <a:pt x="4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8"/>
                      <a:pt x="7" y="32"/>
                      <a:pt x="8" y="36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9"/>
                    </a:cubicBezTo>
                    <a:cubicBezTo>
                      <a:pt x="18" y="38"/>
                      <a:pt x="18" y="36"/>
                      <a:pt x="19" y="34"/>
                    </a:cubicBezTo>
                    <a:cubicBezTo>
                      <a:pt x="20" y="30"/>
                      <a:pt x="20" y="26"/>
                      <a:pt x="20" y="20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3"/>
                      <a:pt x="13" y="2"/>
                    </a:cubicBezTo>
                    <a:cubicBezTo>
                      <a:pt x="12" y="3"/>
                      <a:pt x="11" y="3"/>
                      <a:pt x="10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3" name="Freeform 15795"/>
              <p:cNvSpPr>
                <a:spLocks noEditPoints="1"/>
              </p:cNvSpPr>
              <p:nvPr/>
            </p:nvSpPr>
            <p:spPr bwMode="auto">
              <a:xfrm>
                <a:off x="3320" y="2301"/>
                <a:ext cx="19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5 w 16"/>
                  <a:gd name="T21" fmla="*/ 39 h 41"/>
                  <a:gd name="T22" fmla="*/ 6 w 16"/>
                  <a:gd name="T23" fmla="*/ 38 h 41"/>
                  <a:gd name="T24" fmla="*/ 6 w 16"/>
                  <a:gd name="T25" fmla="*/ 34 h 41"/>
                  <a:gd name="T26" fmla="*/ 6 w 16"/>
                  <a:gd name="T27" fmla="*/ 13 h 41"/>
                  <a:gd name="T28" fmla="*/ 6 w 16"/>
                  <a:gd name="T29" fmla="*/ 7 h 41"/>
                  <a:gd name="T30" fmla="*/ 5 w 16"/>
                  <a:gd name="T31" fmla="*/ 6 h 41"/>
                  <a:gd name="T32" fmla="*/ 4 w 16"/>
                  <a:gd name="T33" fmla="*/ 5 h 41"/>
                  <a:gd name="T34" fmla="*/ 1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8"/>
                      <a:pt x="11" y="38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3" y="40"/>
                      <a:pt x="4" y="40"/>
                      <a:pt x="5" y="39"/>
                    </a:cubicBezTo>
                    <a:cubicBezTo>
                      <a:pt x="5" y="39"/>
                      <a:pt x="5" y="39"/>
                      <a:pt x="6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3"/>
                    </a:lnTo>
                    <a:cubicBezTo>
                      <a:pt x="6" y="10"/>
                      <a:pt x="6" y="8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3" y="5"/>
                      <a:pt x="2" y="6"/>
                      <a:pt x="1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4" name="Freeform 15796"/>
              <p:cNvSpPr>
                <a:spLocks noEditPoints="1"/>
              </p:cNvSpPr>
              <p:nvPr/>
            </p:nvSpPr>
            <p:spPr bwMode="auto">
              <a:xfrm>
                <a:off x="3348" y="2301"/>
                <a:ext cx="31" cy="47"/>
              </a:xfrm>
              <a:custGeom>
                <a:avLst/>
                <a:gdLst>
                  <a:gd name="T0" fmla="*/ 27 w 27"/>
                  <a:gd name="T1" fmla="*/ 26 h 41"/>
                  <a:gd name="T2" fmla="*/ 27 w 27"/>
                  <a:gd name="T3" fmla="*/ 31 h 41"/>
                  <a:gd name="T4" fmla="*/ 22 w 27"/>
                  <a:gd name="T5" fmla="*/ 31 h 41"/>
                  <a:gd name="T6" fmla="*/ 22 w 27"/>
                  <a:gd name="T7" fmla="*/ 41 h 41"/>
                  <a:gd name="T8" fmla="*/ 17 w 27"/>
                  <a:gd name="T9" fmla="*/ 41 h 41"/>
                  <a:gd name="T10" fmla="*/ 17 w 27"/>
                  <a:gd name="T11" fmla="*/ 31 h 41"/>
                  <a:gd name="T12" fmla="*/ 0 w 27"/>
                  <a:gd name="T13" fmla="*/ 31 h 41"/>
                  <a:gd name="T14" fmla="*/ 0 w 27"/>
                  <a:gd name="T15" fmla="*/ 27 h 41"/>
                  <a:gd name="T16" fmla="*/ 19 w 27"/>
                  <a:gd name="T17" fmla="*/ 0 h 41"/>
                  <a:gd name="T18" fmla="*/ 22 w 27"/>
                  <a:gd name="T19" fmla="*/ 0 h 41"/>
                  <a:gd name="T20" fmla="*/ 22 w 27"/>
                  <a:gd name="T21" fmla="*/ 26 h 41"/>
                  <a:gd name="T22" fmla="*/ 27 w 27"/>
                  <a:gd name="T23" fmla="*/ 26 h 41"/>
                  <a:gd name="T24" fmla="*/ 17 w 27"/>
                  <a:gd name="T25" fmla="*/ 26 h 41"/>
                  <a:gd name="T26" fmla="*/ 17 w 27"/>
                  <a:gd name="T27" fmla="*/ 7 h 41"/>
                  <a:gd name="T28" fmla="*/ 3 w 27"/>
                  <a:gd name="T29" fmla="*/ 26 h 41"/>
                  <a:gd name="T30" fmla="*/ 17 w 27"/>
                  <a:gd name="T31" fmla="*/ 26 h 41"/>
                  <a:gd name="T32" fmla="*/ 17 w 27"/>
                  <a:gd name="T33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41">
                    <a:moveTo>
                      <a:pt x="27" y="26"/>
                    </a:moveTo>
                    <a:lnTo>
                      <a:pt x="27" y="31"/>
                    </a:lnTo>
                    <a:lnTo>
                      <a:pt x="22" y="31"/>
                    </a:lnTo>
                    <a:lnTo>
                      <a:pt x="22" y="41"/>
                    </a:lnTo>
                    <a:lnTo>
                      <a:pt x="17" y="41"/>
                    </a:lnTo>
                    <a:lnTo>
                      <a:pt x="17" y="31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2" y="26"/>
                    </a:lnTo>
                    <a:lnTo>
                      <a:pt x="27" y="26"/>
                    </a:lnTo>
                    <a:close/>
                    <a:moveTo>
                      <a:pt x="17" y="26"/>
                    </a:moveTo>
                    <a:lnTo>
                      <a:pt x="17" y="7"/>
                    </a:lnTo>
                    <a:lnTo>
                      <a:pt x="3" y="26"/>
                    </a:lnTo>
                    <a:lnTo>
                      <a:pt x="17" y="26"/>
                    </a:lnTo>
                    <a:close/>
                    <a:moveTo>
                      <a:pt x="17" y="26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5" name="Freeform 15797"/>
              <p:cNvSpPr>
                <a:spLocks noEditPoints="1"/>
              </p:cNvSpPr>
              <p:nvPr/>
            </p:nvSpPr>
            <p:spPr bwMode="auto">
              <a:xfrm>
                <a:off x="3936" y="1457"/>
                <a:ext cx="64" cy="47"/>
              </a:xfrm>
              <a:custGeom>
                <a:avLst/>
                <a:gdLst>
                  <a:gd name="T0" fmla="*/ 56 w 56"/>
                  <a:gd name="T1" fmla="*/ 0 h 41"/>
                  <a:gd name="T2" fmla="*/ 56 w 56"/>
                  <a:gd name="T3" fmla="*/ 1 h 41"/>
                  <a:gd name="T4" fmla="*/ 53 w 56"/>
                  <a:gd name="T5" fmla="*/ 2 h 41"/>
                  <a:gd name="T6" fmla="*/ 51 w 56"/>
                  <a:gd name="T7" fmla="*/ 4 h 41"/>
                  <a:gd name="T8" fmla="*/ 49 w 56"/>
                  <a:gd name="T9" fmla="*/ 8 h 41"/>
                  <a:gd name="T10" fmla="*/ 38 w 56"/>
                  <a:gd name="T11" fmla="*/ 41 h 41"/>
                  <a:gd name="T12" fmla="*/ 37 w 56"/>
                  <a:gd name="T13" fmla="*/ 41 h 41"/>
                  <a:gd name="T14" fmla="*/ 28 w 56"/>
                  <a:gd name="T15" fmla="*/ 15 h 41"/>
                  <a:gd name="T16" fmla="*/ 19 w 56"/>
                  <a:gd name="T17" fmla="*/ 41 h 41"/>
                  <a:gd name="T18" fmla="*/ 18 w 56"/>
                  <a:gd name="T19" fmla="*/ 41 h 41"/>
                  <a:gd name="T20" fmla="*/ 6 w 56"/>
                  <a:gd name="T21" fmla="*/ 8 h 41"/>
                  <a:gd name="T22" fmla="*/ 5 w 56"/>
                  <a:gd name="T23" fmla="*/ 3 h 41"/>
                  <a:gd name="T24" fmla="*/ 3 w 56"/>
                  <a:gd name="T25" fmla="*/ 2 h 41"/>
                  <a:gd name="T26" fmla="*/ 0 w 56"/>
                  <a:gd name="T27" fmla="*/ 1 h 41"/>
                  <a:gd name="T28" fmla="*/ 0 w 56"/>
                  <a:gd name="T29" fmla="*/ 0 h 41"/>
                  <a:gd name="T30" fmla="*/ 15 w 56"/>
                  <a:gd name="T31" fmla="*/ 0 h 41"/>
                  <a:gd name="T32" fmla="*/ 15 w 56"/>
                  <a:gd name="T33" fmla="*/ 1 h 41"/>
                  <a:gd name="T34" fmla="*/ 14 w 56"/>
                  <a:gd name="T35" fmla="*/ 1 h 41"/>
                  <a:gd name="T36" fmla="*/ 12 w 56"/>
                  <a:gd name="T37" fmla="*/ 2 h 41"/>
                  <a:gd name="T38" fmla="*/ 11 w 56"/>
                  <a:gd name="T39" fmla="*/ 3 h 41"/>
                  <a:gd name="T40" fmla="*/ 12 w 56"/>
                  <a:gd name="T41" fmla="*/ 8 h 41"/>
                  <a:gd name="T42" fmla="*/ 20 w 56"/>
                  <a:gd name="T43" fmla="*/ 30 h 41"/>
                  <a:gd name="T44" fmla="*/ 27 w 56"/>
                  <a:gd name="T45" fmla="*/ 11 h 41"/>
                  <a:gd name="T46" fmla="*/ 25 w 56"/>
                  <a:gd name="T47" fmla="*/ 8 h 41"/>
                  <a:gd name="T48" fmla="*/ 25 w 56"/>
                  <a:gd name="T49" fmla="*/ 5 h 41"/>
                  <a:gd name="T50" fmla="*/ 23 w 56"/>
                  <a:gd name="T51" fmla="*/ 3 h 41"/>
                  <a:gd name="T52" fmla="*/ 22 w 56"/>
                  <a:gd name="T53" fmla="*/ 2 h 41"/>
                  <a:gd name="T54" fmla="*/ 21 w 56"/>
                  <a:gd name="T55" fmla="*/ 1 h 41"/>
                  <a:gd name="T56" fmla="*/ 19 w 56"/>
                  <a:gd name="T57" fmla="*/ 1 h 41"/>
                  <a:gd name="T58" fmla="*/ 19 w 56"/>
                  <a:gd name="T59" fmla="*/ 0 h 41"/>
                  <a:gd name="T60" fmla="*/ 35 w 56"/>
                  <a:gd name="T61" fmla="*/ 0 h 41"/>
                  <a:gd name="T62" fmla="*/ 35 w 56"/>
                  <a:gd name="T63" fmla="*/ 1 h 41"/>
                  <a:gd name="T64" fmla="*/ 33 w 56"/>
                  <a:gd name="T65" fmla="*/ 1 h 41"/>
                  <a:gd name="T66" fmla="*/ 31 w 56"/>
                  <a:gd name="T67" fmla="*/ 2 h 41"/>
                  <a:gd name="T68" fmla="*/ 30 w 56"/>
                  <a:gd name="T69" fmla="*/ 4 h 41"/>
                  <a:gd name="T70" fmla="*/ 32 w 56"/>
                  <a:gd name="T71" fmla="*/ 9 h 41"/>
                  <a:gd name="T72" fmla="*/ 39 w 56"/>
                  <a:gd name="T73" fmla="*/ 30 h 41"/>
                  <a:gd name="T74" fmla="*/ 47 w 56"/>
                  <a:gd name="T75" fmla="*/ 8 h 41"/>
                  <a:gd name="T76" fmla="*/ 48 w 56"/>
                  <a:gd name="T77" fmla="*/ 3 h 41"/>
                  <a:gd name="T78" fmla="*/ 48 w 56"/>
                  <a:gd name="T79" fmla="*/ 2 h 41"/>
                  <a:gd name="T80" fmla="*/ 47 w 56"/>
                  <a:gd name="T81" fmla="*/ 1 h 41"/>
                  <a:gd name="T82" fmla="*/ 44 w 56"/>
                  <a:gd name="T83" fmla="*/ 1 h 41"/>
                  <a:gd name="T84" fmla="*/ 44 w 56"/>
                  <a:gd name="T85" fmla="*/ 0 h 41"/>
                  <a:gd name="T86" fmla="*/ 56 w 56"/>
                  <a:gd name="T87" fmla="*/ 0 h 41"/>
                  <a:gd name="T88" fmla="*/ 56 w 56"/>
                  <a:gd name="T8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" h="41">
                    <a:moveTo>
                      <a:pt x="56" y="0"/>
                    </a:moveTo>
                    <a:lnTo>
                      <a:pt x="56" y="1"/>
                    </a:lnTo>
                    <a:cubicBezTo>
                      <a:pt x="54" y="1"/>
                      <a:pt x="54" y="1"/>
                      <a:pt x="53" y="2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51" y="4"/>
                      <a:pt x="50" y="6"/>
                      <a:pt x="49" y="8"/>
                    </a:cubicBezTo>
                    <a:lnTo>
                      <a:pt x="38" y="41"/>
                    </a:lnTo>
                    <a:lnTo>
                      <a:pt x="37" y="41"/>
                    </a:lnTo>
                    <a:lnTo>
                      <a:pt x="28" y="15"/>
                    </a:lnTo>
                    <a:lnTo>
                      <a:pt x="19" y="41"/>
                    </a:lnTo>
                    <a:lnTo>
                      <a:pt x="18" y="41"/>
                    </a:lnTo>
                    <a:lnTo>
                      <a:pt x="6" y="8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4" y="1"/>
                    </a:lnTo>
                    <a:cubicBezTo>
                      <a:pt x="13" y="1"/>
                      <a:pt x="12" y="1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6"/>
                      <a:pt x="12" y="8"/>
                    </a:cubicBezTo>
                    <a:lnTo>
                      <a:pt x="20" y="30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5" y="5"/>
                    </a:lnTo>
                    <a:cubicBezTo>
                      <a:pt x="24" y="4"/>
                      <a:pt x="24" y="4"/>
                      <a:pt x="23" y="3"/>
                    </a:cubicBezTo>
                    <a:cubicBezTo>
                      <a:pt x="23" y="3"/>
                      <a:pt x="23" y="2"/>
                      <a:pt x="22" y="2"/>
                    </a:cubicBezTo>
                    <a:cubicBezTo>
                      <a:pt x="22" y="2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lnTo>
                      <a:pt x="19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33" y="1"/>
                    </a:lnTo>
                    <a:cubicBezTo>
                      <a:pt x="32" y="1"/>
                      <a:pt x="32" y="1"/>
                      <a:pt x="31" y="2"/>
                    </a:cubicBezTo>
                    <a:cubicBezTo>
                      <a:pt x="30" y="2"/>
                      <a:pt x="30" y="3"/>
                      <a:pt x="30" y="4"/>
                    </a:cubicBezTo>
                    <a:cubicBezTo>
                      <a:pt x="30" y="5"/>
                      <a:pt x="31" y="6"/>
                      <a:pt x="32" y="9"/>
                    </a:cubicBezTo>
                    <a:lnTo>
                      <a:pt x="39" y="30"/>
                    </a:lnTo>
                    <a:lnTo>
                      <a:pt x="47" y="8"/>
                    </a:lnTo>
                    <a:cubicBezTo>
                      <a:pt x="48" y="6"/>
                      <a:pt x="48" y="4"/>
                      <a:pt x="48" y="3"/>
                    </a:cubicBezTo>
                    <a:cubicBezTo>
                      <a:pt x="48" y="3"/>
                      <a:pt x="48" y="3"/>
                      <a:pt x="48" y="2"/>
                    </a:cubicBezTo>
                    <a:cubicBezTo>
                      <a:pt x="47" y="2"/>
                      <a:pt x="47" y="2"/>
                      <a:pt x="47" y="1"/>
                    </a:cubicBezTo>
                    <a:cubicBezTo>
                      <a:pt x="46" y="1"/>
                      <a:pt x="45" y="1"/>
                      <a:pt x="44" y="1"/>
                    </a:cubicBezTo>
                    <a:lnTo>
                      <a:pt x="44" y="0"/>
                    </a:lnTo>
                    <a:lnTo>
                      <a:pt x="56" y="0"/>
                    </a:lnTo>
                    <a:close/>
                    <a:moveTo>
                      <a:pt x="56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6" name="Freeform 15798"/>
              <p:cNvSpPr>
                <a:spLocks noEditPoints="1"/>
              </p:cNvSpPr>
              <p:nvPr/>
            </p:nvSpPr>
            <p:spPr bwMode="auto">
              <a:xfrm>
                <a:off x="4001" y="1457"/>
                <a:ext cx="48" cy="46"/>
              </a:xfrm>
              <a:custGeom>
                <a:avLst/>
                <a:gdLst>
                  <a:gd name="T0" fmla="*/ 11 w 41"/>
                  <a:gd name="T1" fmla="*/ 18 h 40"/>
                  <a:gd name="T2" fmla="*/ 30 w 41"/>
                  <a:gd name="T3" fmla="*/ 18 h 40"/>
                  <a:gd name="T4" fmla="*/ 30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30 w 41"/>
                  <a:gd name="T49" fmla="*/ 33 h 40"/>
                  <a:gd name="T50" fmla="*/ 30 w 41"/>
                  <a:gd name="T51" fmla="*/ 20 h 40"/>
                  <a:gd name="T52" fmla="*/ 11 w 41"/>
                  <a:gd name="T53" fmla="*/ 20 h 40"/>
                  <a:gd name="T54" fmla="*/ 11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6 w 41"/>
                  <a:gd name="T75" fmla="*/ 33 h 40"/>
                  <a:gd name="T76" fmla="*/ 6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3 h 40"/>
                  <a:gd name="T98" fmla="*/ 11 w 41"/>
                  <a:gd name="T99" fmla="*/ 7 h 40"/>
                  <a:gd name="T100" fmla="*/ 11 w 41"/>
                  <a:gd name="T101" fmla="*/ 18 h 40"/>
                  <a:gd name="T102" fmla="*/ 11 w 41"/>
                  <a:gd name="T10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8"/>
                    </a:moveTo>
                    <a:lnTo>
                      <a:pt x="30" y="18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29" y="3"/>
                    </a:cubicBezTo>
                    <a:cubicBezTo>
                      <a:pt x="29" y="3"/>
                      <a:pt x="29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1"/>
                      <a:pt x="37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6" y="37"/>
                    </a:cubicBezTo>
                    <a:cubicBezTo>
                      <a:pt x="36" y="37"/>
                      <a:pt x="36" y="37"/>
                      <a:pt x="37" y="38"/>
                    </a:cubicBezTo>
                    <a:cubicBezTo>
                      <a:pt x="38" y="38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30" y="36"/>
                      <a:pt x="30" y="35"/>
                      <a:pt x="30" y="33"/>
                    </a:cubicBezTo>
                    <a:lnTo>
                      <a:pt x="30" y="20"/>
                    </a:ln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7"/>
                    </a:cubicBezTo>
                    <a:cubicBezTo>
                      <a:pt x="12" y="37"/>
                      <a:pt x="12" y="37"/>
                      <a:pt x="13" y="38"/>
                    </a:cubicBezTo>
                    <a:cubicBezTo>
                      <a:pt x="14" y="38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1"/>
                      <a:pt x="13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8"/>
                    </a:lnTo>
                    <a:close/>
                    <a:moveTo>
                      <a:pt x="11" y="18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7" name="Freeform 15799"/>
              <p:cNvSpPr>
                <a:spLocks noEditPoints="1"/>
              </p:cNvSpPr>
              <p:nvPr/>
            </p:nvSpPr>
            <p:spPr bwMode="auto">
              <a:xfrm>
                <a:off x="4052" y="1456"/>
                <a:ext cx="45" cy="48"/>
              </a:xfrm>
              <a:custGeom>
                <a:avLst/>
                <a:gdLst>
                  <a:gd name="T0" fmla="*/ 20 w 39"/>
                  <a:gd name="T1" fmla="*/ 0 h 42"/>
                  <a:gd name="T2" fmla="*/ 34 w 39"/>
                  <a:gd name="T3" fmla="*/ 6 h 42"/>
                  <a:gd name="T4" fmla="*/ 39 w 39"/>
                  <a:gd name="T5" fmla="*/ 20 h 42"/>
                  <a:gd name="T6" fmla="*/ 34 w 39"/>
                  <a:gd name="T7" fmla="*/ 36 h 42"/>
                  <a:gd name="T8" fmla="*/ 20 w 39"/>
                  <a:gd name="T9" fmla="*/ 42 h 42"/>
                  <a:gd name="T10" fmla="*/ 6 w 39"/>
                  <a:gd name="T11" fmla="*/ 36 h 42"/>
                  <a:gd name="T12" fmla="*/ 0 w 39"/>
                  <a:gd name="T13" fmla="*/ 21 h 42"/>
                  <a:gd name="T14" fmla="*/ 7 w 39"/>
                  <a:gd name="T15" fmla="*/ 5 h 42"/>
                  <a:gd name="T16" fmla="*/ 20 w 39"/>
                  <a:gd name="T17" fmla="*/ 0 h 42"/>
                  <a:gd name="T18" fmla="*/ 20 w 39"/>
                  <a:gd name="T19" fmla="*/ 2 h 42"/>
                  <a:gd name="T20" fmla="*/ 11 w 39"/>
                  <a:gd name="T21" fmla="*/ 6 h 42"/>
                  <a:gd name="T22" fmla="*/ 7 w 39"/>
                  <a:gd name="T23" fmla="*/ 20 h 42"/>
                  <a:gd name="T24" fmla="*/ 11 w 39"/>
                  <a:gd name="T25" fmla="*/ 35 h 42"/>
                  <a:gd name="T26" fmla="*/ 20 w 39"/>
                  <a:gd name="T27" fmla="*/ 39 h 42"/>
                  <a:gd name="T28" fmla="*/ 29 w 39"/>
                  <a:gd name="T29" fmla="*/ 35 h 42"/>
                  <a:gd name="T30" fmla="*/ 33 w 39"/>
                  <a:gd name="T31" fmla="*/ 21 h 42"/>
                  <a:gd name="T32" fmla="*/ 29 w 39"/>
                  <a:gd name="T33" fmla="*/ 6 h 42"/>
                  <a:gd name="T34" fmla="*/ 20 w 39"/>
                  <a:gd name="T35" fmla="*/ 2 h 42"/>
                  <a:gd name="T36" fmla="*/ 20 w 39"/>
                  <a:gd name="T37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2">
                    <a:moveTo>
                      <a:pt x="20" y="0"/>
                    </a:moveTo>
                    <a:cubicBezTo>
                      <a:pt x="25" y="0"/>
                      <a:pt x="30" y="2"/>
                      <a:pt x="34" y="6"/>
                    </a:cubicBezTo>
                    <a:cubicBezTo>
                      <a:pt x="37" y="10"/>
                      <a:pt x="39" y="15"/>
                      <a:pt x="39" y="20"/>
                    </a:cubicBezTo>
                    <a:cubicBezTo>
                      <a:pt x="39" y="27"/>
                      <a:pt x="37" y="32"/>
                      <a:pt x="34" y="36"/>
                    </a:cubicBezTo>
                    <a:cubicBezTo>
                      <a:pt x="30" y="40"/>
                      <a:pt x="25" y="41"/>
                      <a:pt x="20" y="42"/>
                    </a:cubicBezTo>
                    <a:cubicBezTo>
                      <a:pt x="14" y="41"/>
                      <a:pt x="10" y="40"/>
                      <a:pt x="6" y="36"/>
                    </a:cubicBezTo>
                    <a:cubicBezTo>
                      <a:pt x="2" y="32"/>
                      <a:pt x="0" y="27"/>
                      <a:pt x="0" y="21"/>
                    </a:cubicBezTo>
                    <a:cubicBezTo>
                      <a:pt x="0" y="14"/>
                      <a:pt x="2" y="9"/>
                      <a:pt x="7" y="5"/>
                    </a:cubicBezTo>
                    <a:cubicBezTo>
                      <a:pt x="10" y="2"/>
                      <a:pt x="15" y="0"/>
                      <a:pt x="20" y="0"/>
                    </a:cubicBezTo>
                    <a:close/>
                    <a:moveTo>
                      <a:pt x="20" y="2"/>
                    </a:moveTo>
                    <a:cubicBezTo>
                      <a:pt x="16" y="2"/>
                      <a:pt x="13" y="3"/>
                      <a:pt x="11" y="6"/>
                    </a:cubicBezTo>
                    <a:cubicBezTo>
                      <a:pt x="8" y="9"/>
                      <a:pt x="7" y="14"/>
                      <a:pt x="7" y="20"/>
                    </a:cubicBezTo>
                    <a:cubicBezTo>
                      <a:pt x="7" y="27"/>
                      <a:pt x="8" y="32"/>
                      <a:pt x="11" y="35"/>
                    </a:cubicBezTo>
                    <a:cubicBezTo>
                      <a:pt x="13" y="38"/>
                      <a:pt x="16" y="39"/>
                      <a:pt x="20" y="39"/>
                    </a:cubicBezTo>
                    <a:cubicBezTo>
                      <a:pt x="23" y="39"/>
                      <a:pt x="27" y="38"/>
                      <a:pt x="29" y="35"/>
                    </a:cubicBezTo>
                    <a:cubicBezTo>
                      <a:pt x="31" y="32"/>
                      <a:pt x="33" y="28"/>
                      <a:pt x="33" y="21"/>
                    </a:cubicBezTo>
                    <a:cubicBezTo>
                      <a:pt x="33" y="15"/>
                      <a:pt x="31" y="9"/>
                      <a:pt x="29" y="6"/>
                    </a:cubicBezTo>
                    <a:cubicBezTo>
                      <a:pt x="26" y="4"/>
                      <a:pt x="23" y="2"/>
                      <a:pt x="20" y="2"/>
                    </a:cubicBezTo>
                    <a:close/>
                    <a:moveTo>
                      <a:pt x="20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8" name="Freeform 15800"/>
              <p:cNvSpPr>
                <a:spLocks noEditPoints="1"/>
              </p:cNvSpPr>
              <p:nvPr/>
            </p:nvSpPr>
            <p:spPr bwMode="auto">
              <a:xfrm>
                <a:off x="3950" y="1539"/>
                <a:ext cx="30" cy="47"/>
              </a:xfrm>
              <a:custGeom>
                <a:avLst/>
                <a:gdLst>
                  <a:gd name="T0" fmla="*/ 26 w 26"/>
                  <a:gd name="T1" fmla="*/ 33 h 41"/>
                  <a:gd name="T2" fmla="*/ 24 w 26"/>
                  <a:gd name="T3" fmla="*/ 41 h 41"/>
                  <a:gd name="T4" fmla="*/ 0 w 26"/>
                  <a:gd name="T5" fmla="*/ 41 h 41"/>
                  <a:gd name="T6" fmla="*/ 0 w 26"/>
                  <a:gd name="T7" fmla="*/ 39 h 41"/>
                  <a:gd name="T8" fmla="*/ 15 w 26"/>
                  <a:gd name="T9" fmla="*/ 24 h 41"/>
                  <a:gd name="T10" fmla="*/ 19 w 26"/>
                  <a:gd name="T11" fmla="*/ 13 h 41"/>
                  <a:gd name="T12" fmla="*/ 17 w 26"/>
                  <a:gd name="T13" fmla="*/ 7 h 41"/>
                  <a:gd name="T14" fmla="*/ 11 w 26"/>
                  <a:gd name="T15" fmla="*/ 4 h 41"/>
                  <a:gd name="T16" fmla="*/ 6 w 26"/>
                  <a:gd name="T17" fmla="*/ 6 h 41"/>
                  <a:gd name="T18" fmla="*/ 2 w 26"/>
                  <a:gd name="T19" fmla="*/ 11 h 41"/>
                  <a:gd name="T20" fmla="*/ 1 w 26"/>
                  <a:gd name="T21" fmla="*/ 11 h 41"/>
                  <a:gd name="T22" fmla="*/ 5 w 26"/>
                  <a:gd name="T23" fmla="*/ 3 h 41"/>
                  <a:gd name="T24" fmla="*/ 13 w 26"/>
                  <a:gd name="T25" fmla="*/ 0 h 41"/>
                  <a:gd name="T26" fmla="*/ 21 w 26"/>
                  <a:gd name="T27" fmla="*/ 3 h 41"/>
                  <a:gd name="T28" fmla="*/ 24 w 26"/>
                  <a:gd name="T29" fmla="*/ 10 h 41"/>
                  <a:gd name="T30" fmla="*/ 23 w 26"/>
                  <a:gd name="T31" fmla="*/ 16 h 41"/>
                  <a:gd name="T32" fmla="*/ 16 w 26"/>
                  <a:gd name="T33" fmla="*/ 26 h 41"/>
                  <a:gd name="T34" fmla="*/ 7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4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39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8" y="20"/>
                      <a:pt x="19" y="16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5"/>
                      <a:pt x="13" y="5"/>
                      <a:pt x="11" y="4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5"/>
                      <a:pt x="24" y="8"/>
                      <a:pt x="24" y="10"/>
                    </a:cubicBezTo>
                    <a:cubicBezTo>
                      <a:pt x="24" y="12"/>
                      <a:pt x="23" y="15"/>
                      <a:pt x="23" y="16"/>
                    </a:cubicBezTo>
                    <a:cubicBezTo>
                      <a:pt x="21" y="20"/>
                      <a:pt x="19" y="23"/>
                      <a:pt x="16" y="26"/>
                    </a:cubicBezTo>
                    <a:cubicBezTo>
                      <a:pt x="11" y="32"/>
                      <a:pt x="8" y="35"/>
                      <a:pt x="7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5"/>
                      <a:pt x="24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9" name="Freeform 15801"/>
              <p:cNvSpPr>
                <a:spLocks noEditPoints="1"/>
              </p:cNvSpPr>
              <p:nvPr/>
            </p:nvSpPr>
            <p:spPr bwMode="auto">
              <a:xfrm>
                <a:off x="3985" y="1539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8 w 26"/>
                  <a:gd name="T5" fmla="*/ 2 h 41"/>
                  <a:gd name="T6" fmla="*/ 13 w 26"/>
                  <a:gd name="T7" fmla="*/ 0 h 41"/>
                  <a:gd name="T8" fmla="*/ 21 w 26"/>
                  <a:gd name="T9" fmla="*/ 5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3 w 26"/>
                  <a:gd name="T19" fmla="*/ 35 h 41"/>
                  <a:gd name="T20" fmla="*/ 0 w 26"/>
                  <a:gd name="T21" fmla="*/ 21 h 41"/>
                  <a:gd name="T22" fmla="*/ 6 w 26"/>
                  <a:gd name="T23" fmla="*/ 22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9 w 26"/>
                  <a:gd name="T35" fmla="*/ 8 h 41"/>
                  <a:gd name="T36" fmla="*/ 16 w 26"/>
                  <a:gd name="T37" fmla="*/ 3 h 41"/>
                  <a:gd name="T38" fmla="*/ 13 w 26"/>
                  <a:gd name="T39" fmla="*/ 2 h 41"/>
                  <a:gd name="T40" fmla="*/ 9 w 26"/>
                  <a:gd name="T41" fmla="*/ 4 h 41"/>
                  <a:gd name="T42" fmla="*/ 7 w 26"/>
                  <a:gd name="T43" fmla="*/ 11 h 41"/>
                  <a:gd name="T44" fmla="*/ 6 w 26"/>
                  <a:gd name="T45" fmla="*/ 22 h 41"/>
                  <a:gd name="T46" fmla="*/ 6 w 26"/>
                  <a:gd name="T4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6"/>
                      <a:pt x="1" y="13"/>
                      <a:pt x="2" y="9"/>
                    </a:cubicBezTo>
                    <a:cubicBezTo>
                      <a:pt x="3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0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5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1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6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1" y="39"/>
                      <a:pt x="13" y="39"/>
                    </a:cubicBezTo>
                    <a:cubicBezTo>
                      <a:pt x="14" y="39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3"/>
                    </a:cubicBezTo>
                    <a:cubicBezTo>
                      <a:pt x="20" y="30"/>
                      <a:pt x="20" y="25"/>
                      <a:pt x="20" y="19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5"/>
                      <a:pt x="17" y="4"/>
                      <a:pt x="16" y="3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2" y="2"/>
                      <a:pt x="11" y="3"/>
                      <a:pt x="9" y="4"/>
                    </a:cubicBezTo>
                    <a:cubicBezTo>
                      <a:pt x="8" y="5"/>
                      <a:pt x="7" y="8"/>
                      <a:pt x="7" y="11"/>
                    </a:cubicBezTo>
                    <a:cubicBezTo>
                      <a:pt x="6" y="15"/>
                      <a:pt x="6" y="18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0" name="Freeform 15802"/>
              <p:cNvSpPr>
                <a:spLocks noEditPoints="1"/>
              </p:cNvSpPr>
              <p:nvPr/>
            </p:nvSpPr>
            <p:spPr bwMode="auto">
              <a:xfrm>
                <a:off x="4026" y="1539"/>
                <a:ext cx="18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39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39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6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7"/>
                      <a:pt x="11" y="38"/>
                    </a:cubicBezTo>
                    <a:cubicBezTo>
                      <a:pt x="11" y="38"/>
                      <a:pt x="11" y="39"/>
                      <a:pt x="12" y="39"/>
                    </a:cubicBezTo>
                    <a:cubicBezTo>
                      <a:pt x="13" y="39"/>
                      <a:pt x="14" y="39"/>
                      <a:pt x="16" y="39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4" y="39"/>
                    </a:cubicBezTo>
                    <a:cubicBezTo>
                      <a:pt x="5" y="39"/>
                      <a:pt x="5" y="38"/>
                      <a:pt x="5" y="38"/>
                    </a:cubicBezTo>
                    <a:cubicBezTo>
                      <a:pt x="6" y="37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9"/>
                      <a:pt x="6" y="7"/>
                      <a:pt x="6" y="7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1" name="Freeform 15803"/>
              <p:cNvSpPr>
                <a:spLocks noEditPoints="1"/>
              </p:cNvSpPr>
              <p:nvPr/>
            </p:nvSpPr>
            <p:spPr bwMode="auto">
              <a:xfrm>
                <a:off x="4054" y="1539"/>
                <a:ext cx="30" cy="47"/>
              </a:xfrm>
              <a:custGeom>
                <a:avLst/>
                <a:gdLst>
                  <a:gd name="T0" fmla="*/ 25 w 26"/>
                  <a:gd name="T1" fmla="*/ 0 h 41"/>
                  <a:gd name="T2" fmla="*/ 25 w 26"/>
                  <a:gd name="T3" fmla="*/ 1 h 41"/>
                  <a:gd name="T4" fmla="*/ 19 w 26"/>
                  <a:gd name="T5" fmla="*/ 3 h 41"/>
                  <a:gd name="T6" fmla="*/ 14 w 26"/>
                  <a:gd name="T7" fmla="*/ 6 h 41"/>
                  <a:gd name="T8" fmla="*/ 10 w 26"/>
                  <a:gd name="T9" fmla="*/ 11 h 41"/>
                  <a:gd name="T10" fmla="*/ 7 w 26"/>
                  <a:gd name="T11" fmla="*/ 18 h 41"/>
                  <a:gd name="T12" fmla="*/ 16 w 26"/>
                  <a:gd name="T13" fmla="*/ 15 h 41"/>
                  <a:gd name="T14" fmla="*/ 23 w 26"/>
                  <a:gd name="T15" fmla="*/ 19 h 41"/>
                  <a:gd name="T16" fmla="*/ 26 w 26"/>
                  <a:gd name="T17" fmla="*/ 27 h 41"/>
                  <a:gd name="T18" fmla="*/ 23 w 26"/>
                  <a:gd name="T19" fmla="*/ 36 h 41"/>
                  <a:gd name="T20" fmla="*/ 13 w 26"/>
                  <a:gd name="T21" fmla="*/ 41 h 41"/>
                  <a:gd name="T22" fmla="*/ 6 w 26"/>
                  <a:gd name="T23" fmla="*/ 39 h 41"/>
                  <a:gd name="T24" fmla="*/ 1 w 26"/>
                  <a:gd name="T25" fmla="*/ 25 h 41"/>
                  <a:gd name="T26" fmla="*/ 3 w 26"/>
                  <a:gd name="T27" fmla="*/ 15 h 41"/>
                  <a:gd name="T28" fmla="*/ 9 w 26"/>
                  <a:gd name="T29" fmla="*/ 6 h 41"/>
                  <a:gd name="T30" fmla="*/ 16 w 26"/>
                  <a:gd name="T31" fmla="*/ 1 h 41"/>
                  <a:gd name="T32" fmla="*/ 23 w 26"/>
                  <a:gd name="T33" fmla="*/ 0 h 41"/>
                  <a:gd name="T34" fmla="*/ 25 w 26"/>
                  <a:gd name="T35" fmla="*/ 0 h 41"/>
                  <a:gd name="T36" fmla="*/ 7 w 26"/>
                  <a:gd name="T37" fmla="*/ 21 h 41"/>
                  <a:gd name="T38" fmla="*/ 6 w 26"/>
                  <a:gd name="T39" fmla="*/ 27 h 41"/>
                  <a:gd name="T40" fmla="*/ 7 w 26"/>
                  <a:gd name="T41" fmla="*/ 33 h 41"/>
                  <a:gd name="T42" fmla="*/ 10 w 26"/>
                  <a:gd name="T43" fmla="*/ 38 h 41"/>
                  <a:gd name="T44" fmla="*/ 14 w 26"/>
                  <a:gd name="T45" fmla="*/ 40 h 41"/>
                  <a:gd name="T46" fmla="*/ 18 w 26"/>
                  <a:gd name="T47" fmla="*/ 37 h 41"/>
                  <a:gd name="T48" fmla="*/ 20 w 26"/>
                  <a:gd name="T49" fmla="*/ 30 h 41"/>
                  <a:gd name="T50" fmla="*/ 18 w 26"/>
                  <a:gd name="T51" fmla="*/ 22 h 41"/>
                  <a:gd name="T52" fmla="*/ 13 w 26"/>
                  <a:gd name="T53" fmla="*/ 18 h 41"/>
                  <a:gd name="T54" fmla="*/ 10 w 26"/>
                  <a:gd name="T55" fmla="*/ 18 h 41"/>
                  <a:gd name="T56" fmla="*/ 7 w 26"/>
                  <a:gd name="T57" fmla="*/ 21 h 41"/>
                  <a:gd name="T58" fmla="*/ 7 w 26"/>
                  <a:gd name="T59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41">
                    <a:moveTo>
                      <a:pt x="25" y="0"/>
                    </a:moveTo>
                    <a:lnTo>
                      <a:pt x="25" y="1"/>
                    </a:lnTo>
                    <a:cubicBezTo>
                      <a:pt x="22" y="1"/>
                      <a:pt x="20" y="2"/>
                      <a:pt x="19" y="3"/>
                    </a:cubicBezTo>
                    <a:cubicBezTo>
                      <a:pt x="17" y="3"/>
                      <a:pt x="15" y="5"/>
                      <a:pt x="14" y="6"/>
                    </a:cubicBezTo>
                    <a:cubicBezTo>
                      <a:pt x="12" y="8"/>
                      <a:pt x="11" y="10"/>
                      <a:pt x="10" y="11"/>
                    </a:cubicBezTo>
                    <a:cubicBezTo>
                      <a:pt x="9" y="13"/>
                      <a:pt x="8" y="16"/>
                      <a:pt x="7" y="18"/>
                    </a:cubicBezTo>
                    <a:cubicBezTo>
                      <a:pt x="10" y="17"/>
                      <a:pt x="13" y="16"/>
                      <a:pt x="16" y="15"/>
                    </a:cubicBezTo>
                    <a:cubicBezTo>
                      <a:pt x="18" y="16"/>
                      <a:pt x="21" y="17"/>
                      <a:pt x="23" y="19"/>
                    </a:cubicBezTo>
                    <a:cubicBezTo>
                      <a:pt x="25" y="21"/>
                      <a:pt x="26" y="24"/>
                      <a:pt x="26" y="27"/>
                    </a:cubicBezTo>
                    <a:cubicBezTo>
                      <a:pt x="26" y="31"/>
                      <a:pt x="25" y="34"/>
                      <a:pt x="23" y="36"/>
                    </a:cubicBezTo>
                    <a:cubicBezTo>
                      <a:pt x="20" y="40"/>
                      <a:pt x="17" y="41"/>
                      <a:pt x="13" y="41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2" y="35"/>
                      <a:pt x="0" y="31"/>
                      <a:pt x="1" y="25"/>
                    </a:cubicBezTo>
                    <a:cubicBezTo>
                      <a:pt x="0" y="21"/>
                      <a:pt x="1" y="18"/>
                      <a:pt x="3" y="15"/>
                    </a:cubicBezTo>
                    <a:cubicBezTo>
                      <a:pt x="4" y="12"/>
                      <a:pt x="6" y="9"/>
                      <a:pt x="9" y="6"/>
                    </a:cubicBezTo>
                    <a:cubicBezTo>
                      <a:pt x="11" y="4"/>
                      <a:pt x="14" y="2"/>
                      <a:pt x="16" y="1"/>
                    </a:cubicBezTo>
                    <a:cubicBezTo>
                      <a:pt x="19" y="0"/>
                      <a:pt x="21" y="0"/>
                      <a:pt x="23" y="0"/>
                    </a:cubicBezTo>
                    <a:lnTo>
                      <a:pt x="25" y="0"/>
                    </a:lnTo>
                    <a:close/>
                    <a:moveTo>
                      <a:pt x="7" y="21"/>
                    </a:moveTo>
                    <a:cubicBezTo>
                      <a:pt x="6" y="23"/>
                      <a:pt x="6" y="25"/>
                      <a:pt x="6" y="27"/>
                    </a:cubicBezTo>
                    <a:cubicBezTo>
                      <a:pt x="6" y="29"/>
                      <a:pt x="6" y="31"/>
                      <a:pt x="7" y="33"/>
                    </a:cubicBezTo>
                    <a:cubicBezTo>
                      <a:pt x="8" y="35"/>
                      <a:pt x="9" y="37"/>
                      <a:pt x="10" y="38"/>
                    </a:cubicBezTo>
                    <a:cubicBezTo>
                      <a:pt x="11" y="39"/>
                      <a:pt x="12" y="40"/>
                      <a:pt x="14" y="40"/>
                    </a:cubicBezTo>
                    <a:cubicBezTo>
                      <a:pt x="16" y="40"/>
                      <a:pt x="17" y="39"/>
                      <a:pt x="18" y="37"/>
                    </a:cubicBezTo>
                    <a:cubicBezTo>
                      <a:pt x="20" y="36"/>
                      <a:pt x="20" y="33"/>
                      <a:pt x="20" y="30"/>
                    </a:cubicBezTo>
                    <a:cubicBezTo>
                      <a:pt x="20" y="27"/>
                      <a:pt x="20" y="24"/>
                      <a:pt x="18" y="22"/>
                    </a:cubicBezTo>
                    <a:cubicBezTo>
                      <a:pt x="17" y="19"/>
                      <a:pt x="15" y="18"/>
                      <a:pt x="13" y="18"/>
                    </a:cubicBezTo>
                    <a:cubicBezTo>
                      <a:pt x="12" y="18"/>
                      <a:pt x="11" y="18"/>
                      <a:pt x="10" y="18"/>
                    </a:cubicBezTo>
                    <a:cubicBezTo>
                      <a:pt x="9" y="19"/>
                      <a:pt x="8" y="20"/>
                      <a:pt x="7" y="21"/>
                    </a:cubicBezTo>
                    <a:close/>
                    <a:moveTo>
                      <a:pt x="7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2" name="Freeform 15804"/>
              <p:cNvSpPr>
                <a:spLocks noEditPoints="1"/>
              </p:cNvSpPr>
              <p:nvPr/>
            </p:nvSpPr>
            <p:spPr bwMode="auto">
              <a:xfrm>
                <a:off x="2810" y="2345"/>
                <a:ext cx="35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8 h 40"/>
                  <a:gd name="T6" fmla="*/ 15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1 w 30"/>
                  <a:gd name="T17" fmla="*/ 39 h 40"/>
                  <a:gd name="T18" fmla="*/ 5 w 30"/>
                  <a:gd name="T19" fmla="*/ 37 h 40"/>
                  <a:gd name="T20" fmla="*/ 5 w 30"/>
                  <a:gd name="T21" fmla="*/ 33 h 40"/>
                  <a:gd name="T22" fmla="*/ 5 w 30"/>
                  <a:gd name="T23" fmla="*/ 7 h 40"/>
                  <a:gd name="T24" fmla="*/ 4 w 30"/>
                  <a:gd name="T25" fmla="*/ 3 h 40"/>
                  <a:gd name="T26" fmla="*/ 1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4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4 w 30"/>
                  <a:gd name="T45" fmla="*/ 22 h 40"/>
                  <a:gd name="T46" fmla="*/ 11 w 30"/>
                  <a:gd name="T47" fmla="*/ 21 h 40"/>
                  <a:gd name="T48" fmla="*/ 11 w 30"/>
                  <a:gd name="T49" fmla="*/ 20 h 40"/>
                  <a:gd name="T50" fmla="*/ 14 w 30"/>
                  <a:gd name="T51" fmla="*/ 20 h 40"/>
                  <a:gd name="T52" fmla="*/ 16 w 30"/>
                  <a:gd name="T53" fmla="*/ 20 h 40"/>
                  <a:gd name="T54" fmla="*/ 21 w 30"/>
                  <a:gd name="T55" fmla="*/ 18 h 40"/>
                  <a:gd name="T56" fmla="*/ 23 w 30"/>
                  <a:gd name="T57" fmla="*/ 12 h 40"/>
                  <a:gd name="T58" fmla="*/ 22 w 30"/>
                  <a:gd name="T59" fmla="*/ 7 h 40"/>
                  <a:gd name="T60" fmla="*/ 19 w 30"/>
                  <a:gd name="T61" fmla="*/ 4 h 40"/>
                  <a:gd name="T62" fmla="*/ 15 w 30"/>
                  <a:gd name="T63" fmla="*/ 3 h 40"/>
                  <a:gd name="T64" fmla="*/ 11 w 30"/>
                  <a:gd name="T65" fmla="*/ 3 h 40"/>
                  <a:gd name="T66" fmla="*/ 11 w 30"/>
                  <a:gd name="T67" fmla="*/ 20 h 40"/>
                  <a:gd name="T68" fmla="*/ 11 w 30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6"/>
                      <a:pt x="11" y="37"/>
                      <a:pt x="12" y="38"/>
                    </a:cubicBezTo>
                    <a:cubicBezTo>
                      <a:pt x="12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4" y="0"/>
                    </a:lnTo>
                    <a:cubicBezTo>
                      <a:pt x="18" y="0"/>
                      <a:pt x="20" y="1"/>
                      <a:pt x="23" y="1"/>
                    </a:cubicBezTo>
                    <a:cubicBezTo>
                      <a:pt x="25" y="2"/>
                      <a:pt x="26" y="4"/>
                      <a:pt x="28" y="5"/>
                    </a:cubicBezTo>
                    <a:cubicBezTo>
                      <a:pt x="29" y="7"/>
                      <a:pt x="30" y="9"/>
                      <a:pt x="30" y="11"/>
                    </a:cubicBezTo>
                    <a:cubicBezTo>
                      <a:pt x="30" y="15"/>
                      <a:pt x="29" y="17"/>
                      <a:pt x="27" y="19"/>
                    </a:cubicBezTo>
                    <a:cubicBezTo>
                      <a:pt x="24" y="21"/>
                      <a:pt x="21" y="22"/>
                      <a:pt x="18" y="22"/>
                    </a:cubicBezTo>
                    <a:cubicBezTo>
                      <a:pt x="17" y="22"/>
                      <a:pt x="16" y="22"/>
                      <a:pt x="14" y="22"/>
                    </a:cubicBezTo>
                    <a:cubicBezTo>
                      <a:pt x="13" y="22"/>
                      <a:pt x="12" y="22"/>
                      <a:pt x="11" y="21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5" y="21"/>
                      <a:pt x="16" y="20"/>
                    </a:cubicBezTo>
                    <a:cubicBezTo>
                      <a:pt x="18" y="21"/>
                      <a:pt x="19" y="20"/>
                      <a:pt x="21" y="18"/>
                    </a:cubicBezTo>
                    <a:cubicBezTo>
                      <a:pt x="22" y="17"/>
                      <a:pt x="23" y="14"/>
                      <a:pt x="23" y="12"/>
                    </a:cubicBezTo>
                    <a:cubicBezTo>
                      <a:pt x="23" y="10"/>
                      <a:pt x="23" y="9"/>
                      <a:pt x="22" y="7"/>
                    </a:cubicBezTo>
                    <a:cubicBezTo>
                      <a:pt x="21" y="6"/>
                      <a:pt x="20" y="5"/>
                      <a:pt x="19" y="4"/>
                    </a:cubicBezTo>
                    <a:cubicBezTo>
                      <a:pt x="18" y="3"/>
                      <a:pt x="16" y="3"/>
                      <a:pt x="15" y="3"/>
                    </a:cubicBezTo>
                    <a:cubicBezTo>
                      <a:pt x="14" y="3"/>
                      <a:pt x="12" y="3"/>
                      <a:pt x="11" y="3"/>
                    </a:cubicBezTo>
                    <a:lnTo>
                      <a:pt x="11" y="20"/>
                    </a:lnTo>
                    <a:close/>
                    <a:moveTo>
                      <a:pt x="11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3" name="Freeform 15805"/>
              <p:cNvSpPr>
                <a:spLocks noEditPoints="1"/>
              </p:cNvSpPr>
              <p:nvPr/>
            </p:nvSpPr>
            <p:spPr bwMode="auto">
              <a:xfrm>
                <a:off x="2848" y="2345"/>
                <a:ext cx="48" cy="46"/>
              </a:xfrm>
              <a:custGeom>
                <a:avLst/>
                <a:gdLst>
                  <a:gd name="T0" fmla="*/ 11 w 41"/>
                  <a:gd name="T1" fmla="*/ 19 h 40"/>
                  <a:gd name="T2" fmla="*/ 30 w 41"/>
                  <a:gd name="T3" fmla="*/ 19 h 40"/>
                  <a:gd name="T4" fmla="*/ 30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4 h 40"/>
                  <a:gd name="T26" fmla="*/ 35 w 41"/>
                  <a:gd name="T27" fmla="*/ 7 h 40"/>
                  <a:gd name="T28" fmla="*/ 35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8 h 40"/>
                  <a:gd name="T48" fmla="*/ 30 w 41"/>
                  <a:gd name="T49" fmla="*/ 33 h 40"/>
                  <a:gd name="T50" fmla="*/ 30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8 h 40"/>
                  <a:gd name="T74" fmla="*/ 6 w 41"/>
                  <a:gd name="T75" fmla="*/ 33 h 40"/>
                  <a:gd name="T76" fmla="*/ 6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4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30" y="19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29" y="3"/>
                    </a:cubicBezTo>
                    <a:cubicBezTo>
                      <a:pt x="29" y="3"/>
                      <a:pt x="29" y="3"/>
                      <a:pt x="28" y="2"/>
                    </a:cubicBezTo>
                    <a:cubicBezTo>
                      <a:pt x="27" y="2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2"/>
                      <a:pt x="37" y="2"/>
                    </a:cubicBezTo>
                    <a:cubicBezTo>
                      <a:pt x="36" y="2"/>
                      <a:pt x="36" y="3"/>
                      <a:pt x="36" y="4"/>
                    </a:cubicBezTo>
                    <a:cubicBezTo>
                      <a:pt x="35" y="4"/>
                      <a:pt x="35" y="6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6" y="37"/>
                    </a:cubicBezTo>
                    <a:cubicBezTo>
                      <a:pt x="36" y="38"/>
                      <a:pt x="36" y="38"/>
                      <a:pt x="37" y="38"/>
                    </a:cubicBezTo>
                    <a:cubicBezTo>
                      <a:pt x="38" y="39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9"/>
                      <a:pt x="29" y="38"/>
                    </a:cubicBezTo>
                    <a:cubicBezTo>
                      <a:pt x="29" y="37"/>
                      <a:pt x="30" y="35"/>
                      <a:pt x="30" y="33"/>
                    </a:cubicBezTo>
                    <a:lnTo>
                      <a:pt x="30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7"/>
                    </a:cubicBezTo>
                    <a:cubicBezTo>
                      <a:pt x="12" y="38"/>
                      <a:pt x="12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5" y="38"/>
                    </a:cubicBezTo>
                    <a:cubicBezTo>
                      <a:pt x="5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4" y="2"/>
                    </a:cubicBezTo>
                    <a:cubicBezTo>
                      <a:pt x="3" y="2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2"/>
                      <a:pt x="13" y="2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1" y="4"/>
                      <a:pt x="11" y="6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4" name="Freeform 15806"/>
              <p:cNvSpPr>
                <a:spLocks noEditPoints="1"/>
              </p:cNvSpPr>
              <p:nvPr/>
            </p:nvSpPr>
            <p:spPr bwMode="auto">
              <a:xfrm>
                <a:off x="2899" y="2345"/>
                <a:ext cx="39" cy="46"/>
              </a:xfrm>
              <a:custGeom>
                <a:avLst/>
                <a:gdLst>
                  <a:gd name="T0" fmla="*/ 11 w 34"/>
                  <a:gd name="T1" fmla="*/ 3 h 40"/>
                  <a:gd name="T2" fmla="*/ 11 w 34"/>
                  <a:gd name="T3" fmla="*/ 18 h 40"/>
                  <a:gd name="T4" fmla="*/ 20 w 34"/>
                  <a:gd name="T5" fmla="*/ 18 h 40"/>
                  <a:gd name="T6" fmla="*/ 24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3 h 40"/>
                  <a:gd name="T18" fmla="*/ 23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1 w 34"/>
                  <a:gd name="T27" fmla="*/ 37 h 40"/>
                  <a:gd name="T28" fmla="*/ 12 w 34"/>
                  <a:gd name="T29" fmla="*/ 38 h 40"/>
                  <a:gd name="T30" fmla="*/ 14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6 h 40"/>
                  <a:gd name="T38" fmla="*/ 32 w 34"/>
                  <a:gd name="T39" fmla="*/ 30 h 40"/>
                  <a:gd name="T40" fmla="*/ 34 w 34"/>
                  <a:gd name="T41" fmla="*/ 30 h 40"/>
                  <a:gd name="T42" fmla="*/ 30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5 w 34"/>
                  <a:gd name="T55" fmla="*/ 33 h 40"/>
                  <a:gd name="T56" fmla="*/ 5 w 34"/>
                  <a:gd name="T57" fmla="*/ 7 h 40"/>
                  <a:gd name="T58" fmla="*/ 4 w 34"/>
                  <a:gd name="T59" fmla="*/ 3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0 w 34"/>
                  <a:gd name="T67" fmla="*/ 0 h 40"/>
                  <a:gd name="T68" fmla="*/ 31 w 34"/>
                  <a:gd name="T69" fmla="*/ 9 h 40"/>
                  <a:gd name="T70" fmla="*/ 29 w 34"/>
                  <a:gd name="T71" fmla="*/ 9 h 40"/>
                  <a:gd name="T72" fmla="*/ 28 w 34"/>
                  <a:gd name="T73" fmla="*/ 5 h 40"/>
                  <a:gd name="T74" fmla="*/ 26 w 34"/>
                  <a:gd name="T75" fmla="*/ 3 h 40"/>
                  <a:gd name="T76" fmla="*/ 22 w 34"/>
                  <a:gd name="T77" fmla="*/ 3 h 40"/>
                  <a:gd name="T78" fmla="*/ 11 w 34"/>
                  <a:gd name="T79" fmla="*/ 3 h 40"/>
                  <a:gd name="T80" fmla="*/ 11 w 34"/>
                  <a:gd name="T8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3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3" y="18"/>
                      <a:pt x="24" y="17"/>
                    </a:cubicBezTo>
                    <a:cubicBezTo>
                      <a:pt x="25" y="16"/>
                      <a:pt x="26" y="15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5" y="23"/>
                      <a:pt x="25" y="23"/>
                    </a:cubicBezTo>
                    <a:cubicBezTo>
                      <a:pt x="25" y="22"/>
                      <a:pt x="24" y="21"/>
                      <a:pt x="23" y="21"/>
                    </a:cubicBezTo>
                    <a:cubicBezTo>
                      <a:pt x="22" y="21"/>
                      <a:pt x="21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2" y="38"/>
                    </a:cubicBezTo>
                    <a:cubicBezTo>
                      <a:pt x="12" y="38"/>
                      <a:pt x="13" y="38"/>
                      <a:pt x="14" y="38"/>
                    </a:cubicBezTo>
                    <a:lnTo>
                      <a:pt x="21" y="38"/>
                    </a:lnTo>
                    <a:cubicBezTo>
                      <a:pt x="23" y="38"/>
                      <a:pt x="25" y="38"/>
                      <a:pt x="26" y="37"/>
                    </a:cubicBezTo>
                    <a:cubicBezTo>
                      <a:pt x="27" y="37"/>
                      <a:pt x="28" y="37"/>
                      <a:pt x="29" y="36"/>
                    </a:cubicBezTo>
                    <a:cubicBezTo>
                      <a:pt x="30" y="34"/>
                      <a:pt x="31" y="33"/>
                      <a:pt x="32" y="30"/>
                    </a:cubicBezTo>
                    <a:lnTo>
                      <a:pt x="34" y="30"/>
                    </a:lnTo>
                    <a:lnTo>
                      <a:pt x="30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5" y="36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3"/>
                      <a:pt x="4" y="3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1" y="9"/>
                    </a:lnTo>
                    <a:lnTo>
                      <a:pt x="29" y="9"/>
                    </a:lnTo>
                    <a:cubicBezTo>
                      <a:pt x="29" y="7"/>
                      <a:pt x="28" y="6"/>
                      <a:pt x="28" y="5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5" y="3"/>
                      <a:pt x="24" y="3"/>
                      <a:pt x="22" y="3"/>
                    </a:cubicBezTo>
                    <a:lnTo>
                      <a:pt x="11" y="3"/>
                    </a:lnTo>
                    <a:close/>
                    <a:moveTo>
                      <a:pt x="11" y="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5" name="Freeform 15807"/>
              <p:cNvSpPr>
                <a:spLocks noEditPoints="1"/>
              </p:cNvSpPr>
              <p:nvPr/>
            </p:nvSpPr>
            <p:spPr bwMode="auto">
              <a:xfrm>
                <a:off x="2807" y="2428"/>
                <a:ext cx="30" cy="46"/>
              </a:xfrm>
              <a:custGeom>
                <a:avLst/>
                <a:gdLst>
                  <a:gd name="T0" fmla="*/ 26 w 26"/>
                  <a:gd name="T1" fmla="*/ 32 h 40"/>
                  <a:gd name="T2" fmla="*/ 23 w 26"/>
                  <a:gd name="T3" fmla="*/ 40 h 40"/>
                  <a:gd name="T4" fmla="*/ 0 w 26"/>
                  <a:gd name="T5" fmla="*/ 40 h 40"/>
                  <a:gd name="T6" fmla="*/ 0 w 26"/>
                  <a:gd name="T7" fmla="*/ 39 h 40"/>
                  <a:gd name="T8" fmla="*/ 14 w 26"/>
                  <a:gd name="T9" fmla="*/ 24 h 40"/>
                  <a:gd name="T10" fmla="*/ 18 w 26"/>
                  <a:gd name="T11" fmla="*/ 13 h 40"/>
                  <a:gd name="T12" fmla="*/ 16 w 26"/>
                  <a:gd name="T13" fmla="*/ 7 h 40"/>
                  <a:gd name="T14" fmla="*/ 11 w 26"/>
                  <a:gd name="T15" fmla="*/ 4 h 40"/>
                  <a:gd name="T16" fmla="*/ 5 w 26"/>
                  <a:gd name="T17" fmla="*/ 6 h 40"/>
                  <a:gd name="T18" fmla="*/ 2 w 26"/>
                  <a:gd name="T19" fmla="*/ 11 h 40"/>
                  <a:gd name="T20" fmla="*/ 1 w 26"/>
                  <a:gd name="T21" fmla="*/ 11 h 40"/>
                  <a:gd name="T22" fmla="*/ 4 w 26"/>
                  <a:gd name="T23" fmla="*/ 2 h 40"/>
                  <a:gd name="T24" fmla="*/ 12 w 26"/>
                  <a:gd name="T25" fmla="*/ 0 h 40"/>
                  <a:gd name="T26" fmla="*/ 20 w 26"/>
                  <a:gd name="T27" fmla="*/ 3 h 40"/>
                  <a:gd name="T28" fmla="*/ 23 w 26"/>
                  <a:gd name="T29" fmla="*/ 10 h 40"/>
                  <a:gd name="T30" fmla="*/ 22 w 26"/>
                  <a:gd name="T31" fmla="*/ 16 h 40"/>
                  <a:gd name="T32" fmla="*/ 15 w 26"/>
                  <a:gd name="T33" fmla="*/ 26 h 40"/>
                  <a:gd name="T34" fmla="*/ 6 w 26"/>
                  <a:gd name="T35" fmla="*/ 36 h 40"/>
                  <a:gd name="T36" fmla="*/ 16 w 26"/>
                  <a:gd name="T37" fmla="*/ 36 h 40"/>
                  <a:gd name="T38" fmla="*/ 21 w 26"/>
                  <a:gd name="T39" fmla="*/ 35 h 40"/>
                  <a:gd name="T40" fmla="*/ 23 w 26"/>
                  <a:gd name="T41" fmla="*/ 35 h 40"/>
                  <a:gd name="T42" fmla="*/ 25 w 26"/>
                  <a:gd name="T43" fmla="*/ 32 h 40"/>
                  <a:gd name="T44" fmla="*/ 26 w 26"/>
                  <a:gd name="T45" fmla="*/ 32 h 40"/>
                  <a:gd name="T46" fmla="*/ 26 w 26"/>
                  <a:gd name="T47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0">
                    <a:moveTo>
                      <a:pt x="26" y="32"/>
                    </a:moveTo>
                    <a:lnTo>
                      <a:pt x="23" y="40"/>
                    </a:lnTo>
                    <a:lnTo>
                      <a:pt x="0" y="40"/>
                    </a:lnTo>
                    <a:lnTo>
                      <a:pt x="0" y="39"/>
                    </a:lnTo>
                    <a:cubicBezTo>
                      <a:pt x="6" y="33"/>
                      <a:pt x="11" y="28"/>
                      <a:pt x="14" y="24"/>
                    </a:cubicBezTo>
                    <a:cubicBezTo>
                      <a:pt x="17" y="20"/>
                      <a:pt x="18" y="16"/>
                      <a:pt x="18" y="13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8" y="4"/>
                      <a:pt x="7" y="5"/>
                      <a:pt x="5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1" y="7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5" y="0"/>
                      <a:pt x="18" y="1"/>
                      <a:pt x="20" y="3"/>
                    </a:cubicBezTo>
                    <a:cubicBezTo>
                      <a:pt x="22" y="5"/>
                      <a:pt x="23" y="7"/>
                      <a:pt x="23" y="10"/>
                    </a:cubicBezTo>
                    <a:cubicBezTo>
                      <a:pt x="23" y="12"/>
                      <a:pt x="23" y="14"/>
                      <a:pt x="22" y="16"/>
                    </a:cubicBezTo>
                    <a:cubicBezTo>
                      <a:pt x="20" y="19"/>
                      <a:pt x="18" y="23"/>
                      <a:pt x="15" y="26"/>
                    </a:cubicBezTo>
                    <a:cubicBezTo>
                      <a:pt x="10" y="31"/>
                      <a:pt x="7" y="35"/>
                      <a:pt x="6" y="36"/>
                    </a:cubicBezTo>
                    <a:lnTo>
                      <a:pt x="16" y="36"/>
                    </a:lnTo>
                    <a:cubicBezTo>
                      <a:pt x="18" y="36"/>
                      <a:pt x="20" y="36"/>
                      <a:pt x="21" y="35"/>
                    </a:cubicBezTo>
                    <a:cubicBezTo>
                      <a:pt x="21" y="35"/>
                      <a:pt x="22" y="35"/>
                      <a:pt x="23" y="35"/>
                    </a:cubicBezTo>
                    <a:cubicBezTo>
                      <a:pt x="24" y="34"/>
                      <a:pt x="24" y="33"/>
                      <a:pt x="25" y="32"/>
                    </a:cubicBezTo>
                    <a:lnTo>
                      <a:pt x="26" y="32"/>
                    </a:lnTo>
                    <a:close/>
                    <a:moveTo>
                      <a:pt x="26" y="3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6" name="Freeform 15808"/>
              <p:cNvSpPr>
                <a:spLocks noEditPoints="1"/>
              </p:cNvSpPr>
              <p:nvPr/>
            </p:nvSpPr>
            <p:spPr bwMode="auto">
              <a:xfrm>
                <a:off x="2841" y="2428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8 w 26"/>
                  <a:gd name="T5" fmla="*/ 1 h 41"/>
                  <a:gd name="T6" fmla="*/ 13 w 26"/>
                  <a:gd name="T7" fmla="*/ 0 h 41"/>
                  <a:gd name="T8" fmla="*/ 22 w 26"/>
                  <a:gd name="T9" fmla="*/ 4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4 w 26"/>
                  <a:gd name="T19" fmla="*/ 34 h 41"/>
                  <a:gd name="T20" fmla="*/ 0 w 26"/>
                  <a:gd name="T21" fmla="*/ 21 h 41"/>
                  <a:gd name="T22" fmla="*/ 6 w 26"/>
                  <a:gd name="T23" fmla="*/ 21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9 w 26"/>
                  <a:gd name="T35" fmla="*/ 7 h 41"/>
                  <a:gd name="T36" fmla="*/ 16 w 26"/>
                  <a:gd name="T37" fmla="*/ 2 h 41"/>
                  <a:gd name="T38" fmla="*/ 13 w 26"/>
                  <a:gd name="T39" fmla="*/ 1 h 41"/>
                  <a:gd name="T40" fmla="*/ 10 w 26"/>
                  <a:gd name="T41" fmla="*/ 3 h 41"/>
                  <a:gd name="T42" fmla="*/ 7 w 26"/>
                  <a:gd name="T43" fmla="*/ 11 h 41"/>
                  <a:gd name="T44" fmla="*/ 6 w 26"/>
                  <a:gd name="T45" fmla="*/ 21 h 41"/>
                  <a:gd name="T46" fmla="*/ 6 w 26"/>
                  <a:gd name="T4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6"/>
                      <a:pt x="1" y="12"/>
                      <a:pt x="2" y="9"/>
                    </a:cubicBezTo>
                    <a:cubicBezTo>
                      <a:pt x="4" y="6"/>
                      <a:pt x="6" y="3"/>
                      <a:pt x="8" y="1"/>
                    </a:cubicBezTo>
                    <a:cubicBezTo>
                      <a:pt x="10" y="0"/>
                      <a:pt x="11" y="0"/>
                      <a:pt x="13" y="0"/>
                    </a:cubicBezTo>
                    <a:cubicBezTo>
                      <a:pt x="16" y="0"/>
                      <a:pt x="19" y="1"/>
                      <a:pt x="22" y="4"/>
                    </a:cubicBezTo>
                    <a:cubicBezTo>
                      <a:pt x="25" y="8"/>
                      <a:pt x="26" y="13"/>
                      <a:pt x="26" y="20"/>
                    </a:cubicBezTo>
                    <a:cubicBezTo>
                      <a:pt x="26" y="25"/>
                      <a:pt x="25" y="28"/>
                      <a:pt x="24" y="32"/>
                    </a:cubicBezTo>
                    <a:cubicBezTo>
                      <a:pt x="23" y="35"/>
                      <a:pt x="21" y="37"/>
                      <a:pt x="19" y="39"/>
                    </a:cubicBezTo>
                    <a:cubicBezTo>
                      <a:pt x="17" y="40"/>
                      <a:pt x="15" y="41"/>
                      <a:pt x="13" y="41"/>
                    </a:cubicBezTo>
                    <a:cubicBezTo>
                      <a:pt x="9" y="41"/>
                      <a:pt x="6" y="39"/>
                      <a:pt x="4" y="34"/>
                    </a:cubicBezTo>
                    <a:cubicBezTo>
                      <a:pt x="1" y="30"/>
                      <a:pt x="0" y="26"/>
                      <a:pt x="0" y="21"/>
                    </a:cubicBezTo>
                    <a:close/>
                    <a:moveTo>
                      <a:pt x="6" y="21"/>
                    </a:moveTo>
                    <a:cubicBezTo>
                      <a:pt x="6" y="27"/>
                      <a:pt x="7" y="31"/>
                      <a:pt x="8" y="35"/>
                    </a:cubicBezTo>
                    <a:cubicBezTo>
                      <a:pt x="9" y="38"/>
                      <a:pt x="11" y="39"/>
                      <a:pt x="13" y="39"/>
                    </a:cubicBezTo>
                    <a:cubicBezTo>
                      <a:pt x="14" y="39"/>
                      <a:pt x="15" y="38"/>
                      <a:pt x="16" y="38"/>
                    </a:cubicBezTo>
                    <a:cubicBezTo>
                      <a:pt x="18" y="37"/>
                      <a:pt x="18" y="35"/>
                      <a:pt x="19" y="33"/>
                    </a:cubicBezTo>
                    <a:cubicBezTo>
                      <a:pt x="20" y="29"/>
                      <a:pt x="20" y="25"/>
                      <a:pt x="20" y="19"/>
                    </a:cubicBezTo>
                    <a:cubicBezTo>
                      <a:pt x="20" y="14"/>
                      <a:pt x="20" y="10"/>
                      <a:pt x="19" y="7"/>
                    </a:cubicBezTo>
                    <a:cubicBezTo>
                      <a:pt x="18" y="5"/>
                      <a:pt x="17" y="3"/>
                      <a:pt x="16" y="2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8" y="5"/>
                      <a:pt x="7" y="7"/>
                      <a:pt x="7" y="11"/>
                    </a:cubicBezTo>
                    <a:cubicBezTo>
                      <a:pt x="6" y="14"/>
                      <a:pt x="6" y="18"/>
                      <a:pt x="6" y="21"/>
                    </a:cubicBezTo>
                    <a:close/>
                    <a:moveTo>
                      <a:pt x="6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7" name="Freeform 15809"/>
              <p:cNvSpPr>
                <a:spLocks noEditPoints="1"/>
              </p:cNvSpPr>
              <p:nvPr/>
            </p:nvSpPr>
            <p:spPr bwMode="auto">
              <a:xfrm>
                <a:off x="2882" y="2428"/>
                <a:ext cx="18" cy="46"/>
              </a:xfrm>
              <a:custGeom>
                <a:avLst/>
                <a:gdLst>
                  <a:gd name="T0" fmla="*/ 0 w 16"/>
                  <a:gd name="T1" fmla="*/ 4 h 40"/>
                  <a:gd name="T2" fmla="*/ 10 w 16"/>
                  <a:gd name="T3" fmla="*/ 0 h 40"/>
                  <a:gd name="T4" fmla="*/ 11 w 16"/>
                  <a:gd name="T5" fmla="*/ 0 h 40"/>
                  <a:gd name="T6" fmla="*/ 11 w 16"/>
                  <a:gd name="T7" fmla="*/ 33 h 40"/>
                  <a:gd name="T8" fmla="*/ 11 w 16"/>
                  <a:gd name="T9" fmla="*/ 37 h 40"/>
                  <a:gd name="T10" fmla="*/ 12 w 16"/>
                  <a:gd name="T11" fmla="*/ 39 h 40"/>
                  <a:gd name="T12" fmla="*/ 16 w 16"/>
                  <a:gd name="T13" fmla="*/ 39 h 40"/>
                  <a:gd name="T14" fmla="*/ 16 w 16"/>
                  <a:gd name="T15" fmla="*/ 40 h 40"/>
                  <a:gd name="T16" fmla="*/ 1 w 16"/>
                  <a:gd name="T17" fmla="*/ 40 h 40"/>
                  <a:gd name="T18" fmla="*/ 1 w 16"/>
                  <a:gd name="T19" fmla="*/ 39 h 40"/>
                  <a:gd name="T20" fmla="*/ 5 w 16"/>
                  <a:gd name="T21" fmla="*/ 39 h 40"/>
                  <a:gd name="T22" fmla="*/ 6 w 16"/>
                  <a:gd name="T23" fmla="*/ 37 h 40"/>
                  <a:gd name="T24" fmla="*/ 6 w 16"/>
                  <a:gd name="T25" fmla="*/ 33 h 40"/>
                  <a:gd name="T26" fmla="*/ 6 w 16"/>
                  <a:gd name="T27" fmla="*/ 12 h 40"/>
                  <a:gd name="T28" fmla="*/ 6 w 16"/>
                  <a:gd name="T29" fmla="*/ 6 h 40"/>
                  <a:gd name="T30" fmla="*/ 5 w 16"/>
                  <a:gd name="T31" fmla="*/ 5 h 40"/>
                  <a:gd name="T32" fmla="*/ 4 w 16"/>
                  <a:gd name="T33" fmla="*/ 4 h 40"/>
                  <a:gd name="T34" fmla="*/ 1 w 16"/>
                  <a:gd name="T35" fmla="*/ 5 h 40"/>
                  <a:gd name="T36" fmla="*/ 0 w 16"/>
                  <a:gd name="T37" fmla="*/ 4 h 40"/>
                  <a:gd name="T38" fmla="*/ 0 w 16"/>
                  <a:gd name="T3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0">
                    <a:moveTo>
                      <a:pt x="0" y="4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3"/>
                    </a:lnTo>
                    <a:cubicBezTo>
                      <a:pt x="11" y="35"/>
                      <a:pt x="11" y="37"/>
                      <a:pt x="11" y="37"/>
                    </a:cubicBezTo>
                    <a:cubicBezTo>
                      <a:pt x="11" y="38"/>
                      <a:pt x="12" y="38"/>
                      <a:pt x="12" y="39"/>
                    </a:cubicBezTo>
                    <a:cubicBezTo>
                      <a:pt x="13" y="39"/>
                      <a:pt x="14" y="39"/>
                      <a:pt x="16" y="39"/>
                    </a:cubicBezTo>
                    <a:lnTo>
                      <a:pt x="16" y="40"/>
                    </a:lnTo>
                    <a:lnTo>
                      <a:pt x="1" y="40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5" y="39"/>
                    </a:cubicBezTo>
                    <a:cubicBezTo>
                      <a:pt x="5" y="38"/>
                      <a:pt x="6" y="38"/>
                      <a:pt x="6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12"/>
                    </a:lnTo>
                    <a:cubicBezTo>
                      <a:pt x="6" y="9"/>
                      <a:pt x="6" y="7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3" y="4"/>
                      <a:pt x="2" y="5"/>
                      <a:pt x="1" y="5"/>
                    </a:cubicBezTo>
                    <a:lnTo>
                      <a:pt x="0" y="4"/>
                    </a:lnTo>
                    <a:close/>
                    <a:moveTo>
                      <a:pt x="0" y="4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8" name="Freeform 15810"/>
              <p:cNvSpPr>
                <a:spLocks noEditPoints="1"/>
              </p:cNvSpPr>
              <p:nvPr/>
            </p:nvSpPr>
            <p:spPr bwMode="auto">
              <a:xfrm>
                <a:off x="2912" y="2428"/>
                <a:ext cx="26" cy="47"/>
              </a:xfrm>
              <a:custGeom>
                <a:avLst/>
                <a:gdLst>
                  <a:gd name="T0" fmla="*/ 23 w 23"/>
                  <a:gd name="T1" fmla="*/ 0 h 41"/>
                  <a:gd name="T2" fmla="*/ 21 w 23"/>
                  <a:gd name="T3" fmla="*/ 5 h 41"/>
                  <a:gd name="T4" fmla="*/ 9 w 23"/>
                  <a:gd name="T5" fmla="*/ 5 h 41"/>
                  <a:gd name="T6" fmla="*/ 6 w 23"/>
                  <a:gd name="T7" fmla="*/ 11 h 41"/>
                  <a:gd name="T8" fmla="*/ 19 w 23"/>
                  <a:gd name="T9" fmla="*/ 16 h 41"/>
                  <a:gd name="T10" fmla="*/ 23 w 23"/>
                  <a:gd name="T11" fmla="*/ 26 h 41"/>
                  <a:gd name="T12" fmla="*/ 21 w 23"/>
                  <a:gd name="T13" fmla="*/ 32 h 41"/>
                  <a:gd name="T14" fmla="*/ 18 w 23"/>
                  <a:gd name="T15" fmla="*/ 36 h 41"/>
                  <a:gd name="T16" fmla="*/ 14 w 23"/>
                  <a:gd name="T17" fmla="*/ 39 h 41"/>
                  <a:gd name="T18" fmla="*/ 7 w 23"/>
                  <a:gd name="T19" fmla="*/ 41 h 41"/>
                  <a:gd name="T20" fmla="*/ 2 w 23"/>
                  <a:gd name="T21" fmla="*/ 40 h 41"/>
                  <a:gd name="T22" fmla="*/ 0 w 23"/>
                  <a:gd name="T23" fmla="*/ 37 h 41"/>
                  <a:gd name="T24" fmla="*/ 1 w 23"/>
                  <a:gd name="T25" fmla="*/ 35 h 41"/>
                  <a:gd name="T26" fmla="*/ 3 w 23"/>
                  <a:gd name="T27" fmla="*/ 35 h 41"/>
                  <a:gd name="T28" fmla="*/ 4 w 23"/>
                  <a:gd name="T29" fmla="*/ 35 h 41"/>
                  <a:gd name="T30" fmla="*/ 6 w 23"/>
                  <a:gd name="T31" fmla="*/ 36 h 41"/>
                  <a:gd name="T32" fmla="*/ 10 w 23"/>
                  <a:gd name="T33" fmla="*/ 38 h 41"/>
                  <a:gd name="T34" fmla="*/ 16 w 23"/>
                  <a:gd name="T35" fmla="*/ 35 h 41"/>
                  <a:gd name="T36" fmla="*/ 19 w 23"/>
                  <a:gd name="T37" fmla="*/ 29 h 41"/>
                  <a:gd name="T38" fmla="*/ 17 w 23"/>
                  <a:gd name="T39" fmla="*/ 22 h 41"/>
                  <a:gd name="T40" fmla="*/ 10 w 23"/>
                  <a:gd name="T41" fmla="*/ 17 h 41"/>
                  <a:gd name="T42" fmla="*/ 1 w 23"/>
                  <a:gd name="T43" fmla="*/ 16 h 41"/>
                  <a:gd name="T44" fmla="*/ 9 w 23"/>
                  <a:gd name="T45" fmla="*/ 0 h 41"/>
                  <a:gd name="T46" fmla="*/ 23 w 23"/>
                  <a:gd name="T47" fmla="*/ 0 h 41"/>
                  <a:gd name="T48" fmla="*/ 23 w 23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41">
                    <a:moveTo>
                      <a:pt x="23" y="0"/>
                    </a:moveTo>
                    <a:lnTo>
                      <a:pt x="21" y="5"/>
                    </a:lnTo>
                    <a:lnTo>
                      <a:pt x="9" y="5"/>
                    </a:lnTo>
                    <a:lnTo>
                      <a:pt x="6" y="11"/>
                    </a:lnTo>
                    <a:cubicBezTo>
                      <a:pt x="12" y="12"/>
                      <a:pt x="16" y="13"/>
                      <a:pt x="19" y="16"/>
                    </a:cubicBezTo>
                    <a:cubicBezTo>
                      <a:pt x="21" y="19"/>
                      <a:pt x="23" y="22"/>
                      <a:pt x="23" y="26"/>
                    </a:cubicBezTo>
                    <a:cubicBezTo>
                      <a:pt x="23" y="28"/>
                      <a:pt x="22" y="30"/>
                      <a:pt x="21" y="32"/>
                    </a:cubicBezTo>
                    <a:cubicBezTo>
                      <a:pt x="21" y="33"/>
                      <a:pt x="19" y="35"/>
                      <a:pt x="18" y="36"/>
                    </a:cubicBezTo>
                    <a:cubicBezTo>
                      <a:pt x="17" y="38"/>
                      <a:pt x="15" y="39"/>
                      <a:pt x="14" y="39"/>
                    </a:cubicBezTo>
                    <a:cubicBezTo>
                      <a:pt x="12" y="40"/>
                      <a:pt x="9" y="41"/>
                      <a:pt x="7" y="41"/>
                    </a:cubicBezTo>
                    <a:cubicBezTo>
                      <a:pt x="4" y="41"/>
                      <a:pt x="3" y="40"/>
                      <a:pt x="2" y="40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36"/>
                      <a:pt x="0" y="36"/>
                      <a:pt x="1" y="35"/>
                    </a:cubicBezTo>
                    <a:cubicBezTo>
                      <a:pt x="1" y="35"/>
                      <a:pt x="2" y="35"/>
                      <a:pt x="3" y="35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5"/>
                      <a:pt x="5" y="36"/>
                      <a:pt x="6" y="36"/>
                    </a:cubicBezTo>
                    <a:cubicBezTo>
                      <a:pt x="7" y="37"/>
                      <a:pt x="9" y="38"/>
                      <a:pt x="10" y="38"/>
                    </a:cubicBezTo>
                    <a:cubicBezTo>
                      <a:pt x="13" y="38"/>
                      <a:pt x="15" y="37"/>
                      <a:pt x="16" y="35"/>
                    </a:cubicBezTo>
                    <a:cubicBezTo>
                      <a:pt x="18" y="34"/>
                      <a:pt x="19" y="31"/>
                      <a:pt x="19" y="29"/>
                    </a:cubicBezTo>
                    <a:cubicBezTo>
                      <a:pt x="19" y="26"/>
                      <a:pt x="18" y="24"/>
                      <a:pt x="17" y="22"/>
                    </a:cubicBezTo>
                    <a:cubicBezTo>
                      <a:pt x="15" y="20"/>
                      <a:pt x="13" y="18"/>
                      <a:pt x="10" y="17"/>
                    </a:cubicBezTo>
                    <a:cubicBezTo>
                      <a:pt x="8" y="17"/>
                      <a:pt x="5" y="16"/>
                      <a:pt x="1" y="16"/>
                    </a:cubicBezTo>
                    <a:lnTo>
                      <a:pt x="9" y="0"/>
                    </a:lnTo>
                    <a:lnTo>
                      <a:pt x="23" y="0"/>
                    </a:lnTo>
                    <a:close/>
                    <a:moveTo>
                      <a:pt x="23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9" name="Freeform 15811"/>
              <p:cNvSpPr>
                <a:spLocks noEditPoints="1"/>
              </p:cNvSpPr>
              <p:nvPr/>
            </p:nvSpPr>
            <p:spPr bwMode="auto">
              <a:xfrm>
                <a:off x="3334" y="1412"/>
                <a:ext cx="35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7 h 40"/>
                  <a:gd name="T6" fmla="*/ 16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2 w 30"/>
                  <a:gd name="T17" fmla="*/ 39 h 40"/>
                  <a:gd name="T18" fmla="*/ 5 w 30"/>
                  <a:gd name="T19" fmla="*/ 37 h 40"/>
                  <a:gd name="T20" fmla="*/ 6 w 30"/>
                  <a:gd name="T21" fmla="*/ 33 h 40"/>
                  <a:gd name="T22" fmla="*/ 6 w 30"/>
                  <a:gd name="T23" fmla="*/ 7 h 40"/>
                  <a:gd name="T24" fmla="*/ 5 w 30"/>
                  <a:gd name="T25" fmla="*/ 2 h 40"/>
                  <a:gd name="T26" fmla="*/ 2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5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5 w 30"/>
                  <a:gd name="T45" fmla="*/ 22 h 40"/>
                  <a:gd name="T46" fmla="*/ 11 w 30"/>
                  <a:gd name="T47" fmla="*/ 21 h 40"/>
                  <a:gd name="T48" fmla="*/ 11 w 30"/>
                  <a:gd name="T49" fmla="*/ 19 h 40"/>
                  <a:gd name="T50" fmla="*/ 14 w 30"/>
                  <a:gd name="T51" fmla="*/ 20 h 40"/>
                  <a:gd name="T52" fmla="*/ 16 w 30"/>
                  <a:gd name="T53" fmla="*/ 20 h 40"/>
                  <a:gd name="T54" fmla="*/ 21 w 30"/>
                  <a:gd name="T55" fmla="*/ 18 h 40"/>
                  <a:gd name="T56" fmla="*/ 24 w 30"/>
                  <a:gd name="T57" fmla="*/ 11 h 40"/>
                  <a:gd name="T58" fmla="*/ 23 w 30"/>
                  <a:gd name="T59" fmla="*/ 7 h 40"/>
                  <a:gd name="T60" fmla="*/ 20 w 30"/>
                  <a:gd name="T61" fmla="*/ 3 h 40"/>
                  <a:gd name="T62" fmla="*/ 15 w 30"/>
                  <a:gd name="T63" fmla="*/ 2 h 40"/>
                  <a:gd name="T64" fmla="*/ 11 w 30"/>
                  <a:gd name="T65" fmla="*/ 3 h 40"/>
                  <a:gd name="T66" fmla="*/ 11 w 30"/>
                  <a:gd name="T67" fmla="*/ 19 h 40"/>
                  <a:gd name="T68" fmla="*/ 11 w 30"/>
                  <a:gd name="T6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4"/>
                      <a:pt x="5" y="3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0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0" y="9"/>
                      <a:pt x="30" y="11"/>
                    </a:cubicBezTo>
                    <a:cubicBezTo>
                      <a:pt x="30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1"/>
                      <a:pt x="11" y="21"/>
                    </a:cubicBezTo>
                    <a:close/>
                    <a:moveTo>
                      <a:pt x="11" y="19"/>
                    </a:moveTo>
                    <a:cubicBezTo>
                      <a:pt x="12" y="20"/>
                      <a:pt x="13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1" y="18"/>
                    </a:cubicBezTo>
                    <a:cubicBezTo>
                      <a:pt x="23" y="16"/>
                      <a:pt x="24" y="14"/>
                      <a:pt x="24" y="11"/>
                    </a:cubicBezTo>
                    <a:cubicBezTo>
                      <a:pt x="24" y="10"/>
                      <a:pt x="23" y="8"/>
                      <a:pt x="23" y="7"/>
                    </a:cubicBezTo>
                    <a:cubicBezTo>
                      <a:pt x="22" y="5"/>
                      <a:pt x="21" y="4"/>
                      <a:pt x="20" y="3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3" y="3"/>
                      <a:pt x="11" y="3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0" name="Freeform 15812"/>
              <p:cNvSpPr>
                <a:spLocks noEditPoints="1"/>
              </p:cNvSpPr>
              <p:nvPr/>
            </p:nvSpPr>
            <p:spPr bwMode="auto">
              <a:xfrm>
                <a:off x="3372" y="1412"/>
                <a:ext cx="48" cy="46"/>
              </a:xfrm>
              <a:custGeom>
                <a:avLst/>
                <a:gdLst>
                  <a:gd name="T0" fmla="*/ 12 w 42"/>
                  <a:gd name="T1" fmla="*/ 18 h 40"/>
                  <a:gd name="T2" fmla="*/ 30 w 42"/>
                  <a:gd name="T3" fmla="*/ 18 h 40"/>
                  <a:gd name="T4" fmla="*/ 30 w 42"/>
                  <a:gd name="T5" fmla="*/ 7 h 40"/>
                  <a:gd name="T6" fmla="*/ 30 w 42"/>
                  <a:gd name="T7" fmla="*/ 3 h 40"/>
                  <a:gd name="T8" fmla="*/ 29 w 42"/>
                  <a:gd name="T9" fmla="*/ 2 h 40"/>
                  <a:gd name="T10" fmla="*/ 26 w 42"/>
                  <a:gd name="T11" fmla="*/ 1 h 40"/>
                  <a:gd name="T12" fmla="*/ 25 w 42"/>
                  <a:gd name="T13" fmla="*/ 1 h 40"/>
                  <a:gd name="T14" fmla="*/ 25 w 42"/>
                  <a:gd name="T15" fmla="*/ 0 h 40"/>
                  <a:gd name="T16" fmla="*/ 42 w 42"/>
                  <a:gd name="T17" fmla="*/ 0 h 40"/>
                  <a:gd name="T18" fmla="*/ 42 w 42"/>
                  <a:gd name="T19" fmla="*/ 1 h 40"/>
                  <a:gd name="T20" fmla="*/ 40 w 42"/>
                  <a:gd name="T21" fmla="*/ 1 h 40"/>
                  <a:gd name="T22" fmla="*/ 37 w 42"/>
                  <a:gd name="T23" fmla="*/ 2 h 40"/>
                  <a:gd name="T24" fmla="*/ 36 w 42"/>
                  <a:gd name="T25" fmla="*/ 3 h 40"/>
                  <a:gd name="T26" fmla="*/ 36 w 42"/>
                  <a:gd name="T27" fmla="*/ 7 h 40"/>
                  <a:gd name="T28" fmla="*/ 36 w 42"/>
                  <a:gd name="T29" fmla="*/ 33 h 40"/>
                  <a:gd name="T30" fmla="*/ 36 w 42"/>
                  <a:gd name="T31" fmla="*/ 37 h 40"/>
                  <a:gd name="T32" fmla="*/ 37 w 42"/>
                  <a:gd name="T33" fmla="*/ 38 h 40"/>
                  <a:gd name="T34" fmla="*/ 40 w 42"/>
                  <a:gd name="T35" fmla="*/ 39 h 40"/>
                  <a:gd name="T36" fmla="*/ 42 w 42"/>
                  <a:gd name="T37" fmla="*/ 39 h 40"/>
                  <a:gd name="T38" fmla="*/ 42 w 42"/>
                  <a:gd name="T39" fmla="*/ 40 h 40"/>
                  <a:gd name="T40" fmla="*/ 25 w 42"/>
                  <a:gd name="T41" fmla="*/ 40 h 40"/>
                  <a:gd name="T42" fmla="*/ 25 w 42"/>
                  <a:gd name="T43" fmla="*/ 39 h 40"/>
                  <a:gd name="T44" fmla="*/ 26 w 42"/>
                  <a:gd name="T45" fmla="*/ 39 h 40"/>
                  <a:gd name="T46" fmla="*/ 30 w 42"/>
                  <a:gd name="T47" fmla="*/ 37 h 40"/>
                  <a:gd name="T48" fmla="*/ 30 w 42"/>
                  <a:gd name="T49" fmla="*/ 33 h 40"/>
                  <a:gd name="T50" fmla="*/ 30 w 42"/>
                  <a:gd name="T51" fmla="*/ 20 h 40"/>
                  <a:gd name="T52" fmla="*/ 12 w 42"/>
                  <a:gd name="T53" fmla="*/ 20 h 40"/>
                  <a:gd name="T54" fmla="*/ 12 w 42"/>
                  <a:gd name="T55" fmla="*/ 33 h 40"/>
                  <a:gd name="T56" fmla="*/ 12 w 42"/>
                  <a:gd name="T57" fmla="*/ 37 h 40"/>
                  <a:gd name="T58" fmla="*/ 13 w 42"/>
                  <a:gd name="T59" fmla="*/ 38 h 40"/>
                  <a:gd name="T60" fmla="*/ 16 w 42"/>
                  <a:gd name="T61" fmla="*/ 39 h 40"/>
                  <a:gd name="T62" fmla="*/ 17 w 42"/>
                  <a:gd name="T63" fmla="*/ 39 h 40"/>
                  <a:gd name="T64" fmla="*/ 17 w 42"/>
                  <a:gd name="T65" fmla="*/ 40 h 40"/>
                  <a:gd name="T66" fmla="*/ 0 w 42"/>
                  <a:gd name="T67" fmla="*/ 40 h 40"/>
                  <a:gd name="T68" fmla="*/ 0 w 42"/>
                  <a:gd name="T69" fmla="*/ 39 h 40"/>
                  <a:gd name="T70" fmla="*/ 2 w 42"/>
                  <a:gd name="T71" fmla="*/ 39 h 40"/>
                  <a:gd name="T72" fmla="*/ 5 w 42"/>
                  <a:gd name="T73" fmla="*/ 37 h 40"/>
                  <a:gd name="T74" fmla="*/ 6 w 42"/>
                  <a:gd name="T75" fmla="*/ 33 h 40"/>
                  <a:gd name="T76" fmla="*/ 6 w 42"/>
                  <a:gd name="T77" fmla="*/ 7 h 40"/>
                  <a:gd name="T78" fmla="*/ 6 w 42"/>
                  <a:gd name="T79" fmla="*/ 3 h 40"/>
                  <a:gd name="T80" fmla="*/ 5 w 42"/>
                  <a:gd name="T81" fmla="*/ 2 h 40"/>
                  <a:gd name="T82" fmla="*/ 2 w 42"/>
                  <a:gd name="T83" fmla="*/ 1 h 40"/>
                  <a:gd name="T84" fmla="*/ 0 w 42"/>
                  <a:gd name="T85" fmla="*/ 1 h 40"/>
                  <a:gd name="T86" fmla="*/ 0 w 42"/>
                  <a:gd name="T87" fmla="*/ 0 h 40"/>
                  <a:gd name="T88" fmla="*/ 17 w 42"/>
                  <a:gd name="T89" fmla="*/ 0 h 40"/>
                  <a:gd name="T90" fmla="*/ 17 w 42"/>
                  <a:gd name="T91" fmla="*/ 1 h 40"/>
                  <a:gd name="T92" fmla="*/ 16 w 42"/>
                  <a:gd name="T93" fmla="*/ 1 h 40"/>
                  <a:gd name="T94" fmla="*/ 13 w 42"/>
                  <a:gd name="T95" fmla="*/ 2 h 40"/>
                  <a:gd name="T96" fmla="*/ 12 w 42"/>
                  <a:gd name="T97" fmla="*/ 3 h 40"/>
                  <a:gd name="T98" fmla="*/ 12 w 42"/>
                  <a:gd name="T99" fmla="*/ 7 h 40"/>
                  <a:gd name="T100" fmla="*/ 12 w 42"/>
                  <a:gd name="T101" fmla="*/ 18 h 40"/>
                  <a:gd name="T102" fmla="*/ 12 w 42"/>
                  <a:gd name="T10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" h="40">
                    <a:moveTo>
                      <a:pt x="12" y="18"/>
                    </a:moveTo>
                    <a:lnTo>
                      <a:pt x="30" y="18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30" y="3"/>
                    </a:cubicBezTo>
                    <a:cubicBezTo>
                      <a:pt x="30" y="3"/>
                      <a:pt x="29" y="2"/>
                      <a:pt x="29" y="2"/>
                    </a:cubicBezTo>
                    <a:cubicBezTo>
                      <a:pt x="28" y="1"/>
                      <a:pt x="27" y="1"/>
                      <a:pt x="26" y="1"/>
                    </a:cubicBezTo>
                    <a:lnTo>
                      <a:pt x="25" y="1"/>
                    </a:lnTo>
                    <a:lnTo>
                      <a:pt x="25" y="0"/>
                    </a:lnTo>
                    <a:lnTo>
                      <a:pt x="42" y="0"/>
                    </a:lnTo>
                    <a:lnTo>
                      <a:pt x="42" y="1"/>
                    </a:lnTo>
                    <a:lnTo>
                      <a:pt x="40" y="1"/>
                    </a:lnTo>
                    <a:cubicBezTo>
                      <a:pt x="39" y="1"/>
                      <a:pt x="38" y="1"/>
                      <a:pt x="37" y="2"/>
                    </a:cubicBezTo>
                    <a:cubicBezTo>
                      <a:pt x="37" y="2"/>
                      <a:pt x="36" y="2"/>
                      <a:pt x="36" y="3"/>
                    </a:cubicBezTo>
                    <a:cubicBezTo>
                      <a:pt x="36" y="4"/>
                      <a:pt x="36" y="5"/>
                      <a:pt x="36" y="7"/>
                    </a:cubicBezTo>
                    <a:lnTo>
                      <a:pt x="36" y="33"/>
                    </a:lnTo>
                    <a:cubicBezTo>
                      <a:pt x="36" y="35"/>
                      <a:pt x="36" y="36"/>
                      <a:pt x="36" y="37"/>
                    </a:cubicBezTo>
                    <a:cubicBezTo>
                      <a:pt x="36" y="37"/>
                      <a:pt x="37" y="37"/>
                      <a:pt x="37" y="38"/>
                    </a:cubicBezTo>
                    <a:cubicBezTo>
                      <a:pt x="38" y="38"/>
                      <a:pt x="39" y="39"/>
                      <a:pt x="40" y="39"/>
                    </a:cubicBezTo>
                    <a:lnTo>
                      <a:pt x="42" y="39"/>
                    </a:lnTo>
                    <a:lnTo>
                      <a:pt x="42" y="40"/>
                    </a:lnTo>
                    <a:lnTo>
                      <a:pt x="25" y="40"/>
                    </a:lnTo>
                    <a:lnTo>
                      <a:pt x="25" y="39"/>
                    </a:lnTo>
                    <a:lnTo>
                      <a:pt x="26" y="39"/>
                    </a:lnTo>
                    <a:cubicBezTo>
                      <a:pt x="27" y="39"/>
                      <a:pt x="29" y="38"/>
                      <a:pt x="30" y="37"/>
                    </a:cubicBezTo>
                    <a:cubicBezTo>
                      <a:pt x="30" y="36"/>
                      <a:pt x="30" y="35"/>
                      <a:pt x="30" y="33"/>
                    </a:cubicBezTo>
                    <a:lnTo>
                      <a:pt x="30" y="20"/>
                    </a:lnTo>
                    <a:lnTo>
                      <a:pt x="12" y="20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7"/>
                    </a:cubicBezTo>
                    <a:cubicBezTo>
                      <a:pt x="12" y="37"/>
                      <a:pt x="13" y="37"/>
                      <a:pt x="13" y="38"/>
                    </a:cubicBezTo>
                    <a:cubicBezTo>
                      <a:pt x="14" y="38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1"/>
                      <a:pt x="13" y="2"/>
                    </a:cubicBezTo>
                    <a:cubicBezTo>
                      <a:pt x="13" y="2"/>
                      <a:pt x="12" y="2"/>
                      <a:pt x="12" y="3"/>
                    </a:cubicBezTo>
                    <a:cubicBezTo>
                      <a:pt x="12" y="4"/>
                      <a:pt x="12" y="5"/>
                      <a:pt x="12" y="7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1" name="Freeform 15813"/>
              <p:cNvSpPr>
                <a:spLocks noEditPoints="1"/>
              </p:cNvSpPr>
              <p:nvPr/>
            </p:nvSpPr>
            <p:spPr bwMode="auto">
              <a:xfrm>
                <a:off x="3423" y="1412"/>
                <a:ext cx="39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2 h 40"/>
                  <a:gd name="T18" fmla="*/ 24 w 34"/>
                  <a:gd name="T19" fmla="*/ 20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2 w 34"/>
                  <a:gd name="T27" fmla="*/ 36 h 40"/>
                  <a:gd name="T28" fmla="*/ 12 w 34"/>
                  <a:gd name="T29" fmla="*/ 37 h 40"/>
                  <a:gd name="T30" fmla="*/ 15 w 34"/>
                  <a:gd name="T31" fmla="*/ 37 h 40"/>
                  <a:gd name="T32" fmla="*/ 21 w 34"/>
                  <a:gd name="T33" fmla="*/ 37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6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7"/>
                      <a:pt x="25" y="17"/>
                    </a:cubicBezTo>
                    <a:cubicBezTo>
                      <a:pt x="26" y="16"/>
                      <a:pt x="26" y="14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5" y="22"/>
                    </a:cubicBezTo>
                    <a:cubicBezTo>
                      <a:pt x="25" y="21"/>
                      <a:pt x="24" y="21"/>
                      <a:pt x="24" y="20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7"/>
                      <a:pt x="13" y="37"/>
                      <a:pt x="15" y="37"/>
                    </a:cubicBezTo>
                    <a:lnTo>
                      <a:pt x="21" y="37"/>
                    </a:lnTo>
                    <a:cubicBezTo>
                      <a:pt x="23" y="37"/>
                      <a:pt x="25" y="37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8"/>
                      <a:pt x="4" y="38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4"/>
                      <a:pt x="5" y="3"/>
                      <a:pt x="5" y="2"/>
                    </a:cubicBezTo>
                    <a:cubicBezTo>
                      <a:pt x="4" y="1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29" y="6"/>
                      <a:pt x="29" y="5"/>
                      <a:pt x="29" y="4"/>
                    </a:cubicBezTo>
                    <a:cubicBezTo>
                      <a:pt x="28" y="3"/>
                      <a:pt x="27" y="3"/>
                      <a:pt x="26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2" name="Freeform 15814"/>
              <p:cNvSpPr>
                <a:spLocks noEditPoints="1"/>
              </p:cNvSpPr>
              <p:nvPr/>
            </p:nvSpPr>
            <p:spPr bwMode="auto">
              <a:xfrm>
                <a:off x="3331" y="1494"/>
                <a:ext cx="29" cy="47"/>
              </a:xfrm>
              <a:custGeom>
                <a:avLst/>
                <a:gdLst>
                  <a:gd name="T0" fmla="*/ 26 w 26"/>
                  <a:gd name="T1" fmla="*/ 33 h 41"/>
                  <a:gd name="T2" fmla="*/ 23 w 26"/>
                  <a:gd name="T3" fmla="*/ 41 h 41"/>
                  <a:gd name="T4" fmla="*/ 0 w 26"/>
                  <a:gd name="T5" fmla="*/ 41 h 41"/>
                  <a:gd name="T6" fmla="*/ 0 w 26"/>
                  <a:gd name="T7" fmla="*/ 40 h 41"/>
                  <a:gd name="T8" fmla="*/ 15 w 26"/>
                  <a:gd name="T9" fmla="*/ 24 h 41"/>
                  <a:gd name="T10" fmla="*/ 19 w 26"/>
                  <a:gd name="T11" fmla="*/ 13 h 41"/>
                  <a:gd name="T12" fmla="*/ 16 w 26"/>
                  <a:gd name="T13" fmla="*/ 7 h 41"/>
                  <a:gd name="T14" fmla="*/ 11 w 26"/>
                  <a:gd name="T15" fmla="*/ 5 h 41"/>
                  <a:gd name="T16" fmla="*/ 6 w 26"/>
                  <a:gd name="T17" fmla="*/ 6 h 41"/>
                  <a:gd name="T18" fmla="*/ 2 w 26"/>
                  <a:gd name="T19" fmla="*/ 11 h 41"/>
                  <a:gd name="T20" fmla="*/ 1 w 26"/>
                  <a:gd name="T21" fmla="*/ 11 h 41"/>
                  <a:gd name="T22" fmla="*/ 5 w 26"/>
                  <a:gd name="T23" fmla="*/ 3 h 41"/>
                  <a:gd name="T24" fmla="*/ 12 w 26"/>
                  <a:gd name="T25" fmla="*/ 0 h 41"/>
                  <a:gd name="T26" fmla="*/ 21 w 26"/>
                  <a:gd name="T27" fmla="*/ 3 h 41"/>
                  <a:gd name="T28" fmla="*/ 24 w 26"/>
                  <a:gd name="T29" fmla="*/ 10 h 41"/>
                  <a:gd name="T30" fmla="*/ 22 w 26"/>
                  <a:gd name="T31" fmla="*/ 17 h 41"/>
                  <a:gd name="T32" fmla="*/ 15 w 26"/>
                  <a:gd name="T33" fmla="*/ 27 h 41"/>
                  <a:gd name="T34" fmla="*/ 6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3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3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7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6" y="7"/>
                    </a:cubicBezTo>
                    <a:cubicBezTo>
                      <a:pt x="15" y="5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3" y="5"/>
                      <a:pt x="24" y="8"/>
                      <a:pt x="24" y="10"/>
                    </a:cubicBezTo>
                    <a:cubicBezTo>
                      <a:pt x="24" y="13"/>
                      <a:pt x="23" y="15"/>
                      <a:pt x="22" y="17"/>
                    </a:cubicBezTo>
                    <a:cubicBezTo>
                      <a:pt x="21" y="20"/>
                      <a:pt x="19" y="23"/>
                      <a:pt x="15" y="27"/>
                    </a:cubicBezTo>
                    <a:cubicBezTo>
                      <a:pt x="11" y="32"/>
                      <a:pt x="7" y="35"/>
                      <a:pt x="6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3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3" name="Freeform 15815"/>
              <p:cNvSpPr>
                <a:spLocks noEditPoints="1"/>
              </p:cNvSpPr>
              <p:nvPr/>
            </p:nvSpPr>
            <p:spPr bwMode="auto">
              <a:xfrm>
                <a:off x="3366" y="1494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7 w 26"/>
                  <a:gd name="T5" fmla="*/ 2 h 41"/>
                  <a:gd name="T6" fmla="*/ 13 w 26"/>
                  <a:gd name="T7" fmla="*/ 0 h 41"/>
                  <a:gd name="T8" fmla="*/ 21 w 26"/>
                  <a:gd name="T9" fmla="*/ 5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3 w 26"/>
                  <a:gd name="T19" fmla="*/ 35 h 41"/>
                  <a:gd name="T20" fmla="*/ 0 w 26"/>
                  <a:gd name="T21" fmla="*/ 21 h 41"/>
                  <a:gd name="T22" fmla="*/ 6 w 26"/>
                  <a:gd name="T23" fmla="*/ 22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8 w 26"/>
                  <a:gd name="T35" fmla="*/ 8 h 41"/>
                  <a:gd name="T36" fmla="*/ 16 w 26"/>
                  <a:gd name="T37" fmla="*/ 3 h 41"/>
                  <a:gd name="T38" fmla="*/ 13 w 26"/>
                  <a:gd name="T39" fmla="*/ 2 h 41"/>
                  <a:gd name="T40" fmla="*/ 9 w 26"/>
                  <a:gd name="T41" fmla="*/ 4 h 41"/>
                  <a:gd name="T42" fmla="*/ 6 w 26"/>
                  <a:gd name="T43" fmla="*/ 11 h 41"/>
                  <a:gd name="T44" fmla="*/ 6 w 26"/>
                  <a:gd name="T45" fmla="*/ 22 h 41"/>
                  <a:gd name="T46" fmla="*/ 6 w 26"/>
                  <a:gd name="T4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7"/>
                      <a:pt x="1" y="13"/>
                      <a:pt x="2" y="9"/>
                    </a:cubicBezTo>
                    <a:cubicBezTo>
                      <a:pt x="3" y="6"/>
                      <a:pt x="5" y="4"/>
                      <a:pt x="7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0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5"/>
                      <a:pt x="21" y="38"/>
                      <a:pt x="19" y="39"/>
                    </a:cubicBezTo>
                    <a:cubicBezTo>
                      <a:pt x="16" y="41"/>
                      <a:pt x="14" y="41"/>
                      <a:pt x="13" y="41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6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0" y="39"/>
                      <a:pt x="13" y="39"/>
                    </a:cubicBezTo>
                    <a:cubicBezTo>
                      <a:pt x="14" y="39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3"/>
                    </a:cubicBezTo>
                    <a:cubicBezTo>
                      <a:pt x="19" y="30"/>
                      <a:pt x="20" y="25"/>
                      <a:pt x="20" y="19"/>
                    </a:cubicBezTo>
                    <a:cubicBezTo>
                      <a:pt x="20" y="15"/>
                      <a:pt x="19" y="11"/>
                      <a:pt x="18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1" y="2"/>
                      <a:pt x="10" y="3"/>
                      <a:pt x="9" y="4"/>
                    </a:cubicBezTo>
                    <a:cubicBezTo>
                      <a:pt x="8" y="5"/>
                      <a:pt x="7" y="8"/>
                      <a:pt x="6" y="11"/>
                    </a:cubicBezTo>
                    <a:cubicBezTo>
                      <a:pt x="6" y="15"/>
                      <a:pt x="6" y="18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4" name="Freeform 15816"/>
              <p:cNvSpPr>
                <a:spLocks noEditPoints="1"/>
              </p:cNvSpPr>
              <p:nvPr/>
            </p:nvSpPr>
            <p:spPr bwMode="auto">
              <a:xfrm>
                <a:off x="3407" y="1494"/>
                <a:ext cx="17" cy="47"/>
              </a:xfrm>
              <a:custGeom>
                <a:avLst/>
                <a:gdLst>
                  <a:gd name="T0" fmla="*/ 0 w 15"/>
                  <a:gd name="T1" fmla="*/ 5 h 41"/>
                  <a:gd name="T2" fmla="*/ 9 w 15"/>
                  <a:gd name="T3" fmla="*/ 0 h 41"/>
                  <a:gd name="T4" fmla="*/ 10 w 15"/>
                  <a:gd name="T5" fmla="*/ 0 h 41"/>
                  <a:gd name="T6" fmla="*/ 10 w 15"/>
                  <a:gd name="T7" fmla="*/ 34 h 41"/>
                  <a:gd name="T8" fmla="*/ 11 w 15"/>
                  <a:gd name="T9" fmla="*/ 38 h 41"/>
                  <a:gd name="T10" fmla="*/ 12 w 15"/>
                  <a:gd name="T11" fmla="*/ 39 h 41"/>
                  <a:gd name="T12" fmla="*/ 15 w 15"/>
                  <a:gd name="T13" fmla="*/ 40 h 41"/>
                  <a:gd name="T14" fmla="*/ 15 w 15"/>
                  <a:gd name="T15" fmla="*/ 41 h 41"/>
                  <a:gd name="T16" fmla="*/ 0 w 15"/>
                  <a:gd name="T17" fmla="*/ 41 h 41"/>
                  <a:gd name="T18" fmla="*/ 0 w 15"/>
                  <a:gd name="T19" fmla="*/ 40 h 41"/>
                  <a:gd name="T20" fmla="*/ 4 w 15"/>
                  <a:gd name="T21" fmla="*/ 39 h 41"/>
                  <a:gd name="T22" fmla="*/ 5 w 15"/>
                  <a:gd name="T23" fmla="*/ 38 h 41"/>
                  <a:gd name="T24" fmla="*/ 6 w 15"/>
                  <a:gd name="T25" fmla="*/ 34 h 41"/>
                  <a:gd name="T26" fmla="*/ 6 w 15"/>
                  <a:gd name="T27" fmla="*/ 12 h 41"/>
                  <a:gd name="T28" fmla="*/ 5 w 15"/>
                  <a:gd name="T29" fmla="*/ 7 h 41"/>
                  <a:gd name="T30" fmla="*/ 5 w 15"/>
                  <a:gd name="T31" fmla="*/ 5 h 41"/>
                  <a:gd name="T32" fmla="*/ 3 w 15"/>
                  <a:gd name="T33" fmla="*/ 5 h 41"/>
                  <a:gd name="T34" fmla="*/ 0 w 15"/>
                  <a:gd name="T35" fmla="*/ 6 h 41"/>
                  <a:gd name="T36" fmla="*/ 0 w 15"/>
                  <a:gd name="T37" fmla="*/ 5 h 41"/>
                  <a:gd name="T38" fmla="*/ 0 w 15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41">
                    <a:moveTo>
                      <a:pt x="0" y="5"/>
                    </a:moveTo>
                    <a:lnTo>
                      <a:pt x="9" y="0"/>
                    </a:lnTo>
                    <a:lnTo>
                      <a:pt x="10" y="0"/>
                    </a:lnTo>
                    <a:lnTo>
                      <a:pt x="10" y="34"/>
                    </a:lnTo>
                    <a:cubicBezTo>
                      <a:pt x="10" y="36"/>
                      <a:pt x="10" y="37"/>
                      <a:pt x="11" y="38"/>
                    </a:cubicBezTo>
                    <a:cubicBezTo>
                      <a:pt x="11" y="38"/>
                      <a:pt x="11" y="39"/>
                      <a:pt x="12" y="39"/>
                    </a:cubicBezTo>
                    <a:cubicBezTo>
                      <a:pt x="12" y="39"/>
                      <a:pt x="14" y="40"/>
                      <a:pt x="15" y="40"/>
                    </a:cubicBezTo>
                    <a:lnTo>
                      <a:pt x="15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2" y="40"/>
                      <a:pt x="4" y="39"/>
                      <a:pt x="4" y="39"/>
                    </a:cubicBezTo>
                    <a:cubicBezTo>
                      <a:pt x="5" y="39"/>
                      <a:pt x="5" y="38"/>
                      <a:pt x="5" y="38"/>
                    </a:cubicBezTo>
                    <a:cubicBezTo>
                      <a:pt x="5" y="37"/>
                      <a:pt x="5" y="36"/>
                      <a:pt x="6" y="34"/>
                    </a:cubicBezTo>
                    <a:lnTo>
                      <a:pt x="6" y="12"/>
                    </a:lnTo>
                    <a:cubicBezTo>
                      <a:pt x="5" y="9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2" y="5"/>
                      <a:pt x="1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5" name="Freeform 15817"/>
              <p:cNvSpPr>
                <a:spLocks noEditPoints="1"/>
              </p:cNvSpPr>
              <p:nvPr/>
            </p:nvSpPr>
            <p:spPr bwMode="auto">
              <a:xfrm>
                <a:off x="3435" y="1494"/>
                <a:ext cx="29" cy="47"/>
              </a:xfrm>
              <a:custGeom>
                <a:avLst/>
                <a:gdLst>
                  <a:gd name="T0" fmla="*/ 25 w 25"/>
                  <a:gd name="T1" fmla="*/ 0 h 41"/>
                  <a:gd name="T2" fmla="*/ 25 w 25"/>
                  <a:gd name="T3" fmla="*/ 1 h 41"/>
                  <a:gd name="T4" fmla="*/ 18 w 25"/>
                  <a:gd name="T5" fmla="*/ 3 h 41"/>
                  <a:gd name="T6" fmla="*/ 13 w 25"/>
                  <a:gd name="T7" fmla="*/ 6 h 41"/>
                  <a:gd name="T8" fmla="*/ 10 w 25"/>
                  <a:gd name="T9" fmla="*/ 12 h 41"/>
                  <a:gd name="T10" fmla="*/ 7 w 25"/>
                  <a:gd name="T11" fmla="*/ 18 h 41"/>
                  <a:gd name="T12" fmla="*/ 15 w 25"/>
                  <a:gd name="T13" fmla="*/ 16 h 41"/>
                  <a:gd name="T14" fmla="*/ 22 w 25"/>
                  <a:gd name="T15" fmla="*/ 19 h 41"/>
                  <a:gd name="T16" fmla="*/ 25 w 25"/>
                  <a:gd name="T17" fmla="*/ 27 h 41"/>
                  <a:gd name="T18" fmla="*/ 22 w 25"/>
                  <a:gd name="T19" fmla="*/ 36 h 41"/>
                  <a:gd name="T20" fmla="*/ 13 w 25"/>
                  <a:gd name="T21" fmla="*/ 41 h 41"/>
                  <a:gd name="T22" fmla="*/ 6 w 25"/>
                  <a:gd name="T23" fmla="*/ 39 h 41"/>
                  <a:gd name="T24" fmla="*/ 0 w 25"/>
                  <a:gd name="T25" fmla="*/ 25 h 41"/>
                  <a:gd name="T26" fmla="*/ 2 w 25"/>
                  <a:gd name="T27" fmla="*/ 15 h 41"/>
                  <a:gd name="T28" fmla="*/ 9 w 25"/>
                  <a:gd name="T29" fmla="*/ 6 h 41"/>
                  <a:gd name="T30" fmla="*/ 16 w 25"/>
                  <a:gd name="T31" fmla="*/ 1 h 41"/>
                  <a:gd name="T32" fmla="*/ 23 w 25"/>
                  <a:gd name="T33" fmla="*/ 0 h 41"/>
                  <a:gd name="T34" fmla="*/ 25 w 25"/>
                  <a:gd name="T35" fmla="*/ 0 h 41"/>
                  <a:gd name="T36" fmla="*/ 6 w 25"/>
                  <a:gd name="T37" fmla="*/ 21 h 41"/>
                  <a:gd name="T38" fmla="*/ 6 w 25"/>
                  <a:gd name="T39" fmla="*/ 27 h 41"/>
                  <a:gd name="T40" fmla="*/ 7 w 25"/>
                  <a:gd name="T41" fmla="*/ 33 h 41"/>
                  <a:gd name="T42" fmla="*/ 10 w 25"/>
                  <a:gd name="T43" fmla="*/ 38 h 41"/>
                  <a:gd name="T44" fmla="*/ 14 w 25"/>
                  <a:gd name="T45" fmla="*/ 40 h 41"/>
                  <a:gd name="T46" fmla="*/ 18 w 25"/>
                  <a:gd name="T47" fmla="*/ 37 h 41"/>
                  <a:gd name="T48" fmla="*/ 20 w 25"/>
                  <a:gd name="T49" fmla="*/ 30 h 41"/>
                  <a:gd name="T50" fmla="*/ 18 w 25"/>
                  <a:gd name="T51" fmla="*/ 22 h 41"/>
                  <a:gd name="T52" fmla="*/ 13 w 25"/>
                  <a:gd name="T53" fmla="*/ 18 h 41"/>
                  <a:gd name="T54" fmla="*/ 10 w 25"/>
                  <a:gd name="T55" fmla="*/ 19 h 41"/>
                  <a:gd name="T56" fmla="*/ 6 w 25"/>
                  <a:gd name="T57" fmla="*/ 21 h 41"/>
                  <a:gd name="T58" fmla="*/ 6 w 25"/>
                  <a:gd name="T59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" h="41">
                    <a:moveTo>
                      <a:pt x="25" y="0"/>
                    </a:moveTo>
                    <a:lnTo>
                      <a:pt x="25" y="1"/>
                    </a:lnTo>
                    <a:cubicBezTo>
                      <a:pt x="22" y="1"/>
                      <a:pt x="20" y="2"/>
                      <a:pt x="18" y="3"/>
                    </a:cubicBezTo>
                    <a:cubicBezTo>
                      <a:pt x="17" y="4"/>
                      <a:pt x="15" y="5"/>
                      <a:pt x="13" y="6"/>
                    </a:cubicBezTo>
                    <a:cubicBezTo>
                      <a:pt x="12" y="8"/>
                      <a:pt x="10" y="10"/>
                      <a:pt x="10" y="12"/>
                    </a:cubicBezTo>
                    <a:cubicBezTo>
                      <a:pt x="8" y="13"/>
                      <a:pt x="8" y="16"/>
                      <a:pt x="7" y="18"/>
                    </a:cubicBezTo>
                    <a:cubicBezTo>
                      <a:pt x="10" y="17"/>
                      <a:pt x="13" y="16"/>
                      <a:pt x="15" y="16"/>
                    </a:cubicBezTo>
                    <a:cubicBezTo>
                      <a:pt x="18" y="16"/>
                      <a:pt x="20" y="17"/>
                      <a:pt x="22" y="19"/>
                    </a:cubicBezTo>
                    <a:cubicBezTo>
                      <a:pt x="24" y="21"/>
                      <a:pt x="25" y="24"/>
                      <a:pt x="25" y="27"/>
                    </a:cubicBezTo>
                    <a:cubicBezTo>
                      <a:pt x="25" y="31"/>
                      <a:pt x="24" y="34"/>
                      <a:pt x="22" y="36"/>
                    </a:cubicBezTo>
                    <a:cubicBezTo>
                      <a:pt x="20" y="40"/>
                      <a:pt x="17" y="41"/>
                      <a:pt x="13" y="41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2" y="35"/>
                      <a:pt x="0" y="31"/>
                      <a:pt x="0" y="25"/>
                    </a:cubicBezTo>
                    <a:cubicBezTo>
                      <a:pt x="0" y="22"/>
                      <a:pt x="1" y="18"/>
                      <a:pt x="2" y="15"/>
                    </a:cubicBezTo>
                    <a:cubicBezTo>
                      <a:pt x="4" y="12"/>
                      <a:pt x="6" y="9"/>
                      <a:pt x="9" y="6"/>
                    </a:cubicBezTo>
                    <a:cubicBezTo>
                      <a:pt x="11" y="4"/>
                      <a:pt x="14" y="2"/>
                      <a:pt x="16" y="1"/>
                    </a:cubicBezTo>
                    <a:cubicBezTo>
                      <a:pt x="19" y="1"/>
                      <a:pt x="21" y="0"/>
                      <a:pt x="23" y="0"/>
                    </a:cubicBezTo>
                    <a:lnTo>
                      <a:pt x="25" y="0"/>
                    </a:lnTo>
                    <a:close/>
                    <a:moveTo>
                      <a:pt x="6" y="21"/>
                    </a:moveTo>
                    <a:cubicBezTo>
                      <a:pt x="6" y="23"/>
                      <a:pt x="6" y="25"/>
                      <a:pt x="6" y="27"/>
                    </a:cubicBezTo>
                    <a:cubicBezTo>
                      <a:pt x="6" y="29"/>
                      <a:pt x="6" y="31"/>
                      <a:pt x="7" y="33"/>
                    </a:cubicBezTo>
                    <a:cubicBezTo>
                      <a:pt x="8" y="35"/>
                      <a:pt x="9" y="37"/>
                      <a:pt x="10" y="38"/>
                    </a:cubicBezTo>
                    <a:cubicBezTo>
                      <a:pt x="11" y="39"/>
                      <a:pt x="12" y="40"/>
                      <a:pt x="14" y="40"/>
                    </a:cubicBezTo>
                    <a:cubicBezTo>
                      <a:pt x="15" y="40"/>
                      <a:pt x="17" y="39"/>
                      <a:pt x="18" y="37"/>
                    </a:cubicBezTo>
                    <a:cubicBezTo>
                      <a:pt x="19" y="36"/>
                      <a:pt x="20" y="33"/>
                      <a:pt x="20" y="30"/>
                    </a:cubicBezTo>
                    <a:cubicBezTo>
                      <a:pt x="20" y="27"/>
                      <a:pt x="19" y="24"/>
                      <a:pt x="18" y="22"/>
                    </a:cubicBezTo>
                    <a:cubicBezTo>
                      <a:pt x="17" y="19"/>
                      <a:pt x="15" y="18"/>
                      <a:pt x="13" y="18"/>
                    </a:cubicBezTo>
                    <a:cubicBezTo>
                      <a:pt x="12" y="18"/>
                      <a:pt x="11" y="18"/>
                      <a:pt x="10" y="19"/>
                    </a:cubicBezTo>
                    <a:cubicBezTo>
                      <a:pt x="9" y="19"/>
                      <a:pt x="8" y="20"/>
                      <a:pt x="6" y="21"/>
                    </a:cubicBezTo>
                    <a:close/>
                    <a:moveTo>
                      <a:pt x="6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6" name="Freeform 15818"/>
              <p:cNvSpPr>
                <a:spLocks noEditPoints="1"/>
              </p:cNvSpPr>
              <p:nvPr/>
            </p:nvSpPr>
            <p:spPr bwMode="auto">
              <a:xfrm>
                <a:off x="2829" y="1448"/>
                <a:ext cx="34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7 h 40"/>
                  <a:gd name="T6" fmla="*/ 16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2 w 30"/>
                  <a:gd name="T17" fmla="*/ 39 h 40"/>
                  <a:gd name="T18" fmla="*/ 5 w 30"/>
                  <a:gd name="T19" fmla="*/ 37 h 40"/>
                  <a:gd name="T20" fmla="*/ 6 w 30"/>
                  <a:gd name="T21" fmla="*/ 33 h 40"/>
                  <a:gd name="T22" fmla="*/ 6 w 30"/>
                  <a:gd name="T23" fmla="*/ 7 h 40"/>
                  <a:gd name="T24" fmla="*/ 5 w 30"/>
                  <a:gd name="T25" fmla="*/ 2 h 40"/>
                  <a:gd name="T26" fmla="*/ 2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5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5 w 30"/>
                  <a:gd name="T45" fmla="*/ 22 h 40"/>
                  <a:gd name="T46" fmla="*/ 11 w 30"/>
                  <a:gd name="T47" fmla="*/ 21 h 40"/>
                  <a:gd name="T48" fmla="*/ 11 w 30"/>
                  <a:gd name="T49" fmla="*/ 20 h 40"/>
                  <a:gd name="T50" fmla="*/ 14 w 30"/>
                  <a:gd name="T51" fmla="*/ 20 h 40"/>
                  <a:gd name="T52" fmla="*/ 16 w 30"/>
                  <a:gd name="T53" fmla="*/ 20 h 40"/>
                  <a:gd name="T54" fmla="*/ 22 w 30"/>
                  <a:gd name="T55" fmla="*/ 18 h 40"/>
                  <a:gd name="T56" fmla="*/ 24 w 30"/>
                  <a:gd name="T57" fmla="*/ 12 h 40"/>
                  <a:gd name="T58" fmla="*/ 23 w 30"/>
                  <a:gd name="T59" fmla="*/ 7 h 40"/>
                  <a:gd name="T60" fmla="*/ 20 w 30"/>
                  <a:gd name="T61" fmla="*/ 4 h 40"/>
                  <a:gd name="T62" fmla="*/ 15 w 30"/>
                  <a:gd name="T63" fmla="*/ 2 h 40"/>
                  <a:gd name="T64" fmla="*/ 11 w 30"/>
                  <a:gd name="T65" fmla="*/ 3 h 40"/>
                  <a:gd name="T66" fmla="*/ 11 w 30"/>
                  <a:gd name="T67" fmla="*/ 20 h 40"/>
                  <a:gd name="T68" fmla="*/ 11 w 30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1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0" y="9"/>
                      <a:pt x="30" y="11"/>
                    </a:cubicBezTo>
                    <a:cubicBezTo>
                      <a:pt x="30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2"/>
                      <a:pt x="11" y="21"/>
                    </a:cubicBezTo>
                    <a:close/>
                    <a:moveTo>
                      <a:pt x="11" y="20"/>
                    </a:moveTo>
                    <a:cubicBezTo>
                      <a:pt x="13" y="20"/>
                      <a:pt x="13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2" y="18"/>
                    </a:cubicBezTo>
                    <a:cubicBezTo>
                      <a:pt x="23" y="16"/>
                      <a:pt x="24" y="14"/>
                      <a:pt x="24" y="12"/>
                    </a:cubicBezTo>
                    <a:cubicBezTo>
                      <a:pt x="24" y="10"/>
                      <a:pt x="23" y="8"/>
                      <a:pt x="23" y="7"/>
                    </a:cubicBezTo>
                    <a:cubicBezTo>
                      <a:pt x="22" y="5"/>
                      <a:pt x="21" y="4"/>
                      <a:pt x="20" y="4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3" y="3"/>
                      <a:pt x="11" y="3"/>
                    </a:cubicBezTo>
                    <a:lnTo>
                      <a:pt x="11" y="20"/>
                    </a:lnTo>
                    <a:close/>
                    <a:moveTo>
                      <a:pt x="11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7" name="Freeform 15819"/>
              <p:cNvSpPr>
                <a:spLocks noEditPoints="1"/>
              </p:cNvSpPr>
              <p:nvPr/>
            </p:nvSpPr>
            <p:spPr bwMode="auto">
              <a:xfrm>
                <a:off x="2868" y="1448"/>
                <a:ext cx="47" cy="46"/>
              </a:xfrm>
              <a:custGeom>
                <a:avLst/>
                <a:gdLst>
                  <a:gd name="T0" fmla="*/ 11 w 41"/>
                  <a:gd name="T1" fmla="*/ 19 h 40"/>
                  <a:gd name="T2" fmla="*/ 29 w 41"/>
                  <a:gd name="T3" fmla="*/ 19 h 40"/>
                  <a:gd name="T4" fmla="*/ 29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39 w 41"/>
                  <a:gd name="T21" fmla="*/ 1 h 40"/>
                  <a:gd name="T22" fmla="*/ 37 w 41"/>
                  <a:gd name="T23" fmla="*/ 2 h 40"/>
                  <a:gd name="T24" fmla="*/ 35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5 w 41"/>
                  <a:gd name="T31" fmla="*/ 37 h 40"/>
                  <a:gd name="T32" fmla="*/ 37 w 41"/>
                  <a:gd name="T33" fmla="*/ 38 h 40"/>
                  <a:gd name="T34" fmla="*/ 39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29 w 41"/>
                  <a:gd name="T49" fmla="*/ 33 h 40"/>
                  <a:gd name="T50" fmla="*/ 29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1 w 41"/>
                  <a:gd name="T57" fmla="*/ 37 h 40"/>
                  <a:gd name="T58" fmla="*/ 12 w 41"/>
                  <a:gd name="T59" fmla="*/ 38 h 40"/>
                  <a:gd name="T60" fmla="*/ 15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5 w 41"/>
                  <a:gd name="T75" fmla="*/ 33 h 40"/>
                  <a:gd name="T76" fmla="*/ 5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5 w 41"/>
                  <a:gd name="T93" fmla="*/ 1 h 40"/>
                  <a:gd name="T94" fmla="*/ 12 w 41"/>
                  <a:gd name="T95" fmla="*/ 2 h 40"/>
                  <a:gd name="T96" fmla="*/ 11 w 41"/>
                  <a:gd name="T97" fmla="*/ 3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29" y="19"/>
                    </a:lnTo>
                    <a:lnTo>
                      <a:pt x="29" y="7"/>
                    </a:lnTo>
                    <a:cubicBezTo>
                      <a:pt x="29" y="5"/>
                      <a:pt x="29" y="4"/>
                      <a:pt x="29" y="3"/>
                    </a:cubicBezTo>
                    <a:cubicBezTo>
                      <a:pt x="29" y="3"/>
                      <a:pt x="28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39" y="1"/>
                    </a:lnTo>
                    <a:cubicBezTo>
                      <a:pt x="38" y="1"/>
                      <a:pt x="37" y="1"/>
                      <a:pt x="37" y="2"/>
                    </a:cubicBezTo>
                    <a:cubicBezTo>
                      <a:pt x="36" y="2"/>
                      <a:pt x="36" y="3"/>
                      <a:pt x="35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5" y="37"/>
                    </a:cubicBezTo>
                    <a:cubicBezTo>
                      <a:pt x="36" y="37"/>
                      <a:pt x="36" y="38"/>
                      <a:pt x="37" y="38"/>
                    </a:cubicBezTo>
                    <a:cubicBezTo>
                      <a:pt x="37" y="39"/>
                      <a:pt x="38" y="39"/>
                      <a:pt x="39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29" y="37"/>
                      <a:pt x="29" y="35"/>
                      <a:pt x="29" y="33"/>
                    </a:cubicBezTo>
                    <a:lnTo>
                      <a:pt x="29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1" y="37"/>
                      <a:pt x="12" y="38"/>
                      <a:pt x="12" y="38"/>
                    </a:cubicBezTo>
                    <a:cubicBezTo>
                      <a:pt x="13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1"/>
                    </a:lnTo>
                    <a:cubicBezTo>
                      <a:pt x="14" y="1"/>
                      <a:pt x="13" y="1"/>
                      <a:pt x="12" y="2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8" name="Freeform 15820"/>
              <p:cNvSpPr>
                <a:spLocks noEditPoints="1"/>
              </p:cNvSpPr>
              <p:nvPr/>
            </p:nvSpPr>
            <p:spPr bwMode="auto">
              <a:xfrm>
                <a:off x="2917" y="1448"/>
                <a:ext cx="40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6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2 w 34"/>
                  <a:gd name="T27" fmla="*/ 36 h 40"/>
                  <a:gd name="T28" fmla="*/ 12 w 34"/>
                  <a:gd name="T29" fmla="*/ 37 h 40"/>
                  <a:gd name="T30" fmla="*/ 15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8"/>
                      <a:pt x="25" y="17"/>
                    </a:cubicBezTo>
                    <a:cubicBezTo>
                      <a:pt x="26" y="16"/>
                      <a:pt x="26" y="14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6" y="22"/>
                    </a:cubicBezTo>
                    <a:cubicBezTo>
                      <a:pt x="25" y="22"/>
                      <a:pt x="25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8"/>
                      <a:pt x="14" y="38"/>
                      <a:pt x="15" y="38"/>
                    </a:cubicBezTo>
                    <a:lnTo>
                      <a:pt x="21" y="38"/>
                    </a:lnTo>
                    <a:cubicBezTo>
                      <a:pt x="24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5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30" y="7"/>
                      <a:pt x="29" y="5"/>
                      <a:pt x="29" y="4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9" name="Freeform 15821"/>
              <p:cNvSpPr>
                <a:spLocks noEditPoints="1"/>
              </p:cNvSpPr>
              <p:nvPr/>
            </p:nvSpPr>
            <p:spPr bwMode="auto">
              <a:xfrm>
                <a:off x="2825" y="1529"/>
                <a:ext cx="30" cy="48"/>
              </a:xfrm>
              <a:custGeom>
                <a:avLst/>
                <a:gdLst>
                  <a:gd name="T0" fmla="*/ 26 w 26"/>
                  <a:gd name="T1" fmla="*/ 33 h 41"/>
                  <a:gd name="T2" fmla="*/ 24 w 26"/>
                  <a:gd name="T3" fmla="*/ 41 h 41"/>
                  <a:gd name="T4" fmla="*/ 0 w 26"/>
                  <a:gd name="T5" fmla="*/ 41 h 41"/>
                  <a:gd name="T6" fmla="*/ 0 w 26"/>
                  <a:gd name="T7" fmla="*/ 40 h 41"/>
                  <a:gd name="T8" fmla="*/ 15 w 26"/>
                  <a:gd name="T9" fmla="*/ 24 h 41"/>
                  <a:gd name="T10" fmla="*/ 19 w 26"/>
                  <a:gd name="T11" fmla="*/ 13 h 41"/>
                  <a:gd name="T12" fmla="*/ 17 w 26"/>
                  <a:gd name="T13" fmla="*/ 7 h 41"/>
                  <a:gd name="T14" fmla="*/ 11 w 26"/>
                  <a:gd name="T15" fmla="*/ 5 h 41"/>
                  <a:gd name="T16" fmla="*/ 6 w 26"/>
                  <a:gd name="T17" fmla="*/ 6 h 41"/>
                  <a:gd name="T18" fmla="*/ 2 w 26"/>
                  <a:gd name="T19" fmla="*/ 12 h 41"/>
                  <a:gd name="T20" fmla="*/ 1 w 26"/>
                  <a:gd name="T21" fmla="*/ 12 h 41"/>
                  <a:gd name="T22" fmla="*/ 5 w 26"/>
                  <a:gd name="T23" fmla="*/ 3 h 41"/>
                  <a:gd name="T24" fmla="*/ 13 w 26"/>
                  <a:gd name="T25" fmla="*/ 0 h 41"/>
                  <a:gd name="T26" fmla="*/ 21 w 26"/>
                  <a:gd name="T27" fmla="*/ 3 h 41"/>
                  <a:gd name="T28" fmla="*/ 24 w 26"/>
                  <a:gd name="T29" fmla="*/ 11 h 41"/>
                  <a:gd name="T30" fmla="*/ 23 w 26"/>
                  <a:gd name="T31" fmla="*/ 17 h 41"/>
                  <a:gd name="T32" fmla="*/ 16 w 26"/>
                  <a:gd name="T33" fmla="*/ 27 h 41"/>
                  <a:gd name="T34" fmla="*/ 6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3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7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8"/>
                      <a:pt x="3" y="9"/>
                      <a:pt x="2" y="12"/>
                    </a:cubicBezTo>
                    <a:lnTo>
                      <a:pt x="1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3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5"/>
                      <a:pt x="6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3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0" name="Freeform 15822"/>
              <p:cNvSpPr>
                <a:spLocks noEditPoints="1"/>
              </p:cNvSpPr>
              <p:nvPr/>
            </p:nvSpPr>
            <p:spPr bwMode="auto">
              <a:xfrm>
                <a:off x="2861" y="1529"/>
                <a:ext cx="30" cy="49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9 h 42"/>
                  <a:gd name="T4" fmla="*/ 8 w 26"/>
                  <a:gd name="T5" fmla="*/ 2 h 42"/>
                  <a:gd name="T6" fmla="*/ 13 w 26"/>
                  <a:gd name="T7" fmla="*/ 0 h 42"/>
                  <a:gd name="T8" fmla="*/ 21 w 26"/>
                  <a:gd name="T9" fmla="*/ 5 h 42"/>
                  <a:gd name="T10" fmla="*/ 26 w 26"/>
                  <a:gd name="T11" fmla="*/ 21 h 42"/>
                  <a:gd name="T12" fmla="*/ 24 w 26"/>
                  <a:gd name="T13" fmla="*/ 32 h 42"/>
                  <a:gd name="T14" fmla="*/ 19 w 26"/>
                  <a:gd name="T15" fmla="*/ 39 h 42"/>
                  <a:gd name="T16" fmla="*/ 13 w 26"/>
                  <a:gd name="T17" fmla="*/ 42 h 42"/>
                  <a:gd name="T18" fmla="*/ 3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5 h 42"/>
                  <a:gd name="T26" fmla="*/ 13 w 26"/>
                  <a:gd name="T27" fmla="*/ 40 h 42"/>
                  <a:gd name="T28" fmla="*/ 16 w 26"/>
                  <a:gd name="T29" fmla="*/ 38 h 42"/>
                  <a:gd name="T30" fmla="*/ 19 w 26"/>
                  <a:gd name="T31" fmla="*/ 34 h 42"/>
                  <a:gd name="T32" fmla="*/ 20 w 26"/>
                  <a:gd name="T33" fmla="*/ 19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9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9"/>
                    </a:cubicBezTo>
                    <a:cubicBezTo>
                      <a:pt x="3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6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2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4"/>
                    </a:cubicBezTo>
                    <a:cubicBezTo>
                      <a:pt x="19" y="30"/>
                      <a:pt x="20" y="25"/>
                      <a:pt x="20" y="19"/>
                    </a:cubicBezTo>
                    <a:cubicBezTo>
                      <a:pt x="20" y="15"/>
                      <a:pt x="19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2"/>
                      <a:pt x="13" y="2"/>
                    </a:cubicBezTo>
                    <a:cubicBezTo>
                      <a:pt x="12" y="2"/>
                      <a:pt x="10" y="3"/>
                      <a:pt x="9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1" name="Freeform 15823"/>
              <p:cNvSpPr>
                <a:spLocks noEditPoints="1"/>
              </p:cNvSpPr>
              <p:nvPr/>
            </p:nvSpPr>
            <p:spPr bwMode="auto">
              <a:xfrm>
                <a:off x="2901" y="1529"/>
                <a:ext cx="19" cy="48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5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0" y="36"/>
                      <a:pt x="11" y="37"/>
                      <a:pt x="11" y="38"/>
                    </a:cubicBezTo>
                    <a:cubicBezTo>
                      <a:pt x="11" y="39"/>
                      <a:pt x="11" y="39"/>
                      <a:pt x="12" y="39"/>
                    </a:cubicBezTo>
                    <a:cubicBezTo>
                      <a:pt x="12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2" y="40"/>
                      <a:pt x="4" y="40"/>
                      <a:pt x="4" y="39"/>
                    </a:cubicBezTo>
                    <a:cubicBezTo>
                      <a:pt x="5" y="39"/>
                      <a:pt x="5" y="39"/>
                      <a:pt x="5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9"/>
                      <a:pt x="6" y="8"/>
                      <a:pt x="5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2" name="Freeform 15824"/>
              <p:cNvSpPr>
                <a:spLocks noEditPoints="1"/>
              </p:cNvSpPr>
              <p:nvPr/>
            </p:nvSpPr>
            <p:spPr bwMode="auto">
              <a:xfrm>
                <a:off x="2931" y="1529"/>
                <a:ext cx="27" cy="49"/>
              </a:xfrm>
              <a:custGeom>
                <a:avLst/>
                <a:gdLst>
                  <a:gd name="T0" fmla="*/ 8 w 23"/>
                  <a:gd name="T1" fmla="*/ 21 h 42"/>
                  <a:gd name="T2" fmla="*/ 2 w 23"/>
                  <a:gd name="T3" fmla="*/ 15 h 42"/>
                  <a:gd name="T4" fmla="*/ 1 w 23"/>
                  <a:gd name="T5" fmla="*/ 10 h 42"/>
                  <a:gd name="T6" fmla="*/ 4 w 23"/>
                  <a:gd name="T7" fmla="*/ 3 h 42"/>
                  <a:gd name="T8" fmla="*/ 12 w 23"/>
                  <a:gd name="T9" fmla="*/ 0 h 42"/>
                  <a:gd name="T10" fmla="*/ 20 w 23"/>
                  <a:gd name="T11" fmla="*/ 3 h 42"/>
                  <a:gd name="T12" fmla="*/ 23 w 23"/>
                  <a:gd name="T13" fmla="*/ 9 h 42"/>
                  <a:gd name="T14" fmla="*/ 21 w 23"/>
                  <a:gd name="T15" fmla="*/ 13 h 42"/>
                  <a:gd name="T16" fmla="*/ 14 w 23"/>
                  <a:gd name="T17" fmla="*/ 19 h 42"/>
                  <a:gd name="T18" fmla="*/ 21 w 23"/>
                  <a:gd name="T19" fmla="*/ 25 h 42"/>
                  <a:gd name="T20" fmla="*/ 23 w 23"/>
                  <a:gd name="T21" fmla="*/ 31 h 42"/>
                  <a:gd name="T22" fmla="*/ 20 w 23"/>
                  <a:gd name="T23" fmla="*/ 39 h 42"/>
                  <a:gd name="T24" fmla="*/ 12 w 23"/>
                  <a:gd name="T25" fmla="*/ 42 h 42"/>
                  <a:gd name="T26" fmla="*/ 3 w 23"/>
                  <a:gd name="T27" fmla="*/ 38 h 42"/>
                  <a:gd name="T28" fmla="*/ 1 w 23"/>
                  <a:gd name="T29" fmla="*/ 32 h 42"/>
                  <a:gd name="T30" fmla="*/ 2 w 23"/>
                  <a:gd name="T31" fmla="*/ 27 h 42"/>
                  <a:gd name="T32" fmla="*/ 8 w 23"/>
                  <a:gd name="T33" fmla="*/ 21 h 42"/>
                  <a:gd name="T34" fmla="*/ 13 w 23"/>
                  <a:gd name="T35" fmla="*/ 18 h 42"/>
                  <a:gd name="T36" fmla="*/ 17 w 23"/>
                  <a:gd name="T37" fmla="*/ 13 h 42"/>
                  <a:gd name="T38" fmla="*/ 18 w 23"/>
                  <a:gd name="T39" fmla="*/ 9 h 42"/>
                  <a:gd name="T40" fmla="*/ 17 w 23"/>
                  <a:gd name="T41" fmla="*/ 4 h 42"/>
                  <a:gd name="T42" fmla="*/ 12 w 23"/>
                  <a:gd name="T43" fmla="*/ 2 h 42"/>
                  <a:gd name="T44" fmla="*/ 7 w 23"/>
                  <a:gd name="T45" fmla="*/ 4 h 42"/>
                  <a:gd name="T46" fmla="*/ 5 w 23"/>
                  <a:gd name="T47" fmla="*/ 8 h 42"/>
                  <a:gd name="T48" fmla="*/ 6 w 23"/>
                  <a:gd name="T49" fmla="*/ 11 h 42"/>
                  <a:gd name="T50" fmla="*/ 8 w 23"/>
                  <a:gd name="T51" fmla="*/ 14 h 42"/>
                  <a:gd name="T52" fmla="*/ 13 w 23"/>
                  <a:gd name="T53" fmla="*/ 18 h 42"/>
                  <a:gd name="T54" fmla="*/ 10 w 23"/>
                  <a:gd name="T55" fmla="*/ 22 h 42"/>
                  <a:gd name="T56" fmla="*/ 6 w 23"/>
                  <a:gd name="T57" fmla="*/ 26 h 42"/>
                  <a:gd name="T58" fmla="*/ 5 w 23"/>
                  <a:gd name="T59" fmla="*/ 32 h 42"/>
                  <a:gd name="T60" fmla="*/ 7 w 23"/>
                  <a:gd name="T61" fmla="*/ 38 h 42"/>
                  <a:gd name="T62" fmla="*/ 12 w 23"/>
                  <a:gd name="T63" fmla="*/ 40 h 42"/>
                  <a:gd name="T64" fmla="*/ 17 w 23"/>
                  <a:gd name="T65" fmla="*/ 38 h 42"/>
                  <a:gd name="T66" fmla="*/ 19 w 23"/>
                  <a:gd name="T67" fmla="*/ 34 h 42"/>
                  <a:gd name="T68" fmla="*/ 18 w 23"/>
                  <a:gd name="T69" fmla="*/ 30 h 42"/>
                  <a:gd name="T70" fmla="*/ 10 w 23"/>
                  <a:gd name="T71" fmla="*/ 22 h 42"/>
                  <a:gd name="T72" fmla="*/ 10 w 23"/>
                  <a:gd name="T73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42">
                    <a:moveTo>
                      <a:pt x="8" y="21"/>
                    </a:moveTo>
                    <a:cubicBezTo>
                      <a:pt x="5" y="18"/>
                      <a:pt x="3" y="16"/>
                      <a:pt x="2" y="15"/>
                    </a:cubicBezTo>
                    <a:cubicBezTo>
                      <a:pt x="1" y="13"/>
                      <a:pt x="1" y="11"/>
                      <a:pt x="1" y="10"/>
                    </a:cubicBezTo>
                    <a:cubicBezTo>
                      <a:pt x="1" y="7"/>
                      <a:pt x="2" y="5"/>
                      <a:pt x="4" y="3"/>
                    </a:cubicBezTo>
                    <a:cubicBezTo>
                      <a:pt x="6" y="1"/>
                      <a:pt x="8" y="0"/>
                      <a:pt x="12" y="0"/>
                    </a:cubicBezTo>
                    <a:cubicBezTo>
                      <a:pt x="15" y="0"/>
                      <a:pt x="18" y="1"/>
                      <a:pt x="20" y="3"/>
                    </a:cubicBezTo>
                    <a:cubicBezTo>
                      <a:pt x="21" y="5"/>
                      <a:pt x="22" y="7"/>
                      <a:pt x="23" y="9"/>
                    </a:cubicBezTo>
                    <a:cubicBezTo>
                      <a:pt x="22" y="10"/>
                      <a:pt x="22" y="12"/>
                      <a:pt x="21" y="13"/>
                    </a:cubicBezTo>
                    <a:cubicBezTo>
                      <a:pt x="20" y="15"/>
                      <a:pt x="18" y="17"/>
                      <a:pt x="14" y="19"/>
                    </a:cubicBezTo>
                    <a:cubicBezTo>
                      <a:pt x="18" y="22"/>
                      <a:pt x="20" y="24"/>
                      <a:pt x="21" y="25"/>
                    </a:cubicBezTo>
                    <a:cubicBezTo>
                      <a:pt x="23" y="27"/>
                      <a:pt x="23" y="29"/>
                      <a:pt x="23" y="31"/>
                    </a:cubicBezTo>
                    <a:cubicBezTo>
                      <a:pt x="23" y="34"/>
                      <a:pt x="22" y="37"/>
                      <a:pt x="20" y="39"/>
                    </a:cubicBezTo>
                    <a:cubicBezTo>
                      <a:pt x="18" y="41"/>
                      <a:pt x="15" y="41"/>
                      <a:pt x="12" y="42"/>
                    </a:cubicBezTo>
                    <a:cubicBezTo>
                      <a:pt x="8" y="41"/>
                      <a:pt x="5" y="40"/>
                      <a:pt x="3" y="38"/>
                    </a:cubicBezTo>
                    <a:cubicBezTo>
                      <a:pt x="1" y="36"/>
                      <a:pt x="0" y="34"/>
                      <a:pt x="1" y="32"/>
                    </a:cubicBezTo>
                    <a:cubicBezTo>
                      <a:pt x="0" y="30"/>
                      <a:pt x="1" y="28"/>
                      <a:pt x="2" y="27"/>
                    </a:cubicBezTo>
                    <a:cubicBezTo>
                      <a:pt x="3" y="25"/>
                      <a:pt x="5" y="23"/>
                      <a:pt x="8" y="21"/>
                    </a:cubicBezTo>
                    <a:close/>
                    <a:moveTo>
                      <a:pt x="13" y="18"/>
                    </a:moveTo>
                    <a:cubicBezTo>
                      <a:pt x="15" y="16"/>
                      <a:pt x="17" y="14"/>
                      <a:pt x="17" y="13"/>
                    </a:cubicBezTo>
                    <a:cubicBezTo>
                      <a:pt x="18" y="12"/>
                      <a:pt x="18" y="10"/>
                      <a:pt x="18" y="9"/>
                    </a:cubicBezTo>
                    <a:cubicBezTo>
                      <a:pt x="18" y="6"/>
                      <a:pt x="18" y="5"/>
                      <a:pt x="17" y="4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0" y="2"/>
                      <a:pt x="8" y="3"/>
                      <a:pt x="7" y="4"/>
                    </a:cubicBezTo>
                    <a:cubicBezTo>
                      <a:pt x="6" y="5"/>
                      <a:pt x="5" y="6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2"/>
                      <a:pt x="7" y="13"/>
                      <a:pt x="8" y="14"/>
                    </a:cubicBezTo>
                    <a:lnTo>
                      <a:pt x="13" y="18"/>
                    </a:lnTo>
                    <a:close/>
                    <a:moveTo>
                      <a:pt x="10" y="22"/>
                    </a:moveTo>
                    <a:cubicBezTo>
                      <a:pt x="8" y="23"/>
                      <a:pt x="7" y="25"/>
                      <a:pt x="6" y="26"/>
                    </a:cubicBezTo>
                    <a:cubicBezTo>
                      <a:pt x="5" y="28"/>
                      <a:pt x="5" y="30"/>
                      <a:pt x="5" y="32"/>
                    </a:cubicBezTo>
                    <a:cubicBezTo>
                      <a:pt x="5" y="34"/>
                      <a:pt x="6" y="36"/>
                      <a:pt x="7" y="38"/>
                    </a:cubicBezTo>
                    <a:cubicBezTo>
                      <a:pt x="8" y="39"/>
                      <a:pt x="10" y="40"/>
                      <a:pt x="12" y="40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19" y="37"/>
                      <a:pt x="19" y="36"/>
                      <a:pt x="19" y="34"/>
                    </a:cubicBezTo>
                    <a:cubicBezTo>
                      <a:pt x="19" y="32"/>
                      <a:pt x="19" y="31"/>
                      <a:pt x="18" y="30"/>
                    </a:cubicBezTo>
                    <a:cubicBezTo>
                      <a:pt x="17" y="28"/>
                      <a:pt x="14" y="25"/>
                      <a:pt x="10" y="22"/>
                    </a:cubicBezTo>
                    <a:close/>
                    <a:moveTo>
                      <a:pt x="10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3" name="Freeform 15825"/>
              <p:cNvSpPr>
                <a:spLocks noEditPoints="1"/>
              </p:cNvSpPr>
              <p:nvPr/>
            </p:nvSpPr>
            <p:spPr bwMode="auto">
              <a:xfrm>
                <a:off x="2251" y="761"/>
                <a:ext cx="36" cy="46"/>
              </a:xfrm>
              <a:custGeom>
                <a:avLst/>
                <a:gdLst>
                  <a:gd name="T0" fmla="*/ 12 w 31"/>
                  <a:gd name="T1" fmla="*/ 21 h 40"/>
                  <a:gd name="T2" fmla="*/ 12 w 31"/>
                  <a:gd name="T3" fmla="*/ 33 h 40"/>
                  <a:gd name="T4" fmla="*/ 12 w 31"/>
                  <a:gd name="T5" fmla="*/ 37 h 40"/>
                  <a:gd name="T6" fmla="*/ 16 w 31"/>
                  <a:gd name="T7" fmla="*/ 39 h 40"/>
                  <a:gd name="T8" fmla="*/ 17 w 31"/>
                  <a:gd name="T9" fmla="*/ 39 h 40"/>
                  <a:gd name="T10" fmla="*/ 17 w 31"/>
                  <a:gd name="T11" fmla="*/ 40 h 40"/>
                  <a:gd name="T12" fmla="*/ 0 w 31"/>
                  <a:gd name="T13" fmla="*/ 40 h 40"/>
                  <a:gd name="T14" fmla="*/ 0 w 31"/>
                  <a:gd name="T15" fmla="*/ 39 h 40"/>
                  <a:gd name="T16" fmla="*/ 2 w 31"/>
                  <a:gd name="T17" fmla="*/ 39 h 40"/>
                  <a:gd name="T18" fmla="*/ 5 w 31"/>
                  <a:gd name="T19" fmla="*/ 37 h 40"/>
                  <a:gd name="T20" fmla="*/ 6 w 31"/>
                  <a:gd name="T21" fmla="*/ 33 h 40"/>
                  <a:gd name="T22" fmla="*/ 6 w 31"/>
                  <a:gd name="T23" fmla="*/ 7 h 40"/>
                  <a:gd name="T24" fmla="*/ 5 w 31"/>
                  <a:gd name="T25" fmla="*/ 2 h 40"/>
                  <a:gd name="T26" fmla="*/ 2 w 31"/>
                  <a:gd name="T27" fmla="*/ 1 h 40"/>
                  <a:gd name="T28" fmla="*/ 0 w 31"/>
                  <a:gd name="T29" fmla="*/ 1 h 40"/>
                  <a:gd name="T30" fmla="*/ 0 w 31"/>
                  <a:gd name="T31" fmla="*/ 0 h 40"/>
                  <a:gd name="T32" fmla="*/ 15 w 31"/>
                  <a:gd name="T33" fmla="*/ 0 h 40"/>
                  <a:gd name="T34" fmla="*/ 23 w 31"/>
                  <a:gd name="T35" fmla="*/ 1 h 40"/>
                  <a:gd name="T36" fmla="*/ 28 w 31"/>
                  <a:gd name="T37" fmla="*/ 5 h 40"/>
                  <a:gd name="T38" fmla="*/ 31 w 31"/>
                  <a:gd name="T39" fmla="*/ 11 h 40"/>
                  <a:gd name="T40" fmla="*/ 27 w 31"/>
                  <a:gd name="T41" fmla="*/ 19 h 40"/>
                  <a:gd name="T42" fmla="*/ 18 w 31"/>
                  <a:gd name="T43" fmla="*/ 22 h 40"/>
                  <a:gd name="T44" fmla="*/ 15 w 31"/>
                  <a:gd name="T45" fmla="*/ 22 h 40"/>
                  <a:gd name="T46" fmla="*/ 12 w 31"/>
                  <a:gd name="T47" fmla="*/ 21 h 40"/>
                  <a:gd name="T48" fmla="*/ 12 w 31"/>
                  <a:gd name="T49" fmla="*/ 20 h 40"/>
                  <a:gd name="T50" fmla="*/ 14 w 31"/>
                  <a:gd name="T51" fmla="*/ 20 h 40"/>
                  <a:gd name="T52" fmla="*/ 16 w 31"/>
                  <a:gd name="T53" fmla="*/ 20 h 40"/>
                  <a:gd name="T54" fmla="*/ 22 w 31"/>
                  <a:gd name="T55" fmla="*/ 18 h 40"/>
                  <a:gd name="T56" fmla="*/ 24 w 31"/>
                  <a:gd name="T57" fmla="*/ 12 h 40"/>
                  <a:gd name="T58" fmla="*/ 23 w 31"/>
                  <a:gd name="T59" fmla="*/ 7 h 40"/>
                  <a:gd name="T60" fmla="*/ 20 w 31"/>
                  <a:gd name="T61" fmla="*/ 4 h 40"/>
                  <a:gd name="T62" fmla="*/ 15 w 31"/>
                  <a:gd name="T63" fmla="*/ 2 h 40"/>
                  <a:gd name="T64" fmla="*/ 12 w 31"/>
                  <a:gd name="T65" fmla="*/ 3 h 40"/>
                  <a:gd name="T66" fmla="*/ 12 w 31"/>
                  <a:gd name="T67" fmla="*/ 20 h 40"/>
                  <a:gd name="T68" fmla="*/ 12 w 31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40">
                    <a:moveTo>
                      <a:pt x="12" y="21"/>
                    </a:moveTo>
                    <a:lnTo>
                      <a:pt x="12" y="33"/>
                    </a:lnTo>
                    <a:cubicBezTo>
                      <a:pt x="12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1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1" y="9"/>
                      <a:pt x="31" y="11"/>
                    </a:cubicBezTo>
                    <a:cubicBezTo>
                      <a:pt x="31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2" y="18"/>
                    </a:cubicBezTo>
                    <a:cubicBezTo>
                      <a:pt x="23" y="16"/>
                      <a:pt x="24" y="14"/>
                      <a:pt x="24" y="12"/>
                    </a:cubicBezTo>
                    <a:cubicBezTo>
                      <a:pt x="24" y="10"/>
                      <a:pt x="24" y="8"/>
                      <a:pt x="23" y="7"/>
                    </a:cubicBezTo>
                    <a:cubicBezTo>
                      <a:pt x="22" y="5"/>
                      <a:pt x="21" y="4"/>
                      <a:pt x="20" y="4"/>
                    </a:cubicBezTo>
                    <a:cubicBezTo>
                      <a:pt x="19" y="3"/>
                      <a:pt x="17" y="3"/>
                      <a:pt x="15" y="2"/>
                    </a:cubicBezTo>
                    <a:cubicBezTo>
                      <a:pt x="14" y="3"/>
                      <a:pt x="13" y="3"/>
                      <a:pt x="12" y="3"/>
                    </a:cubicBezTo>
                    <a:lnTo>
                      <a:pt x="12" y="20"/>
                    </a:lnTo>
                    <a:close/>
                    <a:moveTo>
                      <a:pt x="12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4" name="Freeform 15826"/>
              <p:cNvSpPr>
                <a:spLocks noEditPoints="1"/>
              </p:cNvSpPr>
              <p:nvPr/>
            </p:nvSpPr>
            <p:spPr bwMode="auto">
              <a:xfrm>
                <a:off x="2290" y="761"/>
                <a:ext cx="47" cy="46"/>
              </a:xfrm>
              <a:custGeom>
                <a:avLst/>
                <a:gdLst>
                  <a:gd name="T0" fmla="*/ 11 w 41"/>
                  <a:gd name="T1" fmla="*/ 19 h 40"/>
                  <a:gd name="T2" fmla="*/ 29 w 41"/>
                  <a:gd name="T3" fmla="*/ 19 h 40"/>
                  <a:gd name="T4" fmla="*/ 29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39 w 41"/>
                  <a:gd name="T21" fmla="*/ 1 h 40"/>
                  <a:gd name="T22" fmla="*/ 37 w 41"/>
                  <a:gd name="T23" fmla="*/ 2 h 40"/>
                  <a:gd name="T24" fmla="*/ 35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5 w 41"/>
                  <a:gd name="T31" fmla="*/ 37 h 40"/>
                  <a:gd name="T32" fmla="*/ 37 w 41"/>
                  <a:gd name="T33" fmla="*/ 38 h 40"/>
                  <a:gd name="T34" fmla="*/ 39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29 w 41"/>
                  <a:gd name="T49" fmla="*/ 33 h 40"/>
                  <a:gd name="T50" fmla="*/ 29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1 w 41"/>
                  <a:gd name="T57" fmla="*/ 37 h 40"/>
                  <a:gd name="T58" fmla="*/ 13 w 41"/>
                  <a:gd name="T59" fmla="*/ 38 h 40"/>
                  <a:gd name="T60" fmla="*/ 15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5 w 41"/>
                  <a:gd name="T75" fmla="*/ 33 h 40"/>
                  <a:gd name="T76" fmla="*/ 5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5 w 41"/>
                  <a:gd name="T93" fmla="*/ 1 h 40"/>
                  <a:gd name="T94" fmla="*/ 13 w 41"/>
                  <a:gd name="T95" fmla="*/ 2 h 40"/>
                  <a:gd name="T96" fmla="*/ 11 w 41"/>
                  <a:gd name="T97" fmla="*/ 3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29" y="19"/>
                    </a:lnTo>
                    <a:lnTo>
                      <a:pt x="29" y="7"/>
                    </a:lnTo>
                    <a:cubicBezTo>
                      <a:pt x="29" y="5"/>
                      <a:pt x="29" y="4"/>
                      <a:pt x="29" y="3"/>
                    </a:cubicBezTo>
                    <a:cubicBezTo>
                      <a:pt x="29" y="3"/>
                      <a:pt x="28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39" y="1"/>
                    </a:lnTo>
                    <a:cubicBezTo>
                      <a:pt x="38" y="1"/>
                      <a:pt x="37" y="1"/>
                      <a:pt x="37" y="2"/>
                    </a:cubicBezTo>
                    <a:cubicBezTo>
                      <a:pt x="36" y="2"/>
                      <a:pt x="36" y="3"/>
                      <a:pt x="35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5" y="37"/>
                    </a:cubicBezTo>
                    <a:cubicBezTo>
                      <a:pt x="36" y="37"/>
                      <a:pt x="36" y="38"/>
                      <a:pt x="37" y="38"/>
                    </a:cubicBezTo>
                    <a:cubicBezTo>
                      <a:pt x="37" y="39"/>
                      <a:pt x="38" y="39"/>
                      <a:pt x="39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29" y="37"/>
                      <a:pt x="29" y="35"/>
                      <a:pt x="29" y="33"/>
                    </a:cubicBezTo>
                    <a:lnTo>
                      <a:pt x="29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1"/>
                    </a:lnTo>
                    <a:cubicBezTo>
                      <a:pt x="14" y="1"/>
                      <a:pt x="13" y="1"/>
                      <a:pt x="13" y="2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5" name="Freeform 15827"/>
              <p:cNvSpPr>
                <a:spLocks noEditPoints="1"/>
              </p:cNvSpPr>
              <p:nvPr/>
            </p:nvSpPr>
            <p:spPr bwMode="auto">
              <a:xfrm>
                <a:off x="2340" y="761"/>
                <a:ext cx="39" cy="46"/>
              </a:xfrm>
              <a:custGeom>
                <a:avLst/>
                <a:gdLst>
                  <a:gd name="T0" fmla="*/ 12 w 34"/>
                  <a:gd name="T1" fmla="*/ 2 h 40"/>
                  <a:gd name="T2" fmla="*/ 12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7 w 34"/>
                  <a:gd name="T9" fmla="*/ 12 h 40"/>
                  <a:gd name="T10" fmla="*/ 28 w 34"/>
                  <a:gd name="T11" fmla="*/ 12 h 40"/>
                  <a:gd name="T12" fmla="*/ 28 w 34"/>
                  <a:gd name="T13" fmla="*/ 26 h 40"/>
                  <a:gd name="T14" fmla="*/ 27 w 34"/>
                  <a:gd name="T15" fmla="*/ 26 h 40"/>
                  <a:gd name="T16" fmla="*/ 26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2 w 34"/>
                  <a:gd name="T23" fmla="*/ 20 h 40"/>
                  <a:gd name="T24" fmla="*/ 12 w 34"/>
                  <a:gd name="T25" fmla="*/ 33 h 40"/>
                  <a:gd name="T26" fmla="*/ 12 w 34"/>
                  <a:gd name="T27" fmla="*/ 36 h 40"/>
                  <a:gd name="T28" fmla="*/ 13 w 34"/>
                  <a:gd name="T29" fmla="*/ 37 h 40"/>
                  <a:gd name="T30" fmla="*/ 15 w 34"/>
                  <a:gd name="T31" fmla="*/ 38 h 40"/>
                  <a:gd name="T32" fmla="*/ 22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2 w 34"/>
                  <a:gd name="T49" fmla="*/ 39 h 40"/>
                  <a:gd name="T50" fmla="*/ 4 w 34"/>
                  <a:gd name="T51" fmla="*/ 38 h 40"/>
                  <a:gd name="T52" fmla="*/ 6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2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7 w 34"/>
                  <a:gd name="T75" fmla="*/ 3 h 40"/>
                  <a:gd name="T76" fmla="*/ 22 w 34"/>
                  <a:gd name="T77" fmla="*/ 2 h 40"/>
                  <a:gd name="T78" fmla="*/ 12 w 34"/>
                  <a:gd name="T79" fmla="*/ 2 h 40"/>
                  <a:gd name="T80" fmla="*/ 12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2" y="2"/>
                    </a:moveTo>
                    <a:lnTo>
                      <a:pt x="12" y="18"/>
                    </a:lnTo>
                    <a:lnTo>
                      <a:pt x="20" y="18"/>
                    </a:lnTo>
                    <a:cubicBezTo>
                      <a:pt x="23" y="18"/>
                      <a:pt x="24" y="18"/>
                      <a:pt x="25" y="17"/>
                    </a:cubicBezTo>
                    <a:cubicBezTo>
                      <a:pt x="26" y="16"/>
                      <a:pt x="26" y="15"/>
                      <a:pt x="27" y="12"/>
                    </a:cubicBezTo>
                    <a:lnTo>
                      <a:pt x="28" y="12"/>
                    </a:lnTo>
                    <a:lnTo>
                      <a:pt x="28" y="26"/>
                    </a:lnTo>
                    <a:lnTo>
                      <a:pt x="27" y="26"/>
                    </a:lnTo>
                    <a:cubicBezTo>
                      <a:pt x="26" y="24"/>
                      <a:pt x="26" y="23"/>
                      <a:pt x="26" y="22"/>
                    </a:cubicBezTo>
                    <a:cubicBezTo>
                      <a:pt x="25" y="22"/>
                      <a:pt x="25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2" y="20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6"/>
                    </a:cubicBezTo>
                    <a:cubicBezTo>
                      <a:pt x="12" y="37"/>
                      <a:pt x="12" y="37"/>
                      <a:pt x="13" y="37"/>
                    </a:cubicBezTo>
                    <a:cubicBezTo>
                      <a:pt x="13" y="38"/>
                      <a:pt x="14" y="38"/>
                      <a:pt x="15" y="38"/>
                    </a:cubicBezTo>
                    <a:lnTo>
                      <a:pt x="22" y="38"/>
                    </a:lnTo>
                    <a:cubicBezTo>
                      <a:pt x="24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1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6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30" y="7"/>
                      <a:pt x="29" y="5"/>
                      <a:pt x="29" y="4"/>
                    </a:cubicBezTo>
                    <a:cubicBezTo>
                      <a:pt x="28" y="4"/>
                      <a:pt x="28" y="3"/>
                      <a:pt x="27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2" y="2"/>
                    </a:lnTo>
                    <a:close/>
                    <a:moveTo>
                      <a:pt x="12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6" name="Freeform 15828"/>
              <p:cNvSpPr>
                <a:spLocks noEditPoints="1"/>
              </p:cNvSpPr>
              <p:nvPr/>
            </p:nvSpPr>
            <p:spPr bwMode="auto">
              <a:xfrm>
                <a:off x="2248" y="843"/>
                <a:ext cx="31" cy="47"/>
              </a:xfrm>
              <a:custGeom>
                <a:avLst/>
                <a:gdLst>
                  <a:gd name="T0" fmla="*/ 27 w 27"/>
                  <a:gd name="T1" fmla="*/ 33 h 41"/>
                  <a:gd name="T2" fmla="*/ 24 w 27"/>
                  <a:gd name="T3" fmla="*/ 41 h 41"/>
                  <a:gd name="T4" fmla="*/ 0 w 27"/>
                  <a:gd name="T5" fmla="*/ 41 h 41"/>
                  <a:gd name="T6" fmla="*/ 0 w 27"/>
                  <a:gd name="T7" fmla="*/ 40 h 41"/>
                  <a:gd name="T8" fmla="*/ 15 w 27"/>
                  <a:gd name="T9" fmla="*/ 24 h 41"/>
                  <a:gd name="T10" fmla="*/ 19 w 27"/>
                  <a:gd name="T11" fmla="*/ 13 h 41"/>
                  <a:gd name="T12" fmla="*/ 17 w 27"/>
                  <a:gd name="T13" fmla="*/ 7 h 41"/>
                  <a:gd name="T14" fmla="*/ 11 w 27"/>
                  <a:gd name="T15" fmla="*/ 5 h 41"/>
                  <a:gd name="T16" fmla="*/ 6 w 27"/>
                  <a:gd name="T17" fmla="*/ 7 h 41"/>
                  <a:gd name="T18" fmla="*/ 2 w 27"/>
                  <a:gd name="T19" fmla="*/ 12 h 41"/>
                  <a:gd name="T20" fmla="*/ 1 w 27"/>
                  <a:gd name="T21" fmla="*/ 12 h 41"/>
                  <a:gd name="T22" fmla="*/ 5 w 27"/>
                  <a:gd name="T23" fmla="*/ 3 h 41"/>
                  <a:gd name="T24" fmla="*/ 13 w 27"/>
                  <a:gd name="T25" fmla="*/ 0 h 41"/>
                  <a:gd name="T26" fmla="*/ 21 w 27"/>
                  <a:gd name="T27" fmla="*/ 3 h 41"/>
                  <a:gd name="T28" fmla="*/ 24 w 27"/>
                  <a:gd name="T29" fmla="*/ 11 h 41"/>
                  <a:gd name="T30" fmla="*/ 23 w 27"/>
                  <a:gd name="T31" fmla="*/ 17 h 41"/>
                  <a:gd name="T32" fmla="*/ 16 w 27"/>
                  <a:gd name="T33" fmla="*/ 27 h 41"/>
                  <a:gd name="T34" fmla="*/ 7 w 27"/>
                  <a:gd name="T35" fmla="*/ 36 h 41"/>
                  <a:gd name="T36" fmla="*/ 17 w 27"/>
                  <a:gd name="T37" fmla="*/ 36 h 41"/>
                  <a:gd name="T38" fmla="*/ 21 w 27"/>
                  <a:gd name="T39" fmla="*/ 36 h 41"/>
                  <a:gd name="T40" fmla="*/ 24 w 27"/>
                  <a:gd name="T41" fmla="*/ 35 h 41"/>
                  <a:gd name="T42" fmla="*/ 25 w 27"/>
                  <a:gd name="T43" fmla="*/ 33 h 41"/>
                  <a:gd name="T44" fmla="*/ 27 w 27"/>
                  <a:gd name="T45" fmla="*/ 33 h 41"/>
                  <a:gd name="T46" fmla="*/ 27 w 27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41">
                    <a:moveTo>
                      <a:pt x="27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8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4" y="8"/>
                      <a:pt x="3" y="9"/>
                      <a:pt x="2" y="12"/>
                    </a:cubicBezTo>
                    <a:lnTo>
                      <a:pt x="1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4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5"/>
                      <a:pt x="7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7" y="33"/>
                    </a:lnTo>
                    <a:close/>
                    <a:moveTo>
                      <a:pt x="27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7" name="Freeform 15829"/>
              <p:cNvSpPr>
                <a:spLocks noEditPoints="1"/>
              </p:cNvSpPr>
              <p:nvPr/>
            </p:nvSpPr>
            <p:spPr bwMode="auto">
              <a:xfrm>
                <a:off x="2283" y="843"/>
                <a:ext cx="30" cy="48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10 h 42"/>
                  <a:gd name="T4" fmla="*/ 8 w 26"/>
                  <a:gd name="T5" fmla="*/ 2 h 42"/>
                  <a:gd name="T6" fmla="*/ 13 w 26"/>
                  <a:gd name="T7" fmla="*/ 0 h 42"/>
                  <a:gd name="T8" fmla="*/ 21 w 26"/>
                  <a:gd name="T9" fmla="*/ 5 h 42"/>
                  <a:gd name="T10" fmla="*/ 26 w 26"/>
                  <a:gd name="T11" fmla="*/ 21 h 42"/>
                  <a:gd name="T12" fmla="*/ 24 w 26"/>
                  <a:gd name="T13" fmla="*/ 32 h 42"/>
                  <a:gd name="T14" fmla="*/ 19 w 26"/>
                  <a:gd name="T15" fmla="*/ 39 h 42"/>
                  <a:gd name="T16" fmla="*/ 13 w 26"/>
                  <a:gd name="T17" fmla="*/ 42 h 42"/>
                  <a:gd name="T18" fmla="*/ 3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5 h 42"/>
                  <a:gd name="T26" fmla="*/ 13 w 26"/>
                  <a:gd name="T27" fmla="*/ 40 h 42"/>
                  <a:gd name="T28" fmla="*/ 16 w 26"/>
                  <a:gd name="T29" fmla="*/ 38 h 42"/>
                  <a:gd name="T30" fmla="*/ 19 w 26"/>
                  <a:gd name="T31" fmla="*/ 34 h 42"/>
                  <a:gd name="T32" fmla="*/ 20 w 26"/>
                  <a:gd name="T33" fmla="*/ 19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10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10"/>
                    </a:cubicBezTo>
                    <a:cubicBezTo>
                      <a:pt x="4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6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2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7" y="32"/>
                      <a:pt x="8" y="35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4"/>
                    </a:cubicBezTo>
                    <a:cubicBezTo>
                      <a:pt x="20" y="30"/>
                      <a:pt x="20" y="25"/>
                      <a:pt x="20" y="19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2"/>
                      <a:pt x="13" y="2"/>
                    </a:cubicBezTo>
                    <a:cubicBezTo>
                      <a:pt x="12" y="2"/>
                      <a:pt x="11" y="3"/>
                      <a:pt x="10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8" name="Freeform 15830"/>
              <p:cNvSpPr>
                <a:spLocks noEditPoints="1"/>
              </p:cNvSpPr>
              <p:nvPr/>
            </p:nvSpPr>
            <p:spPr bwMode="auto">
              <a:xfrm>
                <a:off x="2324" y="843"/>
                <a:ext cx="18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6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2" y="39"/>
                    </a:cubicBezTo>
                    <a:cubicBezTo>
                      <a:pt x="13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3" y="40"/>
                      <a:pt x="4" y="40"/>
                      <a:pt x="4" y="39"/>
                    </a:cubicBezTo>
                    <a:cubicBezTo>
                      <a:pt x="5" y="39"/>
                      <a:pt x="5" y="39"/>
                      <a:pt x="5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10"/>
                      <a:pt x="6" y="8"/>
                      <a:pt x="6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9" name="Freeform 15831"/>
              <p:cNvSpPr>
                <a:spLocks noEditPoints="1"/>
              </p:cNvSpPr>
              <p:nvPr/>
            </p:nvSpPr>
            <p:spPr bwMode="auto">
              <a:xfrm>
                <a:off x="2352" y="843"/>
                <a:ext cx="29" cy="48"/>
              </a:xfrm>
              <a:custGeom>
                <a:avLst/>
                <a:gdLst>
                  <a:gd name="T0" fmla="*/ 1 w 25"/>
                  <a:gd name="T1" fmla="*/ 42 h 42"/>
                  <a:gd name="T2" fmla="*/ 1 w 25"/>
                  <a:gd name="T3" fmla="*/ 41 h 42"/>
                  <a:gd name="T4" fmla="*/ 8 w 25"/>
                  <a:gd name="T5" fmla="*/ 39 h 42"/>
                  <a:gd name="T6" fmla="*/ 15 w 25"/>
                  <a:gd name="T7" fmla="*/ 33 h 42"/>
                  <a:gd name="T8" fmla="*/ 19 w 25"/>
                  <a:gd name="T9" fmla="*/ 23 h 42"/>
                  <a:gd name="T10" fmla="*/ 11 w 25"/>
                  <a:gd name="T11" fmla="*/ 26 h 42"/>
                  <a:gd name="T12" fmla="*/ 3 w 25"/>
                  <a:gd name="T13" fmla="*/ 23 h 42"/>
                  <a:gd name="T14" fmla="*/ 0 w 25"/>
                  <a:gd name="T15" fmla="*/ 15 h 42"/>
                  <a:gd name="T16" fmla="*/ 3 w 25"/>
                  <a:gd name="T17" fmla="*/ 5 h 42"/>
                  <a:gd name="T18" fmla="*/ 13 w 25"/>
                  <a:gd name="T19" fmla="*/ 0 h 42"/>
                  <a:gd name="T20" fmla="*/ 21 w 25"/>
                  <a:gd name="T21" fmla="*/ 4 h 42"/>
                  <a:gd name="T22" fmla="*/ 25 w 25"/>
                  <a:gd name="T23" fmla="*/ 17 h 42"/>
                  <a:gd name="T24" fmla="*/ 22 w 25"/>
                  <a:gd name="T25" fmla="*/ 29 h 42"/>
                  <a:gd name="T26" fmla="*/ 13 w 25"/>
                  <a:gd name="T27" fmla="*/ 39 h 42"/>
                  <a:gd name="T28" fmla="*/ 3 w 25"/>
                  <a:gd name="T29" fmla="*/ 42 h 42"/>
                  <a:gd name="T30" fmla="*/ 1 w 25"/>
                  <a:gd name="T31" fmla="*/ 42 h 42"/>
                  <a:gd name="T32" fmla="*/ 19 w 25"/>
                  <a:gd name="T33" fmla="*/ 21 h 42"/>
                  <a:gd name="T34" fmla="*/ 20 w 25"/>
                  <a:gd name="T35" fmla="*/ 15 h 42"/>
                  <a:gd name="T36" fmla="*/ 19 w 25"/>
                  <a:gd name="T37" fmla="*/ 9 h 42"/>
                  <a:gd name="T38" fmla="*/ 16 w 25"/>
                  <a:gd name="T39" fmla="*/ 4 h 42"/>
                  <a:gd name="T40" fmla="*/ 12 w 25"/>
                  <a:gd name="T41" fmla="*/ 2 h 42"/>
                  <a:gd name="T42" fmla="*/ 8 w 25"/>
                  <a:gd name="T43" fmla="*/ 5 h 42"/>
                  <a:gd name="T44" fmla="*/ 6 w 25"/>
                  <a:gd name="T45" fmla="*/ 12 h 42"/>
                  <a:gd name="T46" fmla="*/ 8 w 25"/>
                  <a:gd name="T47" fmla="*/ 21 h 42"/>
                  <a:gd name="T48" fmla="*/ 13 w 25"/>
                  <a:gd name="T49" fmla="*/ 24 h 42"/>
                  <a:gd name="T50" fmla="*/ 16 w 25"/>
                  <a:gd name="T51" fmla="*/ 23 h 42"/>
                  <a:gd name="T52" fmla="*/ 19 w 25"/>
                  <a:gd name="T53" fmla="*/ 21 h 42"/>
                  <a:gd name="T54" fmla="*/ 19 w 25"/>
                  <a:gd name="T55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2">
                    <a:moveTo>
                      <a:pt x="1" y="42"/>
                    </a:moveTo>
                    <a:lnTo>
                      <a:pt x="1" y="41"/>
                    </a:lnTo>
                    <a:cubicBezTo>
                      <a:pt x="4" y="41"/>
                      <a:pt x="6" y="40"/>
                      <a:pt x="8" y="39"/>
                    </a:cubicBezTo>
                    <a:cubicBezTo>
                      <a:pt x="10" y="38"/>
                      <a:pt x="12" y="36"/>
                      <a:pt x="15" y="33"/>
                    </a:cubicBezTo>
                    <a:cubicBezTo>
                      <a:pt x="17" y="30"/>
                      <a:pt x="18" y="27"/>
                      <a:pt x="19" y="23"/>
                    </a:cubicBezTo>
                    <a:cubicBezTo>
                      <a:pt x="16" y="25"/>
                      <a:pt x="13" y="26"/>
                      <a:pt x="11" y="26"/>
                    </a:cubicBezTo>
                    <a:cubicBezTo>
                      <a:pt x="8" y="26"/>
                      <a:pt x="5" y="25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6" y="0"/>
                      <a:pt x="19" y="2"/>
                      <a:pt x="21" y="4"/>
                    </a:cubicBezTo>
                    <a:cubicBezTo>
                      <a:pt x="24" y="8"/>
                      <a:pt x="25" y="12"/>
                      <a:pt x="25" y="17"/>
                    </a:cubicBezTo>
                    <a:cubicBezTo>
                      <a:pt x="25" y="21"/>
                      <a:pt x="24" y="25"/>
                      <a:pt x="22" y="29"/>
                    </a:cubicBezTo>
                    <a:cubicBezTo>
                      <a:pt x="20" y="33"/>
                      <a:pt x="17" y="36"/>
                      <a:pt x="13" y="39"/>
                    </a:cubicBezTo>
                    <a:cubicBezTo>
                      <a:pt x="10" y="41"/>
                      <a:pt x="6" y="42"/>
                      <a:pt x="3" y="42"/>
                    </a:cubicBezTo>
                    <a:lnTo>
                      <a:pt x="1" y="42"/>
                    </a:lnTo>
                    <a:close/>
                    <a:moveTo>
                      <a:pt x="19" y="21"/>
                    </a:moveTo>
                    <a:cubicBezTo>
                      <a:pt x="20" y="19"/>
                      <a:pt x="20" y="17"/>
                      <a:pt x="20" y="15"/>
                    </a:cubicBezTo>
                    <a:cubicBezTo>
                      <a:pt x="20" y="13"/>
                      <a:pt x="20" y="11"/>
                      <a:pt x="19" y="9"/>
                    </a:cubicBezTo>
                    <a:cubicBezTo>
                      <a:pt x="18" y="7"/>
                      <a:pt x="17" y="5"/>
                      <a:pt x="16" y="4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0" y="2"/>
                      <a:pt x="9" y="3"/>
                      <a:pt x="8" y="5"/>
                    </a:cubicBezTo>
                    <a:cubicBezTo>
                      <a:pt x="6" y="6"/>
                      <a:pt x="6" y="8"/>
                      <a:pt x="6" y="12"/>
                    </a:cubicBezTo>
                    <a:cubicBezTo>
                      <a:pt x="6" y="16"/>
                      <a:pt x="6" y="19"/>
                      <a:pt x="8" y="21"/>
                    </a:cubicBezTo>
                    <a:cubicBezTo>
                      <a:pt x="9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3"/>
                      <a:pt x="18" y="22"/>
                      <a:pt x="19" y="21"/>
                    </a:cubicBezTo>
                    <a:close/>
                    <a:moveTo>
                      <a:pt x="19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0" name="Freeform 15832"/>
              <p:cNvSpPr>
                <a:spLocks noEditPoints="1"/>
              </p:cNvSpPr>
              <p:nvPr/>
            </p:nvSpPr>
            <p:spPr bwMode="auto">
              <a:xfrm>
                <a:off x="3157" y="825"/>
                <a:ext cx="49" cy="47"/>
              </a:xfrm>
              <a:custGeom>
                <a:avLst/>
                <a:gdLst>
                  <a:gd name="T0" fmla="*/ 0 w 43"/>
                  <a:gd name="T1" fmla="*/ 0 h 41"/>
                  <a:gd name="T2" fmla="*/ 10 w 43"/>
                  <a:gd name="T3" fmla="*/ 0 h 41"/>
                  <a:gd name="T4" fmla="*/ 35 w 43"/>
                  <a:gd name="T5" fmla="*/ 30 h 41"/>
                  <a:gd name="T6" fmla="*/ 35 w 43"/>
                  <a:gd name="T7" fmla="*/ 7 h 41"/>
                  <a:gd name="T8" fmla="*/ 34 w 43"/>
                  <a:gd name="T9" fmla="*/ 2 h 41"/>
                  <a:gd name="T10" fmla="*/ 30 w 43"/>
                  <a:gd name="T11" fmla="*/ 1 h 41"/>
                  <a:gd name="T12" fmla="*/ 29 w 43"/>
                  <a:gd name="T13" fmla="*/ 1 h 41"/>
                  <a:gd name="T14" fmla="*/ 29 w 43"/>
                  <a:gd name="T15" fmla="*/ 0 h 41"/>
                  <a:gd name="T16" fmla="*/ 43 w 43"/>
                  <a:gd name="T17" fmla="*/ 0 h 41"/>
                  <a:gd name="T18" fmla="*/ 43 w 43"/>
                  <a:gd name="T19" fmla="*/ 1 h 41"/>
                  <a:gd name="T20" fmla="*/ 41 w 43"/>
                  <a:gd name="T21" fmla="*/ 1 h 41"/>
                  <a:gd name="T22" fmla="*/ 38 w 43"/>
                  <a:gd name="T23" fmla="*/ 3 h 41"/>
                  <a:gd name="T24" fmla="*/ 37 w 43"/>
                  <a:gd name="T25" fmla="*/ 7 h 41"/>
                  <a:gd name="T26" fmla="*/ 37 w 43"/>
                  <a:gd name="T27" fmla="*/ 41 h 41"/>
                  <a:gd name="T28" fmla="*/ 36 w 43"/>
                  <a:gd name="T29" fmla="*/ 41 h 41"/>
                  <a:gd name="T30" fmla="*/ 10 w 43"/>
                  <a:gd name="T31" fmla="*/ 9 h 41"/>
                  <a:gd name="T32" fmla="*/ 10 w 43"/>
                  <a:gd name="T33" fmla="*/ 33 h 41"/>
                  <a:gd name="T34" fmla="*/ 11 w 43"/>
                  <a:gd name="T35" fmla="*/ 38 h 41"/>
                  <a:gd name="T36" fmla="*/ 14 w 43"/>
                  <a:gd name="T37" fmla="*/ 39 h 41"/>
                  <a:gd name="T38" fmla="*/ 16 w 43"/>
                  <a:gd name="T39" fmla="*/ 39 h 41"/>
                  <a:gd name="T40" fmla="*/ 16 w 43"/>
                  <a:gd name="T41" fmla="*/ 40 h 41"/>
                  <a:gd name="T42" fmla="*/ 2 w 43"/>
                  <a:gd name="T43" fmla="*/ 40 h 41"/>
                  <a:gd name="T44" fmla="*/ 2 w 43"/>
                  <a:gd name="T45" fmla="*/ 39 h 41"/>
                  <a:gd name="T46" fmla="*/ 3 w 43"/>
                  <a:gd name="T47" fmla="*/ 39 h 41"/>
                  <a:gd name="T48" fmla="*/ 7 w 43"/>
                  <a:gd name="T49" fmla="*/ 37 h 41"/>
                  <a:gd name="T50" fmla="*/ 7 w 43"/>
                  <a:gd name="T51" fmla="*/ 33 h 41"/>
                  <a:gd name="T52" fmla="*/ 7 w 43"/>
                  <a:gd name="T53" fmla="*/ 5 h 41"/>
                  <a:gd name="T54" fmla="*/ 5 w 43"/>
                  <a:gd name="T55" fmla="*/ 3 h 41"/>
                  <a:gd name="T56" fmla="*/ 2 w 43"/>
                  <a:gd name="T57" fmla="*/ 2 h 41"/>
                  <a:gd name="T58" fmla="*/ 0 w 43"/>
                  <a:gd name="T59" fmla="*/ 1 h 41"/>
                  <a:gd name="T60" fmla="*/ 0 w 43"/>
                  <a:gd name="T61" fmla="*/ 0 h 41"/>
                  <a:gd name="T62" fmla="*/ 0 w 43"/>
                  <a:gd name="T6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" h="41">
                    <a:moveTo>
                      <a:pt x="0" y="0"/>
                    </a:moveTo>
                    <a:lnTo>
                      <a:pt x="10" y="0"/>
                    </a:lnTo>
                    <a:lnTo>
                      <a:pt x="35" y="30"/>
                    </a:lnTo>
                    <a:lnTo>
                      <a:pt x="35" y="7"/>
                    </a:lnTo>
                    <a:cubicBezTo>
                      <a:pt x="35" y="5"/>
                      <a:pt x="34" y="3"/>
                      <a:pt x="34" y="2"/>
                    </a:cubicBezTo>
                    <a:cubicBezTo>
                      <a:pt x="33" y="2"/>
                      <a:pt x="32" y="1"/>
                      <a:pt x="30" y="1"/>
                    </a:cubicBezTo>
                    <a:lnTo>
                      <a:pt x="29" y="1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3" y="1"/>
                    </a:lnTo>
                    <a:lnTo>
                      <a:pt x="41" y="1"/>
                    </a:lnTo>
                    <a:cubicBezTo>
                      <a:pt x="40" y="1"/>
                      <a:pt x="38" y="2"/>
                      <a:pt x="38" y="3"/>
                    </a:cubicBezTo>
                    <a:cubicBezTo>
                      <a:pt x="37" y="3"/>
                      <a:pt x="37" y="5"/>
                      <a:pt x="37" y="7"/>
                    </a:cubicBezTo>
                    <a:lnTo>
                      <a:pt x="37" y="41"/>
                    </a:lnTo>
                    <a:lnTo>
                      <a:pt x="36" y="41"/>
                    </a:lnTo>
                    <a:lnTo>
                      <a:pt x="10" y="9"/>
                    </a:lnTo>
                    <a:lnTo>
                      <a:pt x="10" y="33"/>
                    </a:lnTo>
                    <a:cubicBezTo>
                      <a:pt x="10" y="35"/>
                      <a:pt x="10" y="37"/>
                      <a:pt x="11" y="38"/>
                    </a:cubicBezTo>
                    <a:cubicBezTo>
                      <a:pt x="11" y="38"/>
                      <a:pt x="13" y="39"/>
                      <a:pt x="14" y="39"/>
                    </a:cubicBezTo>
                    <a:lnTo>
                      <a:pt x="16" y="39"/>
                    </a:lnTo>
                    <a:lnTo>
                      <a:pt x="16" y="40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9"/>
                    </a:lnTo>
                    <a:cubicBezTo>
                      <a:pt x="5" y="39"/>
                      <a:pt x="6" y="38"/>
                      <a:pt x="7" y="37"/>
                    </a:cubicBezTo>
                    <a:cubicBezTo>
                      <a:pt x="7" y="37"/>
                      <a:pt x="7" y="35"/>
                      <a:pt x="7" y="33"/>
                    </a:cubicBezTo>
                    <a:lnTo>
                      <a:pt x="7" y="5"/>
                    </a:lnTo>
                    <a:cubicBezTo>
                      <a:pt x="6" y="4"/>
                      <a:pt x="5" y="3"/>
                      <a:pt x="5" y="3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1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1" name="Freeform 15833"/>
              <p:cNvSpPr>
                <a:spLocks noEditPoints="1"/>
              </p:cNvSpPr>
              <p:nvPr/>
            </p:nvSpPr>
            <p:spPr bwMode="auto">
              <a:xfrm>
                <a:off x="3209" y="825"/>
                <a:ext cx="19" cy="46"/>
              </a:xfrm>
              <a:custGeom>
                <a:avLst/>
                <a:gdLst>
                  <a:gd name="T0" fmla="*/ 17 w 17"/>
                  <a:gd name="T1" fmla="*/ 39 h 40"/>
                  <a:gd name="T2" fmla="*/ 17 w 17"/>
                  <a:gd name="T3" fmla="*/ 40 h 40"/>
                  <a:gd name="T4" fmla="*/ 0 w 17"/>
                  <a:gd name="T5" fmla="*/ 40 h 40"/>
                  <a:gd name="T6" fmla="*/ 0 w 17"/>
                  <a:gd name="T7" fmla="*/ 39 h 40"/>
                  <a:gd name="T8" fmla="*/ 2 w 17"/>
                  <a:gd name="T9" fmla="*/ 39 h 40"/>
                  <a:gd name="T10" fmla="*/ 5 w 17"/>
                  <a:gd name="T11" fmla="*/ 37 h 40"/>
                  <a:gd name="T12" fmla="*/ 6 w 17"/>
                  <a:gd name="T13" fmla="*/ 33 h 40"/>
                  <a:gd name="T14" fmla="*/ 6 w 17"/>
                  <a:gd name="T15" fmla="*/ 7 h 40"/>
                  <a:gd name="T16" fmla="*/ 5 w 17"/>
                  <a:gd name="T17" fmla="*/ 3 h 40"/>
                  <a:gd name="T18" fmla="*/ 4 w 17"/>
                  <a:gd name="T19" fmla="*/ 2 h 40"/>
                  <a:gd name="T20" fmla="*/ 2 w 17"/>
                  <a:gd name="T21" fmla="*/ 1 h 40"/>
                  <a:gd name="T22" fmla="*/ 0 w 17"/>
                  <a:gd name="T23" fmla="*/ 1 h 40"/>
                  <a:gd name="T24" fmla="*/ 0 w 17"/>
                  <a:gd name="T25" fmla="*/ 0 h 40"/>
                  <a:gd name="T26" fmla="*/ 17 w 17"/>
                  <a:gd name="T27" fmla="*/ 0 h 40"/>
                  <a:gd name="T28" fmla="*/ 17 w 17"/>
                  <a:gd name="T29" fmla="*/ 1 h 40"/>
                  <a:gd name="T30" fmla="*/ 16 w 17"/>
                  <a:gd name="T31" fmla="*/ 1 h 40"/>
                  <a:gd name="T32" fmla="*/ 12 w 17"/>
                  <a:gd name="T33" fmla="*/ 3 h 40"/>
                  <a:gd name="T34" fmla="*/ 11 w 17"/>
                  <a:gd name="T35" fmla="*/ 7 h 40"/>
                  <a:gd name="T36" fmla="*/ 11 w 17"/>
                  <a:gd name="T37" fmla="*/ 33 h 40"/>
                  <a:gd name="T38" fmla="*/ 12 w 17"/>
                  <a:gd name="T39" fmla="*/ 37 h 40"/>
                  <a:gd name="T40" fmla="*/ 13 w 17"/>
                  <a:gd name="T41" fmla="*/ 38 h 40"/>
                  <a:gd name="T42" fmla="*/ 16 w 17"/>
                  <a:gd name="T43" fmla="*/ 39 h 40"/>
                  <a:gd name="T44" fmla="*/ 17 w 17"/>
                  <a:gd name="T45" fmla="*/ 39 h 40"/>
                  <a:gd name="T46" fmla="*/ 17 w 17"/>
                  <a:gd name="T47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40">
                    <a:moveTo>
                      <a:pt x="17" y="39"/>
                    </a:move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4" y="1"/>
                      <a:pt x="13" y="2"/>
                      <a:pt x="12" y="3"/>
                    </a:cubicBezTo>
                    <a:cubicBezTo>
                      <a:pt x="12" y="3"/>
                      <a:pt x="11" y="5"/>
                      <a:pt x="11" y="7"/>
                    </a:cubicBezTo>
                    <a:lnTo>
                      <a:pt x="11" y="33"/>
                    </a:lnTo>
                    <a:cubicBezTo>
                      <a:pt x="11" y="35"/>
                      <a:pt x="12" y="36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close/>
                    <a:moveTo>
                      <a:pt x="17" y="3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2" name="Freeform 15834"/>
              <p:cNvSpPr>
                <a:spLocks noEditPoints="1"/>
              </p:cNvSpPr>
              <p:nvPr/>
            </p:nvSpPr>
            <p:spPr bwMode="auto">
              <a:xfrm>
                <a:off x="3233" y="824"/>
                <a:ext cx="41" cy="48"/>
              </a:xfrm>
              <a:custGeom>
                <a:avLst/>
                <a:gdLst>
                  <a:gd name="T0" fmla="*/ 34 w 36"/>
                  <a:gd name="T1" fmla="*/ 0 h 42"/>
                  <a:gd name="T2" fmla="*/ 35 w 36"/>
                  <a:gd name="T3" fmla="*/ 14 h 42"/>
                  <a:gd name="T4" fmla="*/ 34 w 36"/>
                  <a:gd name="T5" fmla="*/ 14 h 42"/>
                  <a:gd name="T6" fmla="*/ 29 w 36"/>
                  <a:gd name="T7" fmla="*/ 5 h 42"/>
                  <a:gd name="T8" fmla="*/ 20 w 36"/>
                  <a:gd name="T9" fmla="*/ 2 h 42"/>
                  <a:gd name="T10" fmla="*/ 13 w 36"/>
                  <a:gd name="T11" fmla="*/ 4 h 42"/>
                  <a:gd name="T12" fmla="*/ 8 w 36"/>
                  <a:gd name="T13" fmla="*/ 11 h 42"/>
                  <a:gd name="T14" fmla="*/ 6 w 36"/>
                  <a:gd name="T15" fmla="*/ 22 h 42"/>
                  <a:gd name="T16" fmla="*/ 8 w 36"/>
                  <a:gd name="T17" fmla="*/ 31 h 42"/>
                  <a:gd name="T18" fmla="*/ 13 w 36"/>
                  <a:gd name="T19" fmla="*/ 37 h 42"/>
                  <a:gd name="T20" fmla="*/ 21 w 36"/>
                  <a:gd name="T21" fmla="*/ 39 h 42"/>
                  <a:gd name="T22" fmla="*/ 28 w 36"/>
                  <a:gd name="T23" fmla="*/ 38 h 42"/>
                  <a:gd name="T24" fmla="*/ 35 w 36"/>
                  <a:gd name="T25" fmla="*/ 31 h 42"/>
                  <a:gd name="T26" fmla="*/ 36 w 36"/>
                  <a:gd name="T27" fmla="*/ 32 h 42"/>
                  <a:gd name="T28" fmla="*/ 29 w 36"/>
                  <a:gd name="T29" fmla="*/ 39 h 42"/>
                  <a:gd name="T30" fmla="*/ 19 w 36"/>
                  <a:gd name="T31" fmla="*/ 42 h 42"/>
                  <a:gd name="T32" fmla="*/ 4 w 36"/>
                  <a:gd name="T33" fmla="*/ 34 h 42"/>
                  <a:gd name="T34" fmla="*/ 0 w 36"/>
                  <a:gd name="T35" fmla="*/ 22 h 42"/>
                  <a:gd name="T36" fmla="*/ 2 w 36"/>
                  <a:gd name="T37" fmla="*/ 11 h 42"/>
                  <a:gd name="T38" fmla="*/ 10 w 36"/>
                  <a:gd name="T39" fmla="*/ 3 h 42"/>
                  <a:gd name="T40" fmla="*/ 20 w 36"/>
                  <a:gd name="T41" fmla="*/ 0 h 42"/>
                  <a:gd name="T42" fmla="*/ 28 w 36"/>
                  <a:gd name="T43" fmla="*/ 2 h 42"/>
                  <a:gd name="T44" fmla="*/ 30 w 36"/>
                  <a:gd name="T45" fmla="*/ 3 h 42"/>
                  <a:gd name="T46" fmla="*/ 32 w 36"/>
                  <a:gd name="T47" fmla="*/ 2 h 42"/>
                  <a:gd name="T48" fmla="*/ 33 w 36"/>
                  <a:gd name="T49" fmla="*/ 0 h 42"/>
                  <a:gd name="T50" fmla="*/ 34 w 36"/>
                  <a:gd name="T51" fmla="*/ 0 h 42"/>
                  <a:gd name="T52" fmla="*/ 34 w 36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4" y="0"/>
                    </a:moveTo>
                    <a:lnTo>
                      <a:pt x="35" y="14"/>
                    </a:lnTo>
                    <a:lnTo>
                      <a:pt x="34" y="14"/>
                    </a:lnTo>
                    <a:cubicBezTo>
                      <a:pt x="33" y="10"/>
                      <a:pt x="31" y="7"/>
                      <a:pt x="29" y="5"/>
                    </a:cubicBezTo>
                    <a:cubicBezTo>
                      <a:pt x="26" y="3"/>
                      <a:pt x="24" y="2"/>
                      <a:pt x="20" y="2"/>
                    </a:cubicBezTo>
                    <a:cubicBezTo>
                      <a:pt x="18" y="2"/>
                      <a:pt x="15" y="3"/>
                      <a:pt x="13" y="4"/>
                    </a:cubicBezTo>
                    <a:cubicBezTo>
                      <a:pt x="11" y="6"/>
                      <a:pt x="9" y="8"/>
                      <a:pt x="8" y="11"/>
                    </a:cubicBezTo>
                    <a:cubicBezTo>
                      <a:pt x="7" y="14"/>
                      <a:pt x="6" y="17"/>
                      <a:pt x="6" y="22"/>
                    </a:cubicBezTo>
                    <a:cubicBezTo>
                      <a:pt x="6" y="25"/>
                      <a:pt x="7" y="28"/>
                      <a:pt x="8" y="31"/>
                    </a:cubicBezTo>
                    <a:cubicBezTo>
                      <a:pt x="9" y="34"/>
                      <a:pt x="11" y="36"/>
                      <a:pt x="13" y="37"/>
                    </a:cubicBezTo>
                    <a:cubicBezTo>
                      <a:pt x="16" y="39"/>
                      <a:pt x="18" y="39"/>
                      <a:pt x="21" y="39"/>
                    </a:cubicBezTo>
                    <a:cubicBezTo>
                      <a:pt x="24" y="39"/>
                      <a:pt x="26" y="39"/>
                      <a:pt x="28" y="38"/>
                    </a:cubicBezTo>
                    <a:cubicBezTo>
                      <a:pt x="30" y="36"/>
                      <a:pt x="32" y="34"/>
                      <a:pt x="35" y="31"/>
                    </a:cubicBezTo>
                    <a:lnTo>
                      <a:pt x="36" y="32"/>
                    </a:lnTo>
                    <a:cubicBezTo>
                      <a:pt x="34" y="35"/>
                      <a:pt x="31" y="38"/>
                      <a:pt x="29" y="39"/>
                    </a:cubicBezTo>
                    <a:cubicBezTo>
                      <a:pt x="26" y="41"/>
                      <a:pt x="23" y="42"/>
                      <a:pt x="19" y="42"/>
                    </a:cubicBezTo>
                    <a:cubicBezTo>
                      <a:pt x="13" y="42"/>
                      <a:pt x="7" y="39"/>
                      <a:pt x="4" y="34"/>
                    </a:cubicBezTo>
                    <a:cubicBezTo>
                      <a:pt x="1" y="31"/>
                      <a:pt x="0" y="27"/>
                      <a:pt x="0" y="22"/>
                    </a:cubicBezTo>
                    <a:cubicBezTo>
                      <a:pt x="0" y="18"/>
                      <a:pt x="1" y="14"/>
                      <a:pt x="2" y="11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3" y="1"/>
                      <a:pt x="16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1" y="3"/>
                      <a:pt x="31" y="3"/>
                      <a:pt x="32" y="2"/>
                    </a:cubicBezTo>
                    <a:cubicBezTo>
                      <a:pt x="32" y="2"/>
                      <a:pt x="32" y="1"/>
                      <a:pt x="33" y="0"/>
                    </a:cubicBezTo>
                    <a:lnTo>
                      <a:pt x="34" y="0"/>
                    </a:ln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3" name="Freeform 15835"/>
              <p:cNvSpPr>
                <a:spLocks noEditPoints="1"/>
              </p:cNvSpPr>
              <p:nvPr/>
            </p:nvSpPr>
            <p:spPr bwMode="auto">
              <a:xfrm>
                <a:off x="3278" y="825"/>
                <a:ext cx="39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4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1 w 34"/>
                  <a:gd name="T27" fmla="*/ 36 h 40"/>
                  <a:gd name="T28" fmla="*/ 12 w 34"/>
                  <a:gd name="T29" fmla="*/ 37 h 40"/>
                  <a:gd name="T30" fmla="*/ 14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0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0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8 w 34"/>
                  <a:gd name="T73" fmla="*/ 5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8"/>
                      <a:pt x="24" y="17"/>
                    </a:cubicBezTo>
                    <a:cubicBezTo>
                      <a:pt x="25" y="16"/>
                      <a:pt x="26" y="15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8"/>
                      <a:pt x="13" y="38"/>
                      <a:pt x="14" y="38"/>
                    </a:cubicBezTo>
                    <a:lnTo>
                      <a:pt x="21" y="38"/>
                    </a:lnTo>
                    <a:cubicBezTo>
                      <a:pt x="23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1" y="32"/>
                      <a:pt x="33" y="30"/>
                    </a:cubicBezTo>
                    <a:lnTo>
                      <a:pt x="34" y="30"/>
                    </a:lnTo>
                    <a:lnTo>
                      <a:pt x="30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5" y="37"/>
                    </a:cubicBezTo>
                    <a:cubicBezTo>
                      <a:pt x="5" y="36"/>
                      <a:pt x="5" y="35"/>
                      <a:pt x="6" y="33"/>
                    </a:cubicBezTo>
                    <a:lnTo>
                      <a:pt x="6" y="7"/>
                    </a:lnTo>
                    <a:cubicBezTo>
                      <a:pt x="5" y="5"/>
                      <a:pt x="5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29" y="7"/>
                      <a:pt x="29" y="5"/>
                      <a:pt x="28" y="5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5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0640" name="Freeform 15837"/>
            <p:cNvSpPr>
              <a:spLocks noEditPoints="1"/>
            </p:cNvSpPr>
            <p:nvPr/>
          </p:nvSpPr>
          <p:spPr bwMode="auto">
            <a:xfrm>
              <a:off x="3171" y="906"/>
              <a:ext cx="30" cy="48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4 w 26"/>
                <a:gd name="T9" fmla="*/ 24 h 41"/>
                <a:gd name="T10" fmla="*/ 18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5 w 26"/>
                <a:gd name="T17" fmla="*/ 7 h 41"/>
                <a:gd name="T18" fmla="*/ 2 w 26"/>
                <a:gd name="T19" fmla="*/ 12 h 41"/>
                <a:gd name="T20" fmla="*/ 1 w 26"/>
                <a:gd name="T21" fmla="*/ 12 h 41"/>
                <a:gd name="T22" fmla="*/ 4 w 26"/>
                <a:gd name="T23" fmla="*/ 3 h 41"/>
                <a:gd name="T24" fmla="*/ 12 w 26"/>
                <a:gd name="T25" fmla="*/ 0 h 41"/>
                <a:gd name="T26" fmla="*/ 20 w 26"/>
                <a:gd name="T27" fmla="*/ 3 h 41"/>
                <a:gd name="T28" fmla="*/ 23 w 26"/>
                <a:gd name="T29" fmla="*/ 11 h 41"/>
                <a:gd name="T30" fmla="*/ 22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6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6" y="34"/>
                    <a:pt x="11" y="28"/>
                    <a:pt x="14" y="24"/>
                  </a:cubicBezTo>
                  <a:cubicBezTo>
                    <a:pt x="17" y="20"/>
                    <a:pt x="18" y="17"/>
                    <a:pt x="18" y="13"/>
                  </a:cubicBezTo>
                  <a:cubicBezTo>
                    <a:pt x="18" y="11"/>
                    <a:pt x="17" y="9"/>
                    <a:pt x="16" y="7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7" y="5"/>
                    <a:pt x="5" y="7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1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5" y="0"/>
                    <a:pt x="18" y="1"/>
                    <a:pt x="20" y="3"/>
                  </a:cubicBezTo>
                  <a:cubicBezTo>
                    <a:pt x="22" y="6"/>
                    <a:pt x="23" y="8"/>
                    <a:pt x="23" y="11"/>
                  </a:cubicBezTo>
                  <a:cubicBezTo>
                    <a:pt x="23" y="13"/>
                    <a:pt x="23" y="15"/>
                    <a:pt x="22" y="17"/>
                  </a:cubicBezTo>
                  <a:cubicBezTo>
                    <a:pt x="20" y="20"/>
                    <a:pt x="18" y="23"/>
                    <a:pt x="15" y="27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6" y="36"/>
                  </a:lnTo>
                  <a:cubicBezTo>
                    <a:pt x="18" y="36"/>
                    <a:pt x="20" y="36"/>
                    <a:pt x="21" y="36"/>
                  </a:cubicBezTo>
                  <a:cubicBezTo>
                    <a:pt x="21" y="36"/>
                    <a:pt x="22" y="36"/>
                    <a:pt x="23" y="35"/>
                  </a:cubicBezTo>
                  <a:cubicBezTo>
                    <a:pt x="24" y="35"/>
                    <a:pt x="24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1" name="Freeform 15838"/>
            <p:cNvSpPr>
              <a:spLocks noEditPoints="1"/>
            </p:cNvSpPr>
            <p:nvPr/>
          </p:nvSpPr>
          <p:spPr bwMode="auto">
            <a:xfrm>
              <a:off x="3205" y="906"/>
              <a:ext cx="30" cy="49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2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4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10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6" y="0"/>
                    <a:pt x="19" y="2"/>
                    <a:pt x="22" y="5"/>
                  </a:cubicBezTo>
                  <a:cubicBezTo>
                    <a:pt x="25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3" y="36"/>
                    <a:pt x="21" y="38"/>
                    <a:pt x="19" y="39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39"/>
                    <a:pt x="4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7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8" y="37"/>
                    <a:pt x="18" y="36"/>
                    <a:pt x="19" y="34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2" name="Freeform 15839"/>
            <p:cNvSpPr>
              <a:spLocks noEditPoints="1"/>
            </p:cNvSpPr>
            <p:nvPr/>
          </p:nvSpPr>
          <p:spPr bwMode="auto">
            <a:xfrm>
              <a:off x="3245" y="906"/>
              <a:ext cx="19" cy="48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5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6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5" y="39"/>
                  </a:cubicBezTo>
                  <a:cubicBezTo>
                    <a:pt x="5" y="39"/>
                    <a:pt x="6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2" y="5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3" name="Freeform 15840"/>
            <p:cNvSpPr>
              <a:spLocks noEditPoints="1"/>
            </p:cNvSpPr>
            <p:nvPr/>
          </p:nvSpPr>
          <p:spPr bwMode="auto">
            <a:xfrm>
              <a:off x="3276" y="906"/>
              <a:ext cx="27" cy="49"/>
            </a:xfrm>
            <a:custGeom>
              <a:avLst/>
              <a:gdLst>
                <a:gd name="T0" fmla="*/ 8 w 23"/>
                <a:gd name="T1" fmla="*/ 21 h 42"/>
                <a:gd name="T2" fmla="*/ 2 w 23"/>
                <a:gd name="T3" fmla="*/ 15 h 42"/>
                <a:gd name="T4" fmla="*/ 0 w 23"/>
                <a:gd name="T5" fmla="*/ 10 h 42"/>
                <a:gd name="T6" fmla="*/ 3 w 23"/>
                <a:gd name="T7" fmla="*/ 3 h 42"/>
                <a:gd name="T8" fmla="*/ 11 w 23"/>
                <a:gd name="T9" fmla="*/ 0 h 42"/>
                <a:gd name="T10" fmla="*/ 19 w 23"/>
                <a:gd name="T11" fmla="*/ 3 h 42"/>
                <a:gd name="T12" fmla="*/ 22 w 23"/>
                <a:gd name="T13" fmla="*/ 9 h 42"/>
                <a:gd name="T14" fmla="*/ 20 w 23"/>
                <a:gd name="T15" fmla="*/ 13 h 42"/>
                <a:gd name="T16" fmla="*/ 14 w 23"/>
                <a:gd name="T17" fmla="*/ 19 h 42"/>
                <a:gd name="T18" fmla="*/ 21 w 23"/>
                <a:gd name="T19" fmla="*/ 25 h 42"/>
                <a:gd name="T20" fmla="*/ 23 w 23"/>
                <a:gd name="T21" fmla="*/ 31 h 42"/>
                <a:gd name="T22" fmla="*/ 20 w 23"/>
                <a:gd name="T23" fmla="*/ 39 h 42"/>
                <a:gd name="T24" fmla="*/ 11 w 23"/>
                <a:gd name="T25" fmla="*/ 42 h 42"/>
                <a:gd name="T26" fmla="*/ 2 w 23"/>
                <a:gd name="T27" fmla="*/ 38 h 42"/>
                <a:gd name="T28" fmla="*/ 0 w 23"/>
                <a:gd name="T29" fmla="*/ 32 h 42"/>
                <a:gd name="T30" fmla="*/ 2 w 23"/>
                <a:gd name="T31" fmla="*/ 27 h 42"/>
                <a:gd name="T32" fmla="*/ 8 w 23"/>
                <a:gd name="T33" fmla="*/ 21 h 42"/>
                <a:gd name="T34" fmla="*/ 12 w 23"/>
                <a:gd name="T35" fmla="*/ 18 h 42"/>
                <a:gd name="T36" fmla="*/ 17 w 23"/>
                <a:gd name="T37" fmla="*/ 13 h 42"/>
                <a:gd name="T38" fmla="*/ 18 w 23"/>
                <a:gd name="T39" fmla="*/ 9 h 42"/>
                <a:gd name="T40" fmla="*/ 16 w 23"/>
                <a:gd name="T41" fmla="*/ 4 h 42"/>
                <a:gd name="T42" fmla="*/ 11 w 23"/>
                <a:gd name="T43" fmla="*/ 2 h 42"/>
                <a:gd name="T44" fmla="*/ 6 w 23"/>
                <a:gd name="T45" fmla="*/ 4 h 42"/>
                <a:gd name="T46" fmla="*/ 5 w 23"/>
                <a:gd name="T47" fmla="*/ 8 h 42"/>
                <a:gd name="T48" fmla="*/ 5 w 23"/>
                <a:gd name="T49" fmla="*/ 11 h 42"/>
                <a:gd name="T50" fmla="*/ 8 w 23"/>
                <a:gd name="T51" fmla="*/ 14 h 42"/>
                <a:gd name="T52" fmla="*/ 12 w 23"/>
                <a:gd name="T53" fmla="*/ 18 h 42"/>
                <a:gd name="T54" fmla="*/ 9 w 23"/>
                <a:gd name="T55" fmla="*/ 22 h 42"/>
                <a:gd name="T56" fmla="*/ 6 w 23"/>
                <a:gd name="T57" fmla="*/ 26 h 42"/>
                <a:gd name="T58" fmla="*/ 4 w 23"/>
                <a:gd name="T59" fmla="*/ 32 h 42"/>
                <a:gd name="T60" fmla="*/ 6 w 23"/>
                <a:gd name="T61" fmla="*/ 38 h 42"/>
                <a:gd name="T62" fmla="*/ 12 w 23"/>
                <a:gd name="T63" fmla="*/ 40 h 42"/>
                <a:gd name="T64" fmla="*/ 17 w 23"/>
                <a:gd name="T65" fmla="*/ 38 h 42"/>
                <a:gd name="T66" fmla="*/ 19 w 23"/>
                <a:gd name="T67" fmla="*/ 34 h 42"/>
                <a:gd name="T68" fmla="*/ 18 w 23"/>
                <a:gd name="T69" fmla="*/ 30 h 42"/>
                <a:gd name="T70" fmla="*/ 9 w 23"/>
                <a:gd name="T71" fmla="*/ 22 h 42"/>
                <a:gd name="T72" fmla="*/ 9 w 23"/>
                <a:gd name="T7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2">
                  <a:moveTo>
                    <a:pt x="8" y="21"/>
                  </a:moveTo>
                  <a:cubicBezTo>
                    <a:pt x="5" y="18"/>
                    <a:pt x="3" y="16"/>
                    <a:pt x="2" y="15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0"/>
                    <a:pt x="21" y="12"/>
                    <a:pt x="20" y="13"/>
                  </a:cubicBezTo>
                  <a:cubicBezTo>
                    <a:pt x="19" y="15"/>
                    <a:pt x="17" y="17"/>
                    <a:pt x="14" y="19"/>
                  </a:cubicBezTo>
                  <a:cubicBezTo>
                    <a:pt x="17" y="22"/>
                    <a:pt x="19" y="24"/>
                    <a:pt x="21" y="25"/>
                  </a:cubicBezTo>
                  <a:cubicBezTo>
                    <a:pt x="22" y="27"/>
                    <a:pt x="23" y="29"/>
                    <a:pt x="23" y="31"/>
                  </a:cubicBezTo>
                  <a:cubicBezTo>
                    <a:pt x="23" y="34"/>
                    <a:pt x="22" y="37"/>
                    <a:pt x="20" y="39"/>
                  </a:cubicBezTo>
                  <a:cubicBezTo>
                    <a:pt x="17" y="41"/>
                    <a:pt x="15" y="42"/>
                    <a:pt x="11" y="42"/>
                  </a:cubicBezTo>
                  <a:cubicBezTo>
                    <a:pt x="7" y="42"/>
                    <a:pt x="4" y="40"/>
                    <a:pt x="2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0" y="28"/>
                    <a:pt x="2" y="27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2" y="18"/>
                  </a:moveTo>
                  <a:cubicBezTo>
                    <a:pt x="15" y="16"/>
                    <a:pt x="16" y="14"/>
                    <a:pt x="17" y="13"/>
                  </a:cubicBezTo>
                  <a:cubicBezTo>
                    <a:pt x="17" y="12"/>
                    <a:pt x="18" y="10"/>
                    <a:pt x="18" y="9"/>
                  </a:cubicBezTo>
                  <a:cubicBezTo>
                    <a:pt x="18" y="7"/>
                    <a:pt x="17" y="5"/>
                    <a:pt x="16" y="4"/>
                  </a:cubicBezTo>
                  <a:cubicBezTo>
                    <a:pt x="15" y="3"/>
                    <a:pt x="13" y="2"/>
                    <a:pt x="11" y="2"/>
                  </a:cubicBezTo>
                  <a:cubicBezTo>
                    <a:pt x="9" y="2"/>
                    <a:pt x="8" y="3"/>
                    <a:pt x="6" y="4"/>
                  </a:cubicBezTo>
                  <a:cubicBezTo>
                    <a:pt x="5" y="5"/>
                    <a:pt x="5" y="6"/>
                    <a:pt x="5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6" y="12"/>
                    <a:pt x="7" y="13"/>
                    <a:pt x="8" y="14"/>
                  </a:cubicBezTo>
                  <a:lnTo>
                    <a:pt x="12" y="18"/>
                  </a:lnTo>
                  <a:close/>
                  <a:moveTo>
                    <a:pt x="9" y="22"/>
                  </a:moveTo>
                  <a:cubicBezTo>
                    <a:pt x="8" y="23"/>
                    <a:pt x="6" y="25"/>
                    <a:pt x="6" y="26"/>
                  </a:cubicBezTo>
                  <a:cubicBezTo>
                    <a:pt x="5" y="28"/>
                    <a:pt x="4" y="30"/>
                    <a:pt x="4" y="32"/>
                  </a:cubicBezTo>
                  <a:cubicBezTo>
                    <a:pt x="4" y="34"/>
                    <a:pt x="5" y="36"/>
                    <a:pt x="6" y="38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5" y="39"/>
                    <a:pt x="17" y="38"/>
                  </a:cubicBezTo>
                  <a:cubicBezTo>
                    <a:pt x="18" y="37"/>
                    <a:pt x="19" y="36"/>
                    <a:pt x="19" y="34"/>
                  </a:cubicBezTo>
                  <a:cubicBezTo>
                    <a:pt x="19" y="32"/>
                    <a:pt x="18" y="31"/>
                    <a:pt x="18" y="30"/>
                  </a:cubicBezTo>
                  <a:cubicBezTo>
                    <a:pt x="16" y="28"/>
                    <a:pt x="13" y="25"/>
                    <a:pt x="9" y="22"/>
                  </a:cubicBezTo>
                  <a:close/>
                  <a:moveTo>
                    <a:pt x="9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4" name="Freeform 15841"/>
            <p:cNvSpPr>
              <a:spLocks noEditPoints="1"/>
            </p:cNvSpPr>
            <p:nvPr/>
          </p:nvSpPr>
          <p:spPr bwMode="auto">
            <a:xfrm>
              <a:off x="1527" y="1782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5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1 w 40"/>
                <a:gd name="T11" fmla="*/ 21 h 40"/>
                <a:gd name="T12" fmla="*/ 11 w 40"/>
                <a:gd name="T13" fmla="*/ 33 h 40"/>
                <a:gd name="T14" fmla="*/ 12 w 40"/>
                <a:gd name="T15" fmla="*/ 37 h 40"/>
                <a:gd name="T16" fmla="*/ 15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5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1 w 40"/>
                <a:gd name="T53" fmla="*/ 20 h 40"/>
                <a:gd name="T54" fmla="*/ 29 w 40"/>
                <a:gd name="T55" fmla="*/ 32 h 40"/>
                <a:gd name="T56" fmla="*/ 34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1 w 40"/>
                <a:gd name="T63" fmla="*/ 19 h 40"/>
                <a:gd name="T64" fmla="*/ 12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4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1 w 40"/>
                <a:gd name="T77" fmla="*/ 3 h 40"/>
                <a:gd name="T78" fmla="*/ 11 w 40"/>
                <a:gd name="T79" fmla="*/ 19 h 40"/>
                <a:gd name="T80" fmla="*/ 11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3"/>
                    <a:pt x="29" y="4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8"/>
                    <a:pt x="25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3" y="36"/>
                    <a:pt x="34" y="37"/>
                  </a:cubicBezTo>
                  <a:cubicBezTo>
                    <a:pt x="36" y="38"/>
                    <a:pt x="37" y="38"/>
                    <a:pt x="40" y="39"/>
                  </a:cubicBezTo>
                  <a:lnTo>
                    <a:pt x="40" y="40"/>
                  </a:lnTo>
                  <a:close/>
                  <a:moveTo>
                    <a:pt x="11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8"/>
                    <a:pt x="24" y="6"/>
                    <a:pt x="22" y="5"/>
                  </a:cubicBezTo>
                  <a:cubicBezTo>
                    <a:pt x="20" y="3"/>
                    <a:pt x="18" y="2"/>
                    <a:pt x="16" y="2"/>
                  </a:cubicBezTo>
                  <a:cubicBezTo>
                    <a:pt x="15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5" name="Freeform 15842"/>
            <p:cNvSpPr>
              <a:spLocks noEditPoints="1"/>
            </p:cNvSpPr>
            <p:nvPr/>
          </p:nvSpPr>
          <p:spPr bwMode="auto">
            <a:xfrm>
              <a:off x="1575" y="1781"/>
              <a:ext cx="41" cy="48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2 h 42"/>
                <a:gd name="T10" fmla="*/ 14 w 36"/>
                <a:gd name="T11" fmla="*/ 4 h 42"/>
                <a:gd name="T12" fmla="*/ 9 w 36"/>
                <a:gd name="T13" fmla="*/ 11 h 42"/>
                <a:gd name="T14" fmla="*/ 7 w 36"/>
                <a:gd name="T15" fmla="*/ 22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7 h 42"/>
                <a:gd name="T24" fmla="*/ 35 w 36"/>
                <a:gd name="T25" fmla="*/ 31 h 42"/>
                <a:gd name="T26" fmla="*/ 36 w 36"/>
                <a:gd name="T27" fmla="*/ 31 h 42"/>
                <a:gd name="T28" fmla="*/ 29 w 36"/>
                <a:gd name="T29" fmla="*/ 39 h 42"/>
                <a:gd name="T30" fmla="*/ 20 w 36"/>
                <a:gd name="T31" fmla="*/ 42 h 42"/>
                <a:gd name="T32" fmla="*/ 4 w 36"/>
                <a:gd name="T33" fmla="*/ 34 h 42"/>
                <a:gd name="T34" fmla="*/ 0 w 36"/>
                <a:gd name="T35" fmla="*/ 21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2 h 42"/>
                <a:gd name="T44" fmla="*/ 31 w 36"/>
                <a:gd name="T45" fmla="*/ 3 h 42"/>
                <a:gd name="T46" fmla="*/ 32 w 36"/>
                <a:gd name="T47" fmla="*/ 2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10"/>
                    <a:pt x="31" y="7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6"/>
                    <a:pt x="10" y="8"/>
                    <a:pt x="9" y="11"/>
                  </a:cubicBezTo>
                  <a:cubicBezTo>
                    <a:pt x="7" y="14"/>
                    <a:pt x="7" y="17"/>
                    <a:pt x="7" y="22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8"/>
                    <a:pt x="29" y="39"/>
                  </a:cubicBezTo>
                  <a:cubicBezTo>
                    <a:pt x="26" y="41"/>
                    <a:pt x="23" y="42"/>
                    <a:pt x="20" y="42"/>
                  </a:cubicBezTo>
                  <a:cubicBezTo>
                    <a:pt x="13" y="42"/>
                    <a:pt x="8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8"/>
                    <a:pt x="1" y="14"/>
                    <a:pt x="3" y="11"/>
                  </a:cubicBezTo>
                  <a:cubicBezTo>
                    <a:pt x="5" y="7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6" name="Freeform 15843"/>
            <p:cNvSpPr>
              <a:spLocks noEditPoints="1"/>
            </p:cNvSpPr>
            <p:nvPr/>
          </p:nvSpPr>
          <p:spPr bwMode="auto">
            <a:xfrm>
              <a:off x="1619" y="1782"/>
              <a:ext cx="35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7 h 40"/>
                <a:gd name="T6" fmla="*/ 16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2 w 30"/>
                <a:gd name="T17" fmla="*/ 39 h 40"/>
                <a:gd name="T18" fmla="*/ 5 w 30"/>
                <a:gd name="T19" fmla="*/ 37 h 40"/>
                <a:gd name="T20" fmla="*/ 6 w 30"/>
                <a:gd name="T21" fmla="*/ 33 h 40"/>
                <a:gd name="T22" fmla="*/ 6 w 30"/>
                <a:gd name="T23" fmla="*/ 7 h 40"/>
                <a:gd name="T24" fmla="*/ 5 w 30"/>
                <a:gd name="T25" fmla="*/ 2 h 40"/>
                <a:gd name="T26" fmla="*/ 2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5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19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4 w 30"/>
                <a:gd name="T57" fmla="*/ 12 h 40"/>
                <a:gd name="T58" fmla="*/ 23 w 30"/>
                <a:gd name="T59" fmla="*/ 7 h 40"/>
                <a:gd name="T60" fmla="*/ 20 w 30"/>
                <a:gd name="T61" fmla="*/ 3 h 40"/>
                <a:gd name="T62" fmla="*/ 15 w 30"/>
                <a:gd name="T63" fmla="*/ 2 h 40"/>
                <a:gd name="T64" fmla="*/ 11 w 30"/>
                <a:gd name="T65" fmla="*/ 3 h 40"/>
                <a:gd name="T66" fmla="*/ 11 w 30"/>
                <a:gd name="T67" fmla="*/ 19 h 40"/>
                <a:gd name="T68" fmla="*/ 11 w 30"/>
                <a:gd name="T6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8" y="0"/>
                    <a:pt x="21" y="0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7"/>
                    <a:pt x="30" y="9"/>
                    <a:pt x="30" y="11"/>
                  </a:cubicBezTo>
                  <a:cubicBezTo>
                    <a:pt x="30" y="14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4" y="22"/>
                    <a:pt x="13" y="21"/>
                    <a:pt x="11" y="21"/>
                  </a:cubicBezTo>
                  <a:close/>
                  <a:moveTo>
                    <a:pt x="11" y="19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8" y="20"/>
                    <a:pt x="20" y="19"/>
                    <a:pt x="21" y="18"/>
                  </a:cubicBezTo>
                  <a:cubicBezTo>
                    <a:pt x="23" y="16"/>
                    <a:pt x="24" y="14"/>
                    <a:pt x="24" y="12"/>
                  </a:cubicBezTo>
                  <a:cubicBezTo>
                    <a:pt x="24" y="10"/>
                    <a:pt x="23" y="8"/>
                    <a:pt x="23" y="7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3" y="3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7" name="Freeform 15844"/>
            <p:cNvSpPr>
              <a:spLocks noEditPoints="1"/>
            </p:cNvSpPr>
            <p:nvPr/>
          </p:nvSpPr>
          <p:spPr bwMode="auto">
            <a:xfrm>
              <a:off x="1524" y="1863"/>
              <a:ext cx="30" cy="48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1 h 41"/>
                <a:gd name="T20" fmla="*/ 1 w 26"/>
                <a:gd name="T21" fmla="*/ 11 h 41"/>
                <a:gd name="T22" fmla="*/ 5 w 26"/>
                <a:gd name="T23" fmla="*/ 3 h 41"/>
                <a:gd name="T24" fmla="*/ 12 w 26"/>
                <a:gd name="T25" fmla="*/ 0 h 41"/>
                <a:gd name="T26" fmla="*/ 20 w 26"/>
                <a:gd name="T27" fmla="*/ 3 h 41"/>
                <a:gd name="T28" fmla="*/ 24 w 26"/>
                <a:gd name="T29" fmla="*/ 11 h 41"/>
                <a:gd name="T30" fmla="*/ 22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6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0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3" y="15"/>
                    <a:pt x="22" y="17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8" name="Freeform 15845"/>
            <p:cNvSpPr>
              <a:spLocks noEditPoints="1"/>
            </p:cNvSpPr>
            <p:nvPr/>
          </p:nvSpPr>
          <p:spPr bwMode="auto">
            <a:xfrm>
              <a:off x="1560" y="1863"/>
              <a:ext cx="29" cy="48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7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8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40 h 41"/>
                <a:gd name="T28" fmla="*/ 16 w 26"/>
                <a:gd name="T29" fmla="*/ 38 h 41"/>
                <a:gd name="T30" fmla="*/ 18 w 26"/>
                <a:gd name="T31" fmla="*/ 33 h 41"/>
                <a:gd name="T32" fmla="*/ 20 w 26"/>
                <a:gd name="T33" fmla="*/ 19 h 41"/>
                <a:gd name="T34" fmla="*/ 18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6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0" y="13"/>
                    <a:pt x="2" y="9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5" y="14"/>
                    <a:pt x="26" y="20"/>
                  </a:cubicBezTo>
                  <a:cubicBezTo>
                    <a:pt x="25" y="25"/>
                    <a:pt x="25" y="29"/>
                    <a:pt x="24" y="32"/>
                  </a:cubicBezTo>
                  <a:cubicBezTo>
                    <a:pt x="22" y="36"/>
                    <a:pt x="20" y="38"/>
                    <a:pt x="18" y="39"/>
                  </a:cubicBezTo>
                  <a:cubicBezTo>
                    <a:pt x="16" y="41"/>
                    <a:pt x="14" y="41"/>
                    <a:pt x="13" y="41"/>
                  </a:cubicBezTo>
                  <a:cubicBezTo>
                    <a:pt x="9" y="41"/>
                    <a:pt x="5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5" y="27"/>
                    <a:pt x="6" y="32"/>
                    <a:pt x="8" y="35"/>
                  </a:cubicBezTo>
                  <a:cubicBezTo>
                    <a:pt x="9" y="38"/>
                    <a:pt x="10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8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8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8" y="6"/>
                    <a:pt x="7" y="8"/>
                    <a:pt x="6" y="12"/>
                  </a:cubicBezTo>
                  <a:cubicBezTo>
                    <a:pt x="6" y="15"/>
                    <a:pt x="5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9" name="Freeform 15846"/>
            <p:cNvSpPr>
              <a:spLocks noEditPoints="1"/>
            </p:cNvSpPr>
            <p:nvPr/>
          </p:nvSpPr>
          <p:spPr bwMode="auto">
            <a:xfrm>
              <a:off x="1600" y="1863"/>
              <a:ext cx="17" cy="48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40 h 41"/>
                <a:gd name="T14" fmla="*/ 15 w 15"/>
                <a:gd name="T15" fmla="*/ 41 h 41"/>
                <a:gd name="T16" fmla="*/ 0 w 15"/>
                <a:gd name="T17" fmla="*/ 41 h 41"/>
                <a:gd name="T18" fmla="*/ 0 w 15"/>
                <a:gd name="T19" fmla="*/ 40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4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39"/>
                    <a:pt x="14" y="40"/>
                    <a:pt x="15" y="40"/>
                  </a:cubicBezTo>
                  <a:lnTo>
                    <a:pt x="15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6"/>
                    <a:pt x="6" y="34"/>
                  </a:cubicBezTo>
                  <a:lnTo>
                    <a:pt x="6" y="12"/>
                  </a:lnTo>
                  <a:cubicBezTo>
                    <a:pt x="5" y="9"/>
                    <a:pt x="5" y="8"/>
                    <a:pt x="5" y="7"/>
                  </a:cubicBezTo>
                  <a:cubicBezTo>
                    <a:pt x="5" y="6"/>
                    <a:pt x="5" y="6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0" name="Freeform 15847"/>
            <p:cNvSpPr>
              <a:spLocks noEditPoints="1"/>
            </p:cNvSpPr>
            <p:nvPr/>
          </p:nvSpPr>
          <p:spPr bwMode="auto">
            <a:xfrm>
              <a:off x="1630" y="1863"/>
              <a:ext cx="26" cy="48"/>
            </a:xfrm>
            <a:custGeom>
              <a:avLst/>
              <a:gdLst>
                <a:gd name="T0" fmla="*/ 8 w 23"/>
                <a:gd name="T1" fmla="*/ 21 h 41"/>
                <a:gd name="T2" fmla="*/ 2 w 23"/>
                <a:gd name="T3" fmla="*/ 14 h 41"/>
                <a:gd name="T4" fmla="*/ 1 w 23"/>
                <a:gd name="T5" fmla="*/ 10 h 41"/>
                <a:gd name="T6" fmla="*/ 4 w 23"/>
                <a:gd name="T7" fmla="*/ 3 h 41"/>
                <a:gd name="T8" fmla="*/ 12 w 23"/>
                <a:gd name="T9" fmla="*/ 0 h 41"/>
                <a:gd name="T10" fmla="*/ 19 w 23"/>
                <a:gd name="T11" fmla="*/ 3 h 41"/>
                <a:gd name="T12" fmla="*/ 22 w 23"/>
                <a:gd name="T13" fmla="*/ 9 h 41"/>
                <a:gd name="T14" fmla="*/ 21 w 23"/>
                <a:gd name="T15" fmla="*/ 13 h 41"/>
                <a:gd name="T16" fmla="*/ 14 w 23"/>
                <a:gd name="T17" fmla="*/ 19 h 41"/>
                <a:gd name="T18" fmla="*/ 21 w 23"/>
                <a:gd name="T19" fmla="*/ 25 h 41"/>
                <a:gd name="T20" fmla="*/ 23 w 23"/>
                <a:gd name="T21" fmla="*/ 31 h 41"/>
                <a:gd name="T22" fmla="*/ 20 w 23"/>
                <a:gd name="T23" fmla="*/ 38 h 41"/>
                <a:gd name="T24" fmla="*/ 12 w 23"/>
                <a:gd name="T25" fmla="*/ 41 h 41"/>
                <a:gd name="T26" fmla="*/ 3 w 23"/>
                <a:gd name="T27" fmla="*/ 38 h 41"/>
                <a:gd name="T28" fmla="*/ 0 w 23"/>
                <a:gd name="T29" fmla="*/ 32 h 41"/>
                <a:gd name="T30" fmla="*/ 2 w 23"/>
                <a:gd name="T31" fmla="*/ 26 h 41"/>
                <a:gd name="T32" fmla="*/ 8 w 23"/>
                <a:gd name="T33" fmla="*/ 21 h 41"/>
                <a:gd name="T34" fmla="*/ 13 w 23"/>
                <a:gd name="T35" fmla="*/ 18 h 41"/>
                <a:gd name="T36" fmla="*/ 17 w 23"/>
                <a:gd name="T37" fmla="*/ 13 h 41"/>
                <a:gd name="T38" fmla="*/ 18 w 23"/>
                <a:gd name="T39" fmla="*/ 8 h 41"/>
                <a:gd name="T40" fmla="*/ 16 w 23"/>
                <a:gd name="T41" fmla="*/ 4 h 41"/>
                <a:gd name="T42" fmla="*/ 12 w 23"/>
                <a:gd name="T43" fmla="*/ 2 h 41"/>
                <a:gd name="T44" fmla="*/ 7 w 23"/>
                <a:gd name="T45" fmla="*/ 4 h 41"/>
                <a:gd name="T46" fmla="*/ 5 w 23"/>
                <a:gd name="T47" fmla="*/ 8 h 41"/>
                <a:gd name="T48" fmla="*/ 6 w 23"/>
                <a:gd name="T49" fmla="*/ 11 h 41"/>
                <a:gd name="T50" fmla="*/ 8 w 23"/>
                <a:gd name="T51" fmla="*/ 14 h 41"/>
                <a:gd name="T52" fmla="*/ 13 w 23"/>
                <a:gd name="T53" fmla="*/ 18 h 41"/>
                <a:gd name="T54" fmla="*/ 10 w 23"/>
                <a:gd name="T55" fmla="*/ 22 h 41"/>
                <a:gd name="T56" fmla="*/ 6 w 23"/>
                <a:gd name="T57" fmla="*/ 26 h 41"/>
                <a:gd name="T58" fmla="*/ 5 w 23"/>
                <a:gd name="T59" fmla="*/ 32 h 41"/>
                <a:gd name="T60" fmla="*/ 7 w 23"/>
                <a:gd name="T61" fmla="*/ 38 h 41"/>
                <a:gd name="T62" fmla="*/ 12 w 23"/>
                <a:gd name="T63" fmla="*/ 40 h 41"/>
                <a:gd name="T64" fmla="*/ 17 w 23"/>
                <a:gd name="T65" fmla="*/ 38 h 41"/>
                <a:gd name="T66" fmla="*/ 19 w 23"/>
                <a:gd name="T67" fmla="*/ 34 h 41"/>
                <a:gd name="T68" fmla="*/ 18 w 23"/>
                <a:gd name="T69" fmla="*/ 30 h 41"/>
                <a:gd name="T70" fmla="*/ 10 w 23"/>
                <a:gd name="T71" fmla="*/ 22 h 41"/>
                <a:gd name="T72" fmla="*/ 10 w 23"/>
                <a:gd name="T7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1">
                  <a:moveTo>
                    <a:pt x="8" y="21"/>
                  </a:moveTo>
                  <a:cubicBezTo>
                    <a:pt x="5" y="18"/>
                    <a:pt x="3" y="16"/>
                    <a:pt x="2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7"/>
                    <a:pt x="2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0"/>
                    <a:pt x="22" y="12"/>
                    <a:pt x="21" y="13"/>
                  </a:cubicBezTo>
                  <a:cubicBezTo>
                    <a:pt x="20" y="15"/>
                    <a:pt x="17" y="17"/>
                    <a:pt x="14" y="19"/>
                  </a:cubicBezTo>
                  <a:cubicBezTo>
                    <a:pt x="18" y="21"/>
                    <a:pt x="20" y="24"/>
                    <a:pt x="21" y="25"/>
                  </a:cubicBezTo>
                  <a:cubicBezTo>
                    <a:pt x="22" y="27"/>
                    <a:pt x="23" y="29"/>
                    <a:pt x="23" y="31"/>
                  </a:cubicBezTo>
                  <a:cubicBezTo>
                    <a:pt x="23" y="34"/>
                    <a:pt x="22" y="36"/>
                    <a:pt x="20" y="38"/>
                  </a:cubicBezTo>
                  <a:cubicBezTo>
                    <a:pt x="18" y="40"/>
                    <a:pt x="15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3" y="18"/>
                  </a:moveTo>
                  <a:cubicBezTo>
                    <a:pt x="15" y="16"/>
                    <a:pt x="17" y="14"/>
                    <a:pt x="17" y="13"/>
                  </a:cubicBezTo>
                  <a:cubicBezTo>
                    <a:pt x="18" y="11"/>
                    <a:pt x="18" y="10"/>
                    <a:pt x="18" y="8"/>
                  </a:cubicBezTo>
                  <a:cubicBezTo>
                    <a:pt x="18" y="6"/>
                    <a:pt x="18" y="5"/>
                    <a:pt x="16" y="4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0" y="2"/>
                    <a:pt x="8" y="2"/>
                    <a:pt x="7" y="4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7" y="13"/>
                    <a:pt x="8" y="14"/>
                  </a:cubicBezTo>
                  <a:lnTo>
                    <a:pt x="13" y="18"/>
                  </a:lnTo>
                  <a:close/>
                  <a:moveTo>
                    <a:pt x="10" y="22"/>
                  </a:moveTo>
                  <a:cubicBezTo>
                    <a:pt x="8" y="23"/>
                    <a:pt x="7" y="25"/>
                    <a:pt x="6" y="26"/>
                  </a:cubicBezTo>
                  <a:cubicBezTo>
                    <a:pt x="5" y="28"/>
                    <a:pt x="5" y="30"/>
                    <a:pt x="5" y="32"/>
                  </a:cubicBezTo>
                  <a:cubicBezTo>
                    <a:pt x="5" y="34"/>
                    <a:pt x="5" y="36"/>
                    <a:pt x="7" y="38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18" y="37"/>
                    <a:pt x="19" y="35"/>
                    <a:pt x="19" y="34"/>
                  </a:cubicBezTo>
                  <a:cubicBezTo>
                    <a:pt x="19" y="32"/>
                    <a:pt x="19" y="31"/>
                    <a:pt x="18" y="30"/>
                  </a:cubicBezTo>
                  <a:cubicBezTo>
                    <a:pt x="17" y="28"/>
                    <a:pt x="14" y="25"/>
                    <a:pt x="10" y="22"/>
                  </a:cubicBezTo>
                  <a:close/>
                  <a:moveTo>
                    <a:pt x="10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1" name="Freeform 15848"/>
            <p:cNvSpPr>
              <a:spLocks noEditPoints="1"/>
            </p:cNvSpPr>
            <p:nvPr/>
          </p:nvSpPr>
          <p:spPr bwMode="auto">
            <a:xfrm>
              <a:off x="1914" y="2021"/>
              <a:ext cx="40" cy="47"/>
            </a:xfrm>
            <a:custGeom>
              <a:avLst/>
              <a:gdLst>
                <a:gd name="T0" fmla="*/ 34 w 35"/>
                <a:gd name="T1" fmla="*/ 0 h 41"/>
                <a:gd name="T2" fmla="*/ 34 w 35"/>
                <a:gd name="T3" fmla="*/ 13 h 41"/>
                <a:gd name="T4" fmla="*/ 34 w 35"/>
                <a:gd name="T5" fmla="*/ 13 h 41"/>
                <a:gd name="T6" fmla="*/ 28 w 35"/>
                <a:gd name="T7" fmla="*/ 5 h 41"/>
                <a:gd name="T8" fmla="*/ 20 w 35"/>
                <a:gd name="T9" fmla="*/ 2 h 41"/>
                <a:gd name="T10" fmla="*/ 13 w 35"/>
                <a:gd name="T11" fmla="*/ 4 h 41"/>
                <a:gd name="T12" fmla="*/ 8 w 35"/>
                <a:gd name="T13" fmla="*/ 10 h 41"/>
                <a:gd name="T14" fmla="*/ 6 w 35"/>
                <a:gd name="T15" fmla="*/ 21 h 41"/>
                <a:gd name="T16" fmla="*/ 8 w 35"/>
                <a:gd name="T17" fmla="*/ 31 h 41"/>
                <a:gd name="T18" fmla="*/ 13 w 35"/>
                <a:gd name="T19" fmla="*/ 37 h 41"/>
                <a:gd name="T20" fmla="*/ 21 w 35"/>
                <a:gd name="T21" fmla="*/ 39 h 41"/>
                <a:gd name="T22" fmla="*/ 28 w 35"/>
                <a:gd name="T23" fmla="*/ 37 h 41"/>
                <a:gd name="T24" fmla="*/ 34 w 35"/>
                <a:gd name="T25" fmla="*/ 31 h 41"/>
                <a:gd name="T26" fmla="*/ 35 w 35"/>
                <a:gd name="T27" fmla="*/ 31 h 41"/>
                <a:gd name="T28" fmla="*/ 28 w 35"/>
                <a:gd name="T29" fmla="*/ 39 h 41"/>
                <a:gd name="T30" fmla="*/ 19 w 35"/>
                <a:gd name="T31" fmla="*/ 41 h 41"/>
                <a:gd name="T32" fmla="*/ 4 w 35"/>
                <a:gd name="T33" fmla="*/ 34 h 41"/>
                <a:gd name="T34" fmla="*/ 0 w 35"/>
                <a:gd name="T35" fmla="*/ 21 h 41"/>
                <a:gd name="T36" fmla="*/ 2 w 35"/>
                <a:gd name="T37" fmla="*/ 10 h 41"/>
                <a:gd name="T38" fmla="*/ 10 w 35"/>
                <a:gd name="T39" fmla="*/ 3 h 41"/>
                <a:gd name="T40" fmla="*/ 20 w 35"/>
                <a:gd name="T41" fmla="*/ 0 h 41"/>
                <a:gd name="T42" fmla="*/ 28 w 35"/>
                <a:gd name="T43" fmla="*/ 2 h 41"/>
                <a:gd name="T44" fmla="*/ 30 w 35"/>
                <a:gd name="T45" fmla="*/ 3 h 41"/>
                <a:gd name="T46" fmla="*/ 31 w 35"/>
                <a:gd name="T47" fmla="*/ 2 h 41"/>
                <a:gd name="T48" fmla="*/ 33 w 35"/>
                <a:gd name="T49" fmla="*/ 0 h 41"/>
                <a:gd name="T50" fmla="*/ 34 w 35"/>
                <a:gd name="T51" fmla="*/ 0 h 41"/>
                <a:gd name="T52" fmla="*/ 34 w 35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41">
                  <a:moveTo>
                    <a:pt x="34" y="0"/>
                  </a:moveTo>
                  <a:lnTo>
                    <a:pt x="34" y="13"/>
                  </a:lnTo>
                  <a:lnTo>
                    <a:pt x="34" y="13"/>
                  </a:lnTo>
                  <a:cubicBezTo>
                    <a:pt x="32" y="9"/>
                    <a:pt x="31" y="7"/>
                    <a:pt x="28" y="5"/>
                  </a:cubicBezTo>
                  <a:cubicBezTo>
                    <a:pt x="26" y="3"/>
                    <a:pt x="23" y="2"/>
                    <a:pt x="20" y="2"/>
                  </a:cubicBezTo>
                  <a:cubicBezTo>
                    <a:pt x="18" y="2"/>
                    <a:pt x="15" y="3"/>
                    <a:pt x="13" y="4"/>
                  </a:cubicBezTo>
                  <a:cubicBezTo>
                    <a:pt x="11" y="5"/>
                    <a:pt x="9" y="8"/>
                    <a:pt x="8" y="10"/>
                  </a:cubicBezTo>
                  <a:cubicBezTo>
                    <a:pt x="7" y="13"/>
                    <a:pt x="6" y="17"/>
                    <a:pt x="6" y="21"/>
                  </a:cubicBezTo>
                  <a:cubicBezTo>
                    <a:pt x="6" y="25"/>
                    <a:pt x="7" y="28"/>
                    <a:pt x="8" y="31"/>
                  </a:cubicBezTo>
                  <a:cubicBezTo>
                    <a:pt x="9" y="33"/>
                    <a:pt x="11" y="35"/>
                    <a:pt x="13" y="37"/>
                  </a:cubicBezTo>
                  <a:cubicBezTo>
                    <a:pt x="15" y="38"/>
                    <a:pt x="18" y="39"/>
                    <a:pt x="21" y="39"/>
                  </a:cubicBezTo>
                  <a:cubicBezTo>
                    <a:pt x="24" y="39"/>
                    <a:pt x="26" y="38"/>
                    <a:pt x="28" y="37"/>
                  </a:cubicBezTo>
                  <a:cubicBezTo>
                    <a:pt x="30" y="36"/>
                    <a:pt x="32" y="34"/>
                    <a:pt x="34" y="31"/>
                  </a:cubicBezTo>
                  <a:lnTo>
                    <a:pt x="35" y="31"/>
                  </a:lnTo>
                  <a:cubicBezTo>
                    <a:pt x="33" y="35"/>
                    <a:pt x="31" y="37"/>
                    <a:pt x="28" y="39"/>
                  </a:cubicBezTo>
                  <a:cubicBezTo>
                    <a:pt x="26" y="41"/>
                    <a:pt x="23" y="41"/>
                    <a:pt x="19" y="41"/>
                  </a:cubicBezTo>
                  <a:cubicBezTo>
                    <a:pt x="12" y="41"/>
                    <a:pt x="7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7"/>
                    <a:pt x="0" y="14"/>
                    <a:pt x="2" y="10"/>
                  </a:cubicBezTo>
                  <a:cubicBezTo>
                    <a:pt x="4" y="7"/>
                    <a:pt x="6" y="4"/>
                    <a:pt x="10" y="3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29" y="2"/>
                    <a:pt x="30" y="3"/>
                    <a:pt x="30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2" y="2"/>
                    <a:pt x="32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2" name="Freeform 15849"/>
            <p:cNvSpPr>
              <a:spLocks noEditPoints="1"/>
            </p:cNvSpPr>
            <p:nvPr/>
          </p:nvSpPr>
          <p:spPr bwMode="auto">
            <a:xfrm>
              <a:off x="1959" y="2022"/>
              <a:ext cx="45" cy="46"/>
            </a:xfrm>
            <a:custGeom>
              <a:avLst/>
              <a:gdLst>
                <a:gd name="T0" fmla="*/ 39 w 39"/>
                <a:gd name="T1" fmla="*/ 40 h 40"/>
                <a:gd name="T2" fmla="*/ 28 w 39"/>
                <a:gd name="T3" fmla="*/ 40 h 40"/>
                <a:gd name="T4" fmla="*/ 15 w 39"/>
                <a:gd name="T5" fmla="*/ 21 h 40"/>
                <a:gd name="T6" fmla="*/ 13 w 39"/>
                <a:gd name="T7" fmla="*/ 21 h 40"/>
                <a:gd name="T8" fmla="*/ 12 w 39"/>
                <a:gd name="T9" fmla="*/ 21 h 40"/>
                <a:gd name="T10" fmla="*/ 11 w 39"/>
                <a:gd name="T11" fmla="*/ 21 h 40"/>
                <a:gd name="T12" fmla="*/ 11 w 39"/>
                <a:gd name="T13" fmla="*/ 33 h 40"/>
                <a:gd name="T14" fmla="*/ 12 w 39"/>
                <a:gd name="T15" fmla="*/ 37 h 40"/>
                <a:gd name="T16" fmla="*/ 15 w 39"/>
                <a:gd name="T17" fmla="*/ 38 h 40"/>
                <a:gd name="T18" fmla="*/ 16 w 39"/>
                <a:gd name="T19" fmla="*/ 38 h 40"/>
                <a:gd name="T20" fmla="*/ 16 w 39"/>
                <a:gd name="T21" fmla="*/ 40 h 40"/>
                <a:gd name="T22" fmla="*/ 0 w 39"/>
                <a:gd name="T23" fmla="*/ 40 h 40"/>
                <a:gd name="T24" fmla="*/ 0 w 39"/>
                <a:gd name="T25" fmla="*/ 38 h 40"/>
                <a:gd name="T26" fmla="*/ 1 w 39"/>
                <a:gd name="T27" fmla="*/ 38 h 40"/>
                <a:gd name="T28" fmla="*/ 5 w 39"/>
                <a:gd name="T29" fmla="*/ 37 h 40"/>
                <a:gd name="T30" fmla="*/ 5 w 39"/>
                <a:gd name="T31" fmla="*/ 33 h 40"/>
                <a:gd name="T32" fmla="*/ 5 w 39"/>
                <a:gd name="T33" fmla="*/ 7 h 40"/>
                <a:gd name="T34" fmla="*/ 4 w 39"/>
                <a:gd name="T35" fmla="*/ 2 h 40"/>
                <a:gd name="T36" fmla="*/ 1 w 39"/>
                <a:gd name="T37" fmla="*/ 1 h 40"/>
                <a:gd name="T38" fmla="*/ 0 w 39"/>
                <a:gd name="T39" fmla="*/ 1 h 40"/>
                <a:gd name="T40" fmla="*/ 0 w 39"/>
                <a:gd name="T41" fmla="*/ 0 h 40"/>
                <a:gd name="T42" fmla="*/ 14 w 39"/>
                <a:gd name="T43" fmla="*/ 0 h 40"/>
                <a:gd name="T44" fmla="*/ 23 w 39"/>
                <a:gd name="T45" fmla="*/ 1 h 40"/>
                <a:gd name="T46" fmla="*/ 28 w 39"/>
                <a:gd name="T47" fmla="*/ 4 h 40"/>
                <a:gd name="T48" fmla="*/ 30 w 39"/>
                <a:gd name="T49" fmla="*/ 10 h 40"/>
                <a:gd name="T50" fmla="*/ 28 w 39"/>
                <a:gd name="T51" fmla="*/ 16 h 40"/>
                <a:gd name="T52" fmla="*/ 21 w 39"/>
                <a:gd name="T53" fmla="*/ 20 h 40"/>
                <a:gd name="T54" fmla="*/ 29 w 39"/>
                <a:gd name="T55" fmla="*/ 32 h 40"/>
                <a:gd name="T56" fmla="*/ 34 w 39"/>
                <a:gd name="T57" fmla="*/ 37 h 40"/>
                <a:gd name="T58" fmla="*/ 39 w 39"/>
                <a:gd name="T59" fmla="*/ 38 h 40"/>
                <a:gd name="T60" fmla="*/ 39 w 39"/>
                <a:gd name="T61" fmla="*/ 40 h 40"/>
                <a:gd name="T62" fmla="*/ 11 w 39"/>
                <a:gd name="T63" fmla="*/ 19 h 40"/>
                <a:gd name="T64" fmla="*/ 12 w 39"/>
                <a:gd name="T65" fmla="*/ 19 h 40"/>
                <a:gd name="T66" fmla="*/ 12 w 39"/>
                <a:gd name="T67" fmla="*/ 19 h 40"/>
                <a:gd name="T68" fmla="*/ 21 w 39"/>
                <a:gd name="T69" fmla="*/ 17 h 40"/>
                <a:gd name="T70" fmla="*/ 24 w 39"/>
                <a:gd name="T71" fmla="*/ 10 h 40"/>
                <a:gd name="T72" fmla="*/ 22 w 39"/>
                <a:gd name="T73" fmla="*/ 4 h 40"/>
                <a:gd name="T74" fmla="*/ 15 w 39"/>
                <a:gd name="T75" fmla="*/ 2 h 40"/>
                <a:gd name="T76" fmla="*/ 11 w 39"/>
                <a:gd name="T77" fmla="*/ 3 h 40"/>
                <a:gd name="T78" fmla="*/ 11 w 39"/>
                <a:gd name="T79" fmla="*/ 19 h 40"/>
                <a:gd name="T80" fmla="*/ 11 w 39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0">
                  <a:moveTo>
                    <a:pt x="39" y="40"/>
                  </a:moveTo>
                  <a:lnTo>
                    <a:pt x="28" y="40"/>
                  </a:lnTo>
                  <a:lnTo>
                    <a:pt x="15" y="21"/>
                  </a:lnTo>
                  <a:cubicBezTo>
                    <a:pt x="14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1" y="37"/>
                    <a:pt x="12" y="37"/>
                  </a:cubicBezTo>
                  <a:cubicBezTo>
                    <a:pt x="12" y="38"/>
                    <a:pt x="13" y="39"/>
                    <a:pt x="15" y="38"/>
                  </a:cubicBezTo>
                  <a:lnTo>
                    <a:pt x="16" y="38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8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4"/>
                    <a:pt x="5" y="3"/>
                    <a:pt x="4" y="2"/>
                  </a:cubicBezTo>
                  <a:cubicBezTo>
                    <a:pt x="4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0"/>
                    <a:pt x="23" y="1"/>
                  </a:cubicBezTo>
                  <a:cubicBezTo>
                    <a:pt x="25" y="1"/>
                    <a:pt x="27" y="3"/>
                    <a:pt x="28" y="4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30" y="13"/>
                    <a:pt x="30" y="15"/>
                    <a:pt x="28" y="16"/>
                  </a:cubicBezTo>
                  <a:cubicBezTo>
                    <a:pt x="26" y="18"/>
                    <a:pt x="24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2" y="36"/>
                    <a:pt x="34" y="37"/>
                  </a:cubicBezTo>
                  <a:cubicBezTo>
                    <a:pt x="35" y="38"/>
                    <a:pt x="37" y="38"/>
                    <a:pt x="39" y="38"/>
                  </a:cubicBezTo>
                  <a:lnTo>
                    <a:pt x="39" y="40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6" y="19"/>
                    <a:pt x="19" y="18"/>
                    <a:pt x="21" y="17"/>
                  </a:cubicBezTo>
                  <a:cubicBezTo>
                    <a:pt x="23" y="15"/>
                    <a:pt x="24" y="13"/>
                    <a:pt x="24" y="10"/>
                  </a:cubicBezTo>
                  <a:cubicBezTo>
                    <a:pt x="24" y="8"/>
                    <a:pt x="23" y="6"/>
                    <a:pt x="22" y="4"/>
                  </a:cubicBezTo>
                  <a:cubicBezTo>
                    <a:pt x="20" y="3"/>
                    <a:pt x="18" y="2"/>
                    <a:pt x="15" y="2"/>
                  </a:cubicBezTo>
                  <a:cubicBezTo>
                    <a:pt x="14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3" name="Freeform 15850"/>
            <p:cNvSpPr>
              <a:spLocks noEditPoints="1"/>
            </p:cNvSpPr>
            <p:nvPr/>
          </p:nvSpPr>
          <p:spPr bwMode="auto">
            <a:xfrm>
              <a:off x="2004" y="2022"/>
              <a:ext cx="48" cy="46"/>
            </a:xfrm>
            <a:custGeom>
              <a:avLst/>
              <a:gdLst>
                <a:gd name="T0" fmla="*/ 28 w 42"/>
                <a:gd name="T1" fmla="*/ 1 h 40"/>
                <a:gd name="T2" fmla="*/ 28 w 42"/>
                <a:gd name="T3" fmla="*/ 0 h 40"/>
                <a:gd name="T4" fmla="*/ 42 w 42"/>
                <a:gd name="T5" fmla="*/ 0 h 40"/>
                <a:gd name="T6" fmla="*/ 42 w 42"/>
                <a:gd name="T7" fmla="*/ 1 h 40"/>
                <a:gd name="T8" fmla="*/ 41 w 42"/>
                <a:gd name="T9" fmla="*/ 1 h 40"/>
                <a:gd name="T10" fmla="*/ 37 w 42"/>
                <a:gd name="T11" fmla="*/ 3 h 40"/>
                <a:gd name="T12" fmla="*/ 36 w 42"/>
                <a:gd name="T13" fmla="*/ 7 h 40"/>
                <a:gd name="T14" fmla="*/ 36 w 42"/>
                <a:gd name="T15" fmla="*/ 23 h 40"/>
                <a:gd name="T16" fmla="*/ 35 w 42"/>
                <a:gd name="T17" fmla="*/ 33 h 40"/>
                <a:gd name="T18" fmla="*/ 31 w 42"/>
                <a:gd name="T19" fmla="*/ 38 h 40"/>
                <a:gd name="T20" fmla="*/ 21 w 42"/>
                <a:gd name="T21" fmla="*/ 40 h 40"/>
                <a:gd name="T22" fmla="*/ 11 w 42"/>
                <a:gd name="T23" fmla="*/ 38 h 40"/>
                <a:gd name="T24" fmla="*/ 7 w 42"/>
                <a:gd name="T25" fmla="*/ 32 h 40"/>
                <a:gd name="T26" fmla="*/ 6 w 42"/>
                <a:gd name="T27" fmla="*/ 22 h 40"/>
                <a:gd name="T28" fmla="*/ 6 w 42"/>
                <a:gd name="T29" fmla="*/ 7 h 40"/>
                <a:gd name="T30" fmla="*/ 5 w 42"/>
                <a:gd name="T31" fmla="*/ 2 h 40"/>
                <a:gd name="T32" fmla="*/ 1 w 42"/>
                <a:gd name="T33" fmla="*/ 1 h 40"/>
                <a:gd name="T34" fmla="*/ 0 w 42"/>
                <a:gd name="T35" fmla="*/ 1 h 40"/>
                <a:gd name="T36" fmla="*/ 0 w 42"/>
                <a:gd name="T37" fmla="*/ 0 h 40"/>
                <a:gd name="T38" fmla="*/ 17 w 42"/>
                <a:gd name="T39" fmla="*/ 0 h 40"/>
                <a:gd name="T40" fmla="*/ 17 w 42"/>
                <a:gd name="T41" fmla="*/ 1 h 40"/>
                <a:gd name="T42" fmla="*/ 15 w 42"/>
                <a:gd name="T43" fmla="*/ 1 h 40"/>
                <a:gd name="T44" fmla="*/ 12 w 42"/>
                <a:gd name="T45" fmla="*/ 2 h 40"/>
                <a:gd name="T46" fmla="*/ 11 w 42"/>
                <a:gd name="T47" fmla="*/ 7 h 40"/>
                <a:gd name="T48" fmla="*/ 11 w 42"/>
                <a:gd name="T49" fmla="*/ 24 h 40"/>
                <a:gd name="T50" fmla="*/ 12 w 42"/>
                <a:gd name="T51" fmla="*/ 29 h 40"/>
                <a:gd name="T52" fmla="*/ 13 w 42"/>
                <a:gd name="T53" fmla="*/ 34 h 40"/>
                <a:gd name="T54" fmla="*/ 16 w 42"/>
                <a:gd name="T55" fmla="*/ 37 h 40"/>
                <a:gd name="T56" fmla="*/ 21 w 42"/>
                <a:gd name="T57" fmla="*/ 38 h 40"/>
                <a:gd name="T58" fmla="*/ 28 w 42"/>
                <a:gd name="T59" fmla="*/ 36 h 40"/>
                <a:gd name="T60" fmla="*/ 33 w 42"/>
                <a:gd name="T61" fmla="*/ 32 h 40"/>
                <a:gd name="T62" fmla="*/ 34 w 42"/>
                <a:gd name="T63" fmla="*/ 23 h 40"/>
                <a:gd name="T64" fmla="*/ 34 w 42"/>
                <a:gd name="T65" fmla="*/ 7 h 40"/>
                <a:gd name="T66" fmla="*/ 33 w 42"/>
                <a:gd name="T67" fmla="*/ 2 h 40"/>
                <a:gd name="T68" fmla="*/ 30 w 42"/>
                <a:gd name="T69" fmla="*/ 1 h 40"/>
                <a:gd name="T70" fmla="*/ 28 w 42"/>
                <a:gd name="T71" fmla="*/ 1 h 40"/>
                <a:gd name="T72" fmla="*/ 28 w 42"/>
                <a:gd name="T7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40">
                  <a:moveTo>
                    <a:pt x="28" y="1"/>
                  </a:moveTo>
                  <a:lnTo>
                    <a:pt x="28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1"/>
                  </a:lnTo>
                  <a:cubicBezTo>
                    <a:pt x="39" y="1"/>
                    <a:pt x="38" y="2"/>
                    <a:pt x="37" y="3"/>
                  </a:cubicBezTo>
                  <a:cubicBezTo>
                    <a:pt x="37" y="4"/>
                    <a:pt x="36" y="5"/>
                    <a:pt x="36" y="7"/>
                  </a:cubicBezTo>
                  <a:lnTo>
                    <a:pt x="36" y="23"/>
                  </a:lnTo>
                  <a:cubicBezTo>
                    <a:pt x="36" y="27"/>
                    <a:pt x="36" y="30"/>
                    <a:pt x="35" y="33"/>
                  </a:cubicBezTo>
                  <a:cubicBezTo>
                    <a:pt x="34" y="35"/>
                    <a:pt x="33" y="37"/>
                    <a:pt x="31" y="38"/>
                  </a:cubicBezTo>
                  <a:cubicBezTo>
                    <a:pt x="28" y="40"/>
                    <a:pt x="25" y="40"/>
                    <a:pt x="21" y="40"/>
                  </a:cubicBezTo>
                  <a:cubicBezTo>
                    <a:pt x="17" y="40"/>
                    <a:pt x="13" y="40"/>
                    <a:pt x="11" y="38"/>
                  </a:cubicBezTo>
                  <a:cubicBezTo>
                    <a:pt x="9" y="37"/>
                    <a:pt x="7" y="35"/>
                    <a:pt x="7" y="32"/>
                  </a:cubicBezTo>
                  <a:cubicBezTo>
                    <a:pt x="6" y="31"/>
                    <a:pt x="6" y="27"/>
                    <a:pt x="6" y="22"/>
                  </a:cubicBezTo>
                  <a:lnTo>
                    <a:pt x="6" y="7"/>
                  </a:ln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4" y="1"/>
                    <a:pt x="13" y="1"/>
                    <a:pt x="12" y="2"/>
                  </a:cubicBezTo>
                  <a:cubicBezTo>
                    <a:pt x="11" y="3"/>
                    <a:pt x="11" y="5"/>
                    <a:pt x="11" y="7"/>
                  </a:cubicBezTo>
                  <a:lnTo>
                    <a:pt x="11" y="24"/>
                  </a:lnTo>
                  <a:cubicBezTo>
                    <a:pt x="11" y="26"/>
                    <a:pt x="11" y="28"/>
                    <a:pt x="12" y="29"/>
                  </a:cubicBezTo>
                  <a:cubicBezTo>
                    <a:pt x="12" y="32"/>
                    <a:pt x="12" y="33"/>
                    <a:pt x="13" y="34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18" y="38"/>
                    <a:pt x="19" y="38"/>
                    <a:pt x="21" y="38"/>
                  </a:cubicBezTo>
                  <a:cubicBezTo>
                    <a:pt x="24" y="38"/>
                    <a:pt x="26" y="37"/>
                    <a:pt x="28" y="36"/>
                  </a:cubicBezTo>
                  <a:cubicBezTo>
                    <a:pt x="30" y="35"/>
                    <a:pt x="32" y="34"/>
                    <a:pt x="33" y="32"/>
                  </a:cubicBezTo>
                  <a:cubicBezTo>
                    <a:pt x="33" y="30"/>
                    <a:pt x="34" y="27"/>
                    <a:pt x="34" y="23"/>
                  </a:cubicBezTo>
                  <a:lnTo>
                    <a:pt x="34" y="7"/>
                  </a:lnTo>
                  <a:cubicBezTo>
                    <a:pt x="34" y="4"/>
                    <a:pt x="33" y="3"/>
                    <a:pt x="33" y="2"/>
                  </a:cubicBezTo>
                  <a:cubicBezTo>
                    <a:pt x="32" y="1"/>
                    <a:pt x="31" y="1"/>
                    <a:pt x="30" y="1"/>
                  </a:cubicBezTo>
                  <a:lnTo>
                    <a:pt x="28" y="1"/>
                  </a:lnTo>
                  <a:close/>
                  <a:moveTo>
                    <a:pt x="28" y="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4" name="Freeform 15851"/>
            <p:cNvSpPr>
              <a:spLocks noEditPoints="1"/>
            </p:cNvSpPr>
            <p:nvPr/>
          </p:nvSpPr>
          <p:spPr bwMode="auto">
            <a:xfrm>
              <a:off x="2054" y="2022"/>
              <a:ext cx="50" cy="46"/>
            </a:xfrm>
            <a:custGeom>
              <a:avLst/>
              <a:gdLst>
                <a:gd name="T0" fmla="*/ 17 w 43"/>
                <a:gd name="T1" fmla="*/ 18 h 40"/>
                <a:gd name="T2" fmla="*/ 31 w 43"/>
                <a:gd name="T3" fmla="*/ 32 h 40"/>
                <a:gd name="T4" fmla="*/ 38 w 43"/>
                <a:gd name="T5" fmla="*/ 37 h 40"/>
                <a:gd name="T6" fmla="*/ 43 w 43"/>
                <a:gd name="T7" fmla="*/ 38 h 40"/>
                <a:gd name="T8" fmla="*/ 43 w 43"/>
                <a:gd name="T9" fmla="*/ 40 h 40"/>
                <a:gd name="T10" fmla="*/ 24 w 43"/>
                <a:gd name="T11" fmla="*/ 40 h 40"/>
                <a:gd name="T12" fmla="*/ 24 w 43"/>
                <a:gd name="T13" fmla="*/ 38 h 40"/>
                <a:gd name="T14" fmla="*/ 26 w 43"/>
                <a:gd name="T15" fmla="*/ 38 h 40"/>
                <a:gd name="T16" fmla="*/ 27 w 43"/>
                <a:gd name="T17" fmla="*/ 37 h 40"/>
                <a:gd name="T18" fmla="*/ 27 w 43"/>
                <a:gd name="T19" fmla="*/ 35 h 40"/>
                <a:gd name="T20" fmla="*/ 25 w 43"/>
                <a:gd name="T21" fmla="*/ 33 h 40"/>
                <a:gd name="T22" fmla="*/ 11 w 43"/>
                <a:gd name="T23" fmla="*/ 20 h 40"/>
                <a:gd name="T24" fmla="*/ 11 w 43"/>
                <a:gd name="T25" fmla="*/ 33 h 40"/>
                <a:gd name="T26" fmla="*/ 12 w 43"/>
                <a:gd name="T27" fmla="*/ 37 h 40"/>
                <a:gd name="T28" fmla="*/ 13 w 43"/>
                <a:gd name="T29" fmla="*/ 38 h 40"/>
                <a:gd name="T30" fmla="*/ 15 w 43"/>
                <a:gd name="T31" fmla="*/ 38 h 40"/>
                <a:gd name="T32" fmla="*/ 17 w 43"/>
                <a:gd name="T33" fmla="*/ 38 h 40"/>
                <a:gd name="T34" fmla="*/ 17 w 43"/>
                <a:gd name="T35" fmla="*/ 40 h 40"/>
                <a:gd name="T36" fmla="*/ 0 w 43"/>
                <a:gd name="T37" fmla="*/ 40 h 40"/>
                <a:gd name="T38" fmla="*/ 0 w 43"/>
                <a:gd name="T39" fmla="*/ 38 h 40"/>
                <a:gd name="T40" fmla="*/ 1 w 43"/>
                <a:gd name="T41" fmla="*/ 38 h 40"/>
                <a:gd name="T42" fmla="*/ 5 w 43"/>
                <a:gd name="T43" fmla="*/ 37 h 40"/>
                <a:gd name="T44" fmla="*/ 6 w 43"/>
                <a:gd name="T45" fmla="*/ 33 h 40"/>
                <a:gd name="T46" fmla="*/ 6 w 43"/>
                <a:gd name="T47" fmla="*/ 7 h 40"/>
                <a:gd name="T48" fmla="*/ 5 w 43"/>
                <a:gd name="T49" fmla="*/ 3 h 40"/>
                <a:gd name="T50" fmla="*/ 4 w 43"/>
                <a:gd name="T51" fmla="*/ 2 h 40"/>
                <a:gd name="T52" fmla="*/ 1 w 43"/>
                <a:gd name="T53" fmla="*/ 1 h 40"/>
                <a:gd name="T54" fmla="*/ 0 w 43"/>
                <a:gd name="T55" fmla="*/ 1 h 40"/>
                <a:gd name="T56" fmla="*/ 0 w 43"/>
                <a:gd name="T57" fmla="*/ 0 h 40"/>
                <a:gd name="T58" fmla="*/ 17 w 43"/>
                <a:gd name="T59" fmla="*/ 0 h 40"/>
                <a:gd name="T60" fmla="*/ 17 w 43"/>
                <a:gd name="T61" fmla="*/ 1 h 40"/>
                <a:gd name="T62" fmla="*/ 15 w 43"/>
                <a:gd name="T63" fmla="*/ 1 h 40"/>
                <a:gd name="T64" fmla="*/ 13 w 43"/>
                <a:gd name="T65" fmla="*/ 2 h 40"/>
                <a:gd name="T66" fmla="*/ 11 w 43"/>
                <a:gd name="T67" fmla="*/ 3 h 40"/>
                <a:gd name="T68" fmla="*/ 11 w 43"/>
                <a:gd name="T69" fmla="*/ 7 h 40"/>
                <a:gd name="T70" fmla="*/ 11 w 43"/>
                <a:gd name="T71" fmla="*/ 19 h 40"/>
                <a:gd name="T72" fmla="*/ 15 w 43"/>
                <a:gd name="T73" fmla="*/ 15 h 40"/>
                <a:gd name="T74" fmla="*/ 26 w 43"/>
                <a:gd name="T75" fmla="*/ 5 h 40"/>
                <a:gd name="T76" fmla="*/ 26 w 43"/>
                <a:gd name="T77" fmla="*/ 3 h 40"/>
                <a:gd name="T78" fmla="*/ 26 w 43"/>
                <a:gd name="T79" fmla="*/ 1 h 40"/>
                <a:gd name="T80" fmla="*/ 24 w 43"/>
                <a:gd name="T81" fmla="*/ 1 h 40"/>
                <a:gd name="T82" fmla="*/ 23 w 43"/>
                <a:gd name="T83" fmla="*/ 1 h 40"/>
                <a:gd name="T84" fmla="*/ 23 w 43"/>
                <a:gd name="T85" fmla="*/ 0 h 40"/>
                <a:gd name="T86" fmla="*/ 37 w 43"/>
                <a:gd name="T87" fmla="*/ 0 h 40"/>
                <a:gd name="T88" fmla="*/ 37 w 43"/>
                <a:gd name="T89" fmla="*/ 1 h 40"/>
                <a:gd name="T90" fmla="*/ 35 w 43"/>
                <a:gd name="T91" fmla="*/ 1 h 40"/>
                <a:gd name="T92" fmla="*/ 32 w 43"/>
                <a:gd name="T93" fmla="*/ 3 h 40"/>
                <a:gd name="T94" fmla="*/ 29 w 43"/>
                <a:gd name="T95" fmla="*/ 6 h 40"/>
                <a:gd name="T96" fmla="*/ 23 w 43"/>
                <a:gd name="T97" fmla="*/ 12 h 40"/>
                <a:gd name="T98" fmla="*/ 17 w 43"/>
                <a:gd name="T99" fmla="*/ 18 h 40"/>
                <a:gd name="T100" fmla="*/ 17 w 43"/>
                <a:gd name="T101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40">
                  <a:moveTo>
                    <a:pt x="17" y="18"/>
                  </a:moveTo>
                  <a:lnTo>
                    <a:pt x="31" y="32"/>
                  </a:lnTo>
                  <a:cubicBezTo>
                    <a:pt x="34" y="35"/>
                    <a:pt x="36" y="36"/>
                    <a:pt x="38" y="37"/>
                  </a:cubicBezTo>
                  <a:cubicBezTo>
                    <a:pt x="39" y="38"/>
                    <a:pt x="41" y="38"/>
                    <a:pt x="43" y="38"/>
                  </a:cubicBezTo>
                  <a:lnTo>
                    <a:pt x="43" y="40"/>
                  </a:lnTo>
                  <a:lnTo>
                    <a:pt x="24" y="40"/>
                  </a:lnTo>
                  <a:lnTo>
                    <a:pt x="24" y="38"/>
                  </a:lnTo>
                  <a:cubicBezTo>
                    <a:pt x="25" y="39"/>
                    <a:pt x="26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7" y="36"/>
                    <a:pt x="27" y="36"/>
                    <a:pt x="27" y="35"/>
                  </a:cubicBezTo>
                  <a:cubicBezTo>
                    <a:pt x="26" y="35"/>
                    <a:pt x="26" y="34"/>
                    <a:pt x="25" y="33"/>
                  </a:cubicBezTo>
                  <a:lnTo>
                    <a:pt x="11" y="20"/>
                  </a:lnTo>
                  <a:lnTo>
                    <a:pt x="11" y="33"/>
                  </a:lnTo>
                  <a:cubicBezTo>
                    <a:pt x="11" y="35"/>
                    <a:pt x="11" y="36"/>
                    <a:pt x="12" y="37"/>
                  </a:cubicBezTo>
                  <a:cubicBezTo>
                    <a:pt x="12" y="37"/>
                    <a:pt x="12" y="37"/>
                    <a:pt x="13" y="38"/>
                  </a:cubicBezTo>
                  <a:cubicBezTo>
                    <a:pt x="14" y="38"/>
                    <a:pt x="14" y="39"/>
                    <a:pt x="15" y="38"/>
                  </a:cubicBezTo>
                  <a:lnTo>
                    <a:pt x="17" y="38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8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6" y="33"/>
                  </a:cubicBezTo>
                  <a:lnTo>
                    <a:pt x="6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5" y="1"/>
                    <a:pt x="14" y="1"/>
                    <a:pt x="13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lnTo>
                    <a:pt x="11" y="19"/>
                  </a:lnTo>
                  <a:cubicBezTo>
                    <a:pt x="12" y="19"/>
                    <a:pt x="13" y="17"/>
                    <a:pt x="15" y="15"/>
                  </a:cubicBezTo>
                  <a:cubicBezTo>
                    <a:pt x="21" y="10"/>
                    <a:pt x="24" y="6"/>
                    <a:pt x="26" y="5"/>
                  </a:cubicBezTo>
                  <a:cubicBezTo>
                    <a:pt x="26" y="4"/>
                    <a:pt x="26" y="3"/>
                    <a:pt x="26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lnTo>
                    <a:pt x="23" y="1"/>
                  </a:lnTo>
                  <a:lnTo>
                    <a:pt x="23" y="0"/>
                  </a:lnTo>
                  <a:lnTo>
                    <a:pt x="37" y="0"/>
                  </a:lnTo>
                  <a:lnTo>
                    <a:pt x="37" y="1"/>
                  </a:lnTo>
                  <a:cubicBezTo>
                    <a:pt x="37" y="1"/>
                    <a:pt x="36" y="1"/>
                    <a:pt x="35" y="1"/>
                  </a:cubicBezTo>
                  <a:cubicBezTo>
                    <a:pt x="34" y="2"/>
                    <a:pt x="33" y="2"/>
                    <a:pt x="32" y="3"/>
                  </a:cubicBezTo>
                  <a:cubicBezTo>
                    <a:pt x="31" y="3"/>
                    <a:pt x="30" y="4"/>
                    <a:pt x="29" y="6"/>
                  </a:cubicBezTo>
                  <a:cubicBezTo>
                    <a:pt x="28" y="6"/>
                    <a:pt x="26" y="8"/>
                    <a:pt x="23" y="12"/>
                  </a:cubicBezTo>
                  <a:lnTo>
                    <a:pt x="17" y="18"/>
                  </a:lnTo>
                  <a:close/>
                  <a:moveTo>
                    <a:pt x="17" y="18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5" name="Freeform 15852"/>
            <p:cNvSpPr>
              <a:spLocks noEditPoints="1"/>
            </p:cNvSpPr>
            <p:nvPr/>
          </p:nvSpPr>
          <p:spPr bwMode="auto">
            <a:xfrm>
              <a:off x="1939" y="2104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39 h 41"/>
                <a:gd name="T8" fmla="*/ 15 w 26"/>
                <a:gd name="T9" fmla="*/ 24 h 41"/>
                <a:gd name="T10" fmla="*/ 19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1 h 41"/>
                <a:gd name="T20" fmla="*/ 1 w 26"/>
                <a:gd name="T21" fmla="*/ 11 h 41"/>
                <a:gd name="T22" fmla="*/ 5 w 26"/>
                <a:gd name="T23" fmla="*/ 3 h 41"/>
                <a:gd name="T24" fmla="*/ 12 w 26"/>
                <a:gd name="T25" fmla="*/ 0 h 41"/>
                <a:gd name="T26" fmla="*/ 21 w 26"/>
                <a:gd name="T27" fmla="*/ 3 h 41"/>
                <a:gd name="T28" fmla="*/ 24 w 26"/>
                <a:gd name="T29" fmla="*/ 10 h 41"/>
                <a:gd name="T30" fmla="*/ 22 w 26"/>
                <a:gd name="T31" fmla="*/ 16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39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6"/>
                    <a:pt x="19" y="13"/>
                  </a:cubicBezTo>
                  <a:cubicBezTo>
                    <a:pt x="19" y="11"/>
                    <a:pt x="18" y="9"/>
                    <a:pt x="16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5"/>
                    <a:pt x="24" y="8"/>
                    <a:pt x="24" y="10"/>
                  </a:cubicBezTo>
                  <a:cubicBezTo>
                    <a:pt x="24" y="13"/>
                    <a:pt x="23" y="15"/>
                    <a:pt x="22" y="16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1" y="32"/>
                    <a:pt x="7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5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6" name="Freeform 15853"/>
            <p:cNvSpPr>
              <a:spLocks noEditPoints="1"/>
            </p:cNvSpPr>
            <p:nvPr/>
          </p:nvSpPr>
          <p:spPr bwMode="auto">
            <a:xfrm>
              <a:off x="1975" y="2104"/>
              <a:ext cx="30" cy="47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7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39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8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6 w 26"/>
                <a:gd name="T43" fmla="*/ 11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6"/>
                    <a:pt x="1" y="13"/>
                    <a:pt x="2" y="9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5"/>
                    <a:pt x="21" y="38"/>
                    <a:pt x="19" y="39"/>
                  </a:cubicBezTo>
                  <a:cubicBezTo>
                    <a:pt x="16" y="41"/>
                    <a:pt x="14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0" y="39"/>
                    <a:pt x="13" y="39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8" y="8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8" y="5"/>
                    <a:pt x="7" y="8"/>
                    <a:pt x="6" y="11"/>
                  </a:cubicBezTo>
                  <a:cubicBezTo>
                    <a:pt x="6" y="15"/>
                    <a:pt x="6" y="18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7" name="Freeform 15854"/>
            <p:cNvSpPr>
              <a:spLocks noEditPoints="1"/>
            </p:cNvSpPr>
            <p:nvPr/>
          </p:nvSpPr>
          <p:spPr bwMode="auto">
            <a:xfrm>
              <a:off x="2015" y="2104"/>
              <a:ext cx="18" cy="47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39 h 41"/>
                <a:gd name="T14" fmla="*/ 15 w 15"/>
                <a:gd name="T15" fmla="*/ 41 h 41"/>
                <a:gd name="T16" fmla="*/ 1 w 15"/>
                <a:gd name="T17" fmla="*/ 41 h 41"/>
                <a:gd name="T18" fmla="*/ 1 w 15"/>
                <a:gd name="T19" fmla="*/ 39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5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7"/>
                    <a:pt x="11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39"/>
                    <a:pt x="14" y="39"/>
                    <a:pt x="15" y="39"/>
                  </a:cubicBezTo>
                  <a:lnTo>
                    <a:pt x="15" y="41"/>
                  </a:lnTo>
                  <a:lnTo>
                    <a:pt x="1" y="41"/>
                  </a:lnTo>
                  <a:lnTo>
                    <a:pt x="1" y="39"/>
                  </a:lnTo>
                  <a:cubicBezTo>
                    <a:pt x="2" y="39"/>
                    <a:pt x="4" y="39"/>
                    <a:pt x="4" y="39"/>
                  </a:cubicBezTo>
                  <a:cubicBezTo>
                    <a:pt x="5" y="39"/>
                    <a:pt x="5" y="38"/>
                    <a:pt x="5" y="38"/>
                  </a:cubicBezTo>
                  <a:cubicBezTo>
                    <a:pt x="5" y="37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8" name="Freeform 15855"/>
            <p:cNvSpPr>
              <a:spLocks noEditPoints="1"/>
            </p:cNvSpPr>
            <p:nvPr/>
          </p:nvSpPr>
          <p:spPr bwMode="auto">
            <a:xfrm>
              <a:off x="2045" y="2104"/>
              <a:ext cx="27" cy="47"/>
            </a:xfrm>
            <a:custGeom>
              <a:avLst/>
              <a:gdLst>
                <a:gd name="T0" fmla="*/ 8 w 23"/>
                <a:gd name="T1" fmla="*/ 21 h 41"/>
                <a:gd name="T2" fmla="*/ 2 w 23"/>
                <a:gd name="T3" fmla="*/ 14 h 41"/>
                <a:gd name="T4" fmla="*/ 1 w 23"/>
                <a:gd name="T5" fmla="*/ 10 h 41"/>
                <a:gd name="T6" fmla="*/ 4 w 23"/>
                <a:gd name="T7" fmla="*/ 3 h 41"/>
                <a:gd name="T8" fmla="*/ 12 w 23"/>
                <a:gd name="T9" fmla="*/ 0 h 41"/>
                <a:gd name="T10" fmla="*/ 19 w 23"/>
                <a:gd name="T11" fmla="*/ 3 h 41"/>
                <a:gd name="T12" fmla="*/ 22 w 23"/>
                <a:gd name="T13" fmla="*/ 9 h 41"/>
                <a:gd name="T14" fmla="*/ 21 w 23"/>
                <a:gd name="T15" fmla="*/ 13 h 41"/>
                <a:gd name="T16" fmla="*/ 14 w 23"/>
                <a:gd name="T17" fmla="*/ 19 h 41"/>
                <a:gd name="T18" fmla="*/ 21 w 23"/>
                <a:gd name="T19" fmla="*/ 25 h 41"/>
                <a:gd name="T20" fmla="*/ 23 w 23"/>
                <a:gd name="T21" fmla="*/ 31 h 41"/>
                <a:gd name="T22" fmla="*/ 20 w 23"/>
                <a:gd name="T23" fmla="*/ 38 h 41"/>
                <a:gd name="T24" fmla="*/ 12 w 23"/>
                <a:gd name="T25" fmla="*/ 41 h 41"/>
                <a:gd name="T26" fmla="*/ 3 w 23"/>
                <a:gd name="T27" fmla="*/ 38 h 41"/>
                <a:gd name="T28" fmla="*/ 0 w 23"/>
                <a:gd name="T29" fmla="*/ 32 h 41"/>
                <a:gd name="T30" fmla="*/ 2 w 23"/>
                <a:gd name="T31" fmla="*/ 26 h 41"/>
                <a:gd name="T32" fmla="*/ 8 w 23"/>
                <a:gd name="T33" fmla="*/ 21 h 41"/>
                <a:gd name="T34" fmla="*/ 13 w 23"/>
                <a:gd name="T35" fmla="*/ 17 h 41"/>
                <a:gd name="T36" fmla="*/ 17 w 23"/>
                <a:gd name="T37" fmla="*/ 12 h 41"/>
                <a:gd name="T38" fmla="*/ 18 w 23"/>
                <a:gd name="T39" fmla="*/ 8 h 41"/>
                <a:gd name="T40" fmla="*/ 16 w 23"/>
                <a:gd name="T41" fmla="*/ 3 h 41"/>
                <a:gd name="T42" fmla="*/ 12 w 23"/>
                <a:gd name="T43" fmla="*/ 2 h 41"/>
                <a:gd name="T44" fmla="*/ 7 w 23"/>
                <a:gd name="T45" fmla="*/ 3 h 41"/>
                <a:gd name="T46" fmla="*/ 5 w 23"/>
                <a:gd name="T47" fmla="*/ 7 h 41"/>
                <a:gd name="T48" fmla="*/ 6 w 23"/>
                <a:gd name="T49" fmla="*/ 11 h 41"/>
                <a:gd name="T50" fmla="*/ 8 w 23"/>
                <a:gd name="T51" fmla="*/ 13 h 41"/>
                <a:gd name="T52" fmla="*/ 13 w 23"/>
                <a:gd name="T53" fmla="*/ 17 h 41"/>
                <a:gd name="T54" fmla="*/ 10 w 23"/>
                <a:gd name="T55" fmla="*/ 22 h 41"/>
                <a:gd name="T56" fmla="*/ 6 w 23"/>
                <a:gd name="T57" fmla="*/ 26 h 41"/>
                <a:gd name="T58" fmla="*/ 5 w 23"/>
                <a:gd name="T59" fmla="*/ 31 h 41"/>
                <a:gd name="T60" fmla="*/ 7 w 23"/>
                <a:gd name="T61" fmla="*/ 37 h 41"/>
                <a:gd name="T62" fmla="*/ 12 w 23"/>
                <a:gd name="T63" fmla="*/ 40 h 41"/>
                <a:gd name="T64" fmla="*/ 17 w 23"/>
                <a:gd name="T65" fmla="*/ 38 h 41"/>
                <a:gd name="T66" fmla="*/ 19 w 23"/>
                <a:gd name="T67" fmla="*/ 34 h 41"/>
                <a:gd name="T68" fmla="*/ 18 w 23"/>
                <a:gd name="T69" fmla="*/ 30 h 41"/>
                <a:gd name="T70" fmla="*/ 10 w 23"/>
                <a:gd name="T71" fmla="*/ 22 h 41"/>
                <a:gd name="T72" fmla="*/ 10 w 23"/>
                <a:gd name="T7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1">
                  <a:moveTo>
                    <a:pt x="8" y="21"/>
                  </a:moveTo>
                  <a:cubicBezTo>
                    <a:pt x="5" y="18"/>
                    <a:pt x="3" y="16"/>
                    <a:pt x="2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7"/>
                    <a:pt x="2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1" y="4"/>
                    <a:pt x="22" y="6"/>
                    <a:pt x="22" y="9"/>
                  </a:cubicBezTo>
                  <a:cubicBezTo>
                    <a:pt x="22" y="10"/>
                    <a:pt x="22" y="12"/>
                    <a:pt x="21" y="13"/>
                  </a:cubicBezTo>
                  <a:cubicBezTo>
                    <a:pt x="20" y="15"/>
                    <a:pt x="18" y="17"/>
                    <a:pt x="14" y="19"/>
                  </a:cubicBezTo>
                  <a:cubicBezTo>
                    <a:pt x="18" y="21"/>
                    <a:pt x="20" y="23"/>
                    <a:pt x="21" y="25"/>
                  </a:cubicBezTo>
                  <a:cubicBezTo>
                    <a:pt x="23" y="27"/>
                    <a:pt x="23" y="29"/>
                    <a:pt x="23" y="31"/>
                  </a:cubicBezTo>
                  <a:cubicBezTo>
                    <a:pt x="23" y="34"/>
                    <a:pt x="22" y="36"/>
                    <a:pt x="20" y="38"/>
                  </a:cubicBezTo>
                  <a:cubicBezTo>
                    <a:pt x="18" y="40"/>
                    <a:pt x="15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4"/>
                    <a:pt x="17" y="12"/>
                  </a:cubicBezTo>
                  <a:cubicBezTo>
                    <a:pt x="18" y="11"/>
                    <a:pt x="18" y="10"/>
                    <a:pt x="18" y="8"/>
                  </a:cubicBezTo>
                  <a:cubicBezTo>
                    <a:pt x="18" y="6"/>
                    <a:pt x="18" y="5"/>
                    <a:pt x="16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0" y="2"/>
                    <a:pt x="8" y="2"/>
                    <a:pt x="7" y="3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7" y="13"/>
                    <a:pt x="8" y="13"/>
                  </a:cubicBezTo>
                  <a:lnTo>
                    <a:pt x="13" y="17"/>
                  </a:lnTo>
                  <a:close/>
                  <a:moveTo>
                    <a:pt x="10" y="22"/>
                  </a:moveTo>
                  <a:cubicBezTo>
                    <a:pt x="8" y="23"/>
                    <a:pt x="7" y="25"/>
                    <a:pt x="6" y="26"/>
                  </a:cubicBezTo>
                  <a:cubicBezTo>
                    <a:pt x="5" y="28"/>
                    <a:pt x="5" y="30"/>
                    <a:pt x="5" y="31"/>
                  </a:cubicBezTo>
                  <a:cubicBezTo>
                    <a:pt x="5" y="34"/>
                    <a:pt x="6" y="36"/>
                    <a:pt x="7" y="37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18" y="37"/>
                    <a:pt x="19" y="35"/>
                    <a:pt x="19" y="34"/>
                  </a:cubicBezTo>
                  <a:cubicBezTo>
                    <a:pt x="19" y="32"/>
                    <a:pt x="19" y="31"/>
                    <a:pt x="18" y="30"/>
                  </a:cubicBezTo>
                  <a:cubicBezTo>
                    <a:pt x="17" y="28"/>
                    <a:pt x="14" y="25"/>
                    <a:pt x="10" y="22"/>
                  </a:cubicBezTo>
                  <a:close/>
                  <a:moveTo>
                    <a:pt x="10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9" name="Freeform 15856"/>
            <p:cNvSpPr>
              <a:spLocks noEditPoints="1"/>
            </p:cNvSpPr>
            <p:nvPr/>
          </p:nvSpPr>
          <p:spPr bwMode="auto">
            <a:xfrm>
              <a:off x="2695" y="1941"/>
              <a:ext cx="42" cy="47"/>
            </a:xfrm>
            <a:custGeom>
              <a:avLst/>
              <a:gdLst>
                <a:gd name="T0" fmla="*/ 34 w 36"/>
                <a:gd name="T1" fmla="*/ 0 h 41"/>
                <a:gd name="T2" fmla="*/ 35 w 36"/>
                <a:gd name="T3" fmla="*/ 13 h 41"/>
                <a:gd name="T4" fmla="*/ 34 w 36"/>
                <a:gd name="T5" fmla="*/ 13 h 41"/>
                <a:gd name="T6" fmla="*/ 29 w 36"/>
                <a:gd name="T7" fmla="*/ 5 h 41"/>
                <a:gd name="T8" fmla="*/ 21 w 36"/>
                <a:gd name="T9" fmla="*/ 2 h 41"/>
                <a:gd name="T10" fmla="*/ 14 w 36"/>
                <a:gd name="T11" fmla="*/ 4 h 41"/>
                <a:gd name="T12" fmla="*/ 9 w 36"/>
                <a:gd name="T13" fmla="*/ 10 h 41"/>
                <a:gd name="T14" fmla="*/ 7 w 36"/>
                <a:gd name="T15" fmla="*/ 21 h 41"/>
                <a:gd name="T16" fmla="*/ 9 w 36"/>
                <a:gd name="T17" fmla="*/ 31 h 41"/>
                <a:gd name="T18" fmla="*/ 14 w 36"/>
                <a:gd name="T19" fmla="*/ 37 h 41"/>
                <a:gd name="T20" fmla="*/ 22 w 36"/>
                <a:gd name="T21" fmla="*/ 39 h 41"/>
                <a:gd name="T22" fmla="*/ 29 w 36"/>
                <a:gd name="T23" fmla="*/ 37 h 41"/>
                <a:gd name="T24" fmla="*/ 35 w 36"/>
                <a:gd name="T25" fmla="*/ 31 h 41"/>
                <a:gd name="T26" fmla="*/ 36 w 36"/>
                <a:gd name="T27" fmla="*/ 31 h 41"/>
                <a:gd name="T28" fmla="*/ 29 w 36"/>
                <a:gd name="T29" fmla="*/ 39 h 41"/>
                <a:gd name="T30" fmla="*/ 20 w 36"/>
                <a:gd name="T31" fmla="*/ 41 h 41"/>
                <a:gd name="T32" fmla="*/ 4 w 36"/>
                <a:gd name="T33" fmla="*/ 34 h 41"/>
                <a:gd name="T34" fmla="*/ 0 w 36"/>
                <a:gd name="T35" fmla="*/ 21 h 41"/>
                <a:gd name="T36" fmla="*/ 3 w 36"/>
                <a:gd name="T37" fmla="*/ 10 h 41"/>
                <a:gd name="T38" fmla="*/ 10 w 36"/>
                <a:gd name="T39" fmla="*/ 3 h 41"/>
                <a:gd name="T40" fmla="*/ 20 w 36"/>
                <a:gd name="T41" fmla="*/ 0 h 41"/>
                <a:gd name="T42" fmla="*/ 29 w 36"/>
                <a:gd name="T43" fmla="*/ 2 h 41"/>
                <a:gd name="T44" fmla="*/ 31 w 36"/>
                <a:gd name="T45" fmla="*/ 3 h 41"/>
                <a:gd name="T46" fmla="*/ 32 w 36"/>
                <a:gd name="T47" fmla="*/ 2 h 41"/>
                <a:gd name="T48" fmla="*/ 33 w 36"/>
                <a:gd name="T49" fmla="*/ 0 h 41"/>
                <a:gd name="T50" fmla="*/ 34 w 36"/>
                <a:gd name="T51" fmla="*/ 0 h 41"/>
                <a:gd name="T52" fmla="*/ 34 w 36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1">
                  <a:moveTo>
                    <a:pt x="34" y="0"/>
                  </a:moveTo>
                  <a:lnTo>
                    <a:pt x="35" y="13"/>
                  </a:lnTo>
                  <a:lnTo>
                    <a:pt x="34" y="13"/>
                  </a:lnTo>
                  <a:cubicBezTo>
                    <a:pt x="33" y="9"/>
                    <a:pt x="31" y="6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3"/>
                    <a:pt x="11" y="35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9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1"/>
                    <a:pt x="20" y="41"/>
                  </a:cubicBezTo>
                  <a:cubicBezTo>
                    <a:pt x="13" y="41"/>
                    <a:pt x="8" y="39"/>
                    <a:pt x="4" y="34"/>
                  </a:cubicBezTo>
                  <a:cubicBezTo>
                    <a:pt x="2" y="30"/>
                    <a:pt x="0" y="26"/>
                    <a:pt x="0" y="21"/>
                  </a:cubicBezTo>
                  <a:cubicBezTo>
                    <a:pt x="0" y="17"/>
                    <a:pt x="1" y="14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2"/>
                    <a:pt x="30" y="3"/>
                    <a:pt x="31" y="3"/>
                  </a:cubicBezTo>
                  <a:cubicBezTo>
                    <a:pt x="31" y="3"/>
                    <a:pt x="32" y="2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0" name="Freeform 15857"/>
            <p:cNvSpPr>
              <a:spLocks noEditPoints="1"/>
            </p:cNvSpPr>
            <p:nvPr/>
          </p:nvSpPr>
          <p:spPr bwMode="auto">
            <a:xfrm>
              <a:off x="2741" y="1941"/>
              <a:ext cx="42" cy="47"/>
            </a:xfrm>
            <a:custGeom>
              <a:avLst/>
              <a:gdLst>
                <a:gd name="T0" fmla="*/ 34 w 36"/>
                <a:gd name="T1" fmla="*/ 0 h 41"/>
                <a:gd name="T2" fmla="*/ 35 w 36"/>
                <a:gd name="T3" fmla="*/ 13 h 41"/>
                <a:gd name="T4" fmla="*/ 34 w 36"/>
                <a:gd name="T5" fmla="*/ 13 h 41"/>
                <a:gd name="T6" fmla="*/ 29 w 36"/>
                <a:gd name="T7" fmla="*/ 5 h 41"/>
                <a:gd name="T8" fmla="*/ 21 w 36"/>
                <a:gd name="T9" fmla="*/ 2 h 41"/>
                <a:gd name="T10" fmla="*/ 14 w 36"/>
                <a:gd name="T11" fmla="*/ 4 h 41"/>
                <a:gd name="T12" fmla="*/ 9 w 36"/>
                <a:gd name="T13" fmla="*/ 10 h 41"/>
                <a:gd name="T14" fmla="*/ 7 w 36"/>
                <a:gd name="T15" fmla="*/ 21 h 41"/>
                <a:gd name="T16" fmla="*/ 9 w 36"/>
                <a:gd name="T17" fmla="*/ 31 h 41"/>
                <a:gd name="T18" fmla="*/ 14 w 36"/>
                <a:gd name="T19" fmla="*/ 37 h 41"/>
                <a:gd name="T20" fmla="*/ 22 w 36"/>
                <a:gd name="T21" fmla="*/ 39 h 41"/>
                <a:gd name="T22" fmla="*/ 29 w 36"/>
                <a:gd name="T23" fmla="*/ 37 h 41"/>
                <a:gd name="T24" fmla="*/ 35 w 36"/>
                <a:gd name="T25" fmla="*/ 31 h 41"/>
                <a:gd name="T26" fmla="*/ 36 w 36"/>
                <a:gd name="T27" fmla="*/ 31 h 41"/>
                <a:gd name="T28" fmla="*/ 29 w 36"/>
                <a:gd name="T29" fmla="*/ 39 h 41"/>
                <a:gd name="T30" fmla="*/ 20 w 36"/>
                <a:gd name="T31" fmla="*/ 41 h 41"/>
                <a:gd name="T32" fmla="*/ 4 w 36"/>
                <a:gd name="T33" fmla="*/ 34 h 41"/>
                <a:gd name="T34" fmla="*/ 0 w 36"/>
                <a:gd name="T35" fmla="*/ 21 h 41"/>
                <a:gd name="T36" fmla="*/ 3 w 36"/>
                <a:gd name="T37" fmla="*/ 10 h 41"/>
                <a:gd name="T38" fmla="*/ 10 w 36"/>
                <a:gd name="T39" fmla="*/ 3 h 41"/>
                <a:gd name="T40" fmla="*/ 20 w 36"/>
                <a:gd name="T41" fmla="*/ 0 h 41"/>
                <a:gd name="T42" fmla="*/ 29 w 36"/>
                <a:gd name="T43" fmla="*/ 2 h 41"/>
                <a:gd name="T44" fmla="*/ 31 w 36"/>
                <a:gd name="T45" fmla="*/ 3 h 41"/>
                <a:gd name="T46" fmla="*/ 32 w 36"/>
                <a:gd name="T47" fmla="*/ 2 h 41"/>
                <a:gd name="T48" fmla="*/ 33 w 36"/>
                <a:gd name="T49" fmla="*/ 0 h 41"/>
                <a:gd name="T50" fmla="*/ 34 w 36"/>
                <a:gd name="T51" fmla="*/ 0 h 41"/>
                <a:gd name="T52" fmla="*/ 34 w 36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1">
                  <a:moveTo>
                    <a:pt x="34" y="0"/>
                  </a:moveTo>
                  <a:lnTo>
                    <a:pt x="35" y="13"/>
                  </a:lnTo>
                  <a:lnTo>
                    <a:pt x="34" y="13"/>
                  </a:lnTo>
                  <a:cubicBezTo>
                    <a:pt x="33" y="9"/>
                    <a:pt x="31" y="6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3"/>
                    <a:pt x="11" y="35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9" y="37"/>
                  </a:cubicBezTo>
                  <a:cubicBezTo>
                    <a:pt x="31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1"/>
                    <a:pt x="20" y="41"/>
                  </a:cubicBezTo>
                  <a:cubicBezTo>
                    <a:pt x="13" y="41"/>
                    <a:pt x="8" y="39"/>
                    <a:pt x="4" y="34"/>
                  </a:cubicBezTo>
                  <a:cubicBezTo>
                    <a:pt x="2" y="30"/>
                    <a:pt x="0" y="26"/>
                    <a:pt x="0" y="21"/>
                  </a:cubicBezTo>
                  <a:cubicBezTo>
                    <a:pt x="0" y="17"/>
                    <a:pt x="1" y="14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2"/>
                    <a:pt x="30" y="3"/>
                    <a:pt x="31" y="3"/>
                  </a:cubicBezTo>
                  <a:cubicBezTo>
                    <a:pt x="31" y="3"/>
                    <a:pt x="32" y="2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1" name="Freeform 15858"/>
            <p:cNvSpPr>
              <a:spLocks noEditPoints="1"/>
            </p:cNvSpPr>
            <p:nvPr/>
          </p:nvSpPr>
          <p:spPr bwMode="auto">
            <a:xfrm>
              <a:off x="2804" y="1941"/>
              <a:ext cx="48" cy="46"/>
            </a:xfrm>
            <a:custGeom>
              <a:avLst/>
              <a:gdLst>
                <a:gd name="T0" fmla="*/ 27 w 42"/>
                <a:gd name="T1" fmla="*/ 27 h 40"/>
                <a:gd name="T2" fmla="*/ 11 w 42"/>
                <a:gd name="T3" fmla="*/ 27 h 40"/>
                <a:gd name="T4" fmla="*/ 8 w 42"/>
                <a:gd name="T5" fmla="*/ 33 h 40"/>
                <a:gd name="T6" fmla="*/ 8 w 42"/>
                <a:gd name="T7" fmla="*/ 37 h 40"/>
                <a:gd name="T8" fmla="*/ 8 w 42"/>
                <a:gd name="T9" fmla="*/ 38 h 40"/>
                <a:gd name="T10" fmla="*/ 12 w 42"/>
                <a:gd name="T11" fmla="*/ 39 h 40"/>
                <a:gd name="T12" fmla="*/ 12 w 42"/>
                <a:gd name="T13" fmla="*/ 40 h 40"/>
                <a:gd name="T14" fmla="*/ 0 w 42"/>
                <a:gd name="T15" fmla="*/ 40 h 40"/>
                <a:gd name="T16" fmla="*/ 0 w 42"/>
                <a:gd name="T17" fmla="*/ 39 h 40"/>
                <a:gd name="T18" fmla="*/ 3 w 42"/>
                <a:gd name="T19" fmla="*/ 38 h 40"/>
                <a:gd name="T20" fmla="*/ 6 w 42"/>
                <a:gd name="T21" fmla="*/ 33 h 40"/>
                <a:gd name="T22" fmla="*/ 20 w 42"/>
                <a:gd name="T23" fmla="*/ 0 h 40"/>
                <a:gd name="T24" fmla="*/ 21 w 42"/>
                <a:gd name="T25" fmla="*/ 0 h 40"/>
                <a:gd name="T26" fmla="*/ 35 w 42"/>
                <a:gd name="T27" fmla="*/ 33 h 40"/>
                <a:gd name="T28" fmla="*/ 38 w 42"/>
                <a:gd name="T29" fmla="*/ 38 h 40"/>
                <a:gd name="T30" fmla="*/ 42 w 42"/>
                <a:gd name="T31" fmla="*/ 39 h 40"/>
                <a:gd name="T32" fmla="*/ 42 w 42"/>
                <a:gd name="T33" fmla="*/ 40 h 40"/>
                <a:gd name="T34" fmla="*/ 26 w 42"/>
                <a:gd name="T35" fmla="*/ 40 h 40"/>
                <a:gd name="T36" fmla="*/ 26 w 42"/>
                <a:gd name="T37" fmla="*/ 39 h 40"/>
                <a:gd name="T38" fmla="*/ 29 w 42"/>
                <a:gd name="T39" fmla="*/ 39 h 40"/>
                <a:gd name="T40" fmla="*/ 30 w 42"/>
                <a:gd name="T41" fmla="*/ 37 h 40"/>
                <a:gd name="T42" fmla="*/ 29 w 42"/>
                <a:gd name="T43" fmla="*/ 33 h 40"/>
                <a:gd name="T44" fmla="*/ 27 w 42"/>
                <a:gd name="T45" fmla="*/ 27 h 40"/>
                <a:gd name="T46" fmla="*/ 26 w 42"/>
                <a:gd name="T47" fmla="*/ 25 h 40"/>
                <a:gd name="T48" fmla="*/ 19 w 42"/>
                <a:gd name="T49" fmla="*/ 9 h 40"/>
                <a:gd name="T50" fmla="*/ 12 w 42"/>
                <a:gd name="T51" fmla="*/ 25 h 40"/>
                <a:gd name="T52" fmla="*/ 26 w 42"/>
                <a:gd name="T53" fmla="*/ 25 h 40"/>
                <a:gd name="T54" fmla="*/ 26 w 42"/>
                <a:gd name="T55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0">
                  <a:moveTo>
                    <a:pt x="27" y="27"/>
                  </a:moveTo>
                  <a:lnTo>
                    <a:pt x="11" y="27"/>
                  </a:lnTo>
                  <a:lnTo>
                    <a:pt x="8" y="33"/>
                  </a:lnTo>
                  <a:cubicBezTo>
                    <a:pt x="8" y="35"/>
                    <a:pt x="8" y="36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9"/>
                    <a:pt x="10" y="39"/>
                    <a:pt x="12" y="39"/>
                  </a:cubicBezTo>
                  <a:lnTo>
                    <a:pt x="12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1" y="39"/>
                    <a:pt x="2" y="39"/>
                    <a:pt x="3" y="38"/>
                  </a:cubicBezTo>
                  <a:cubicBezTo>
                    <a:pt x="4" y="37"/>
                    <a:pt x="5" y="35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7"/>
                    <a:pt x="38" y="38"/>
                  </a:cubicBezTo>
                  <a:cubicBezTo>
                    <a:pt x="39" y="39"/>
                    <a:pt x="40" y="39"/>
                    <a:pt x="42" y="39"/>
                  </a:cubicBezTo>
                  <a:lnTo>
                    <a:pt x="42" y="40"/>
                  </a:lnTo>
                  <a:lnTo>
                    <a:pt x="26" y="40"/>
                  </a:lnTo>
                  <a:lnTo>
                    <a:pt x="26" y="39"/>
                  </a:lnTo>
                  <a:cubicBezTo>
                    <a:pt x="28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30" y="35"/>
                    <a:pt x="29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2" name="Freeform 15859"/>
            <p:cNvSpPr>
              <a:spLocks noEditPoints="1"/>
            </p:cNvSpPr>
            <p:nvPr/>
          </p:nvSpPr>
          <p:spPr bwMode="auto">
            <a:xfrm>
              <a:off x="2853" y="1942"/>
              <a:ext cx="48" cy="46"/>
            </a:xfrm>
            <a:custGeom>
              <a:avLst/>
              <a:gdLst>
                <a:gd name="T0" fmla="*/ 28 w 42"/>
                <a:gd name="T1" fmla="*/ 1 h 40"/>
                <a:gd name="T2" fmla="*/ 28 w 42"/>
                <a:gd name="T3" fmla="*/ 0 h 40"/>
                <a:gd name="T4" fmla="*/ 42 w 42"/>
                <a:gd name="T5" fmla="*/ 0 h 40"/>
                <a:gd name="T6" fmla="*/ 42 w 42"/>
                <a:gd name="T7" fmla="*/ 1 h 40"/>
                <a:gd name="T8" fmla="*/ 41 w 42"/>
                <a:gd name="T9" fmla="*/ 1 h 40"/>
                <a:gd name="T10" fmla="*/ 37 w 42"/>
                <a:gd name="T11" fmla="*/ 3 h 40"/>
                <a:gd name="T12" fmla="*/ 36 w 42"/>
                <a:gd name="T13" fmla="*/ 7 h 40"/>
                <a:gd name="T14" fmla="*/ 36 w 42"/>
                <a:gd name="T15" fmla="*/ 23 h 40"/>
                <a:gd name="T16" fmla="*/ 35 w 42"/>
                <a:gd name="T17" fmla="*/ 32 h 40"/>
                <a:gd name="T18" fmla="*/ 31 w 42"/>
                <a:gd name="T19" fmla="*/ 38 h 40"/>
                <a:gd name="T20" fmla="*/ 21 w 42"/>
                <a:gd name="T21" fmla="*/ 40 h 40"/>
                <a:gd name="T22" fmla="*/ 11 w 42"/>
                <a:gd name="T23" fmla="*/ 38 h 40"/>
                <a:gd name="T24" fmla="*/ 6 w 42"/>
                <a:gd name="T25" fmla="*/ 32 h 40"/>
                <a:gd name="T26" fmla="*/ 6 w 42"/>
                <a:gd name="T27" fmla="*/ 22 h 40"/>
                <a:gd name="T28" fmla="*/ 6 w 42"/>
                <a:gd name="T29" fmla="*/ 7 h 40"/>
                <a:gd name="T30" fmla="*/ 5 w 42"/>
                <a:gd name="T31" fmla="*/ 2 h 40"/>
                <a:gd name="T32" fmla="*/ 1 w 42"/>
                <a:gd name="T33" fmla="*/ 1 h 40"/>
                <a:gd name="T34" fmla="*/ 0 w 42"/>
                <a:gd name="T35" fmla="*/ 1 h 40"/>
                <a:gd name="T36" fmla="*/ 0 w 42"/>
                <a:gd name="T37" fmla="*/ 0 h 40"/>
                <a:gd name="T38" fmla="*/ 17 w 42"/>
                <a:gd name="T39" fmla="*/ 0 h 40"/>
                <a:gd name="T40" fmla="*/ 17 w 42"/>
                <a:gd name="T41" fmla="*/ 1 h 40"/>
                <a:gd name="T42" fmla="*/ 15 w 42"/>
                <a:gd name="T43" fmla="*/ 1 h 40"/>
                <a:gd name="T44" fmla="*/ 12 w 42"/>
                <a:gd name="T45" fmla="*/ 2 h 40"/>
                <a:gd name="T46" fmla="*/ 11 w 42"/>
                <a:gd name="T47" fmla="*/ 7 h 40"/>
                <a:gd name="T48" fmla="*/ 11 w 42"/>
                <a:gd name="T49" fmla="*/ 24 h 40"/>
                <a:gd name="T50" fmla="*/ 12 w 42"/>
                <a:gd name="T51" fmla="*/ 29 h 40"/>
                <a:gd name="T52" fmla="*/ 13 w 42"/>
                <a:gd name="T53" fmla="*/ 34 h 40"/>
                <a:gd name="T54" fmla="*/ 16 w 42"/>
                <a:gd name="T55" fmla="*/ 37 h 40"/>
                <a:gd name="T56" fmla="*/ 21 w 42"/>
                <a:gd name="T57" fmla="*/ 38 h 40"/>
                <a:gd name="T58" fmla="*/ 28 w 42"/>
                <a:gd name="T59" fmla="*/ 36 h 40"/>
                <a:gd name="T60" fmla="*/ 33 w 42"/>
                <a:gd name="T61" fmla="*/ 32 h 40"/>
                <a:gd name="T62" fmla="*/ 34 w 42"/>
                <a:gd name="T63" fmla="*/ 23 h 40"/>
                <a:gd name="T64" fmla="*/ 34 w 42"/>
                <a:gd name="T65" fmla="*/ 7 h 40"/>
                <a:gd name="T66" fmla="*/ 33 w 42"/>
                <a:gd name="T67" fmla="*/ 2 h 40"/>
                <a:gd name="T68" fmla="*/ 30 w 42"/>
                <a:gd name="T69" fmla="*/ 1 h 40"/>
                <a:gd name="T70" fmla="*/ 28 w 42"/>
                <a:gd name="T71" fmla="*/ 1 h 40"/>
                <a:gd name="T72" fmla="*/ 28 w 42"/>
                <a:gd name="T7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40">
                  <a:moveTo>
                    <a:pt x="28" y="1"/>
                  </a:moveTo>
                  <a:lnTo>
                    <a:pt x="28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1"/>
                  </a:lnTo>
                  <a:cubicBezTo>
                    <a:pt x="39" y="1"/>
                    <a:pt x="38" y="1"/>
                    <a:pt x="37" y="3"/>
                  </a:cubicBezTo>
                  <a:cubicBezTo>
                    <a:pt x="37" y="3"/>
                    <a:pt x="36" y="5"/>
                    <a:pt x="36" y="7"/>
                  </a:cubicBezTo>
                  <a:lnTo>
                    <a:pt x="36" y="23"/>
                  </a:lnTo>
                  <a:cubicBezTo>
                    <a:pt x="36" y="27"/>
                    <a:pt x="36" y="30"/>
                    <a:pt x="35" y="32"/>
                  </a:cubicBezTo>
                  <a:cubicBezTo>
                    <a:pt x="34" y="35"/>
                    <a:pt x="33" y="37"/>
                    <a:pt x="31" y="38"/>
                  </a:cubicBezTo>
                  <a:cubicBezTo>
                    <a:pt x="28" y="40"/>
                    <a:pt x="25" y="40"/>
                    <a:pt x="21" y="40"/>
                  </a:cubicBezTo>
                  <a:cubicBezTo>
                    <a:pt x="17" y="40"/>
                    <a:pt x="13" y="40"/>
                    <a:pt x="11" y="38"/>
                  </a:cubicBezTo>
                  <a:cubicBezTo>
                    <a:pt x="9" y="37"/>
                    <a:pt x="7" y="35"/>
                    <a:pt x="6" y="32"/>
                  </a:cubicBezTo>
                  <a:cubicBezTo>
                    <a:pt x="6" y="30"/>
                    <a:pt x="5" y="27"/>
                    <a:pt x="6" y="22"/>
                  </a:cubicBezTo>
                  <a:lnTo>
                    <a:pt x="6" y="7"/>
                  </a:lnTo>
                  <a:cubicBezTo>
                    <a:pt x="5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4" y="1"/>
                    <a:pt x="13" y="1"/>
                    <a:pt x="12" y="2"/>
                  </a:cubicBezTo>
                  <a:cubicBezTo>
                    <a:pt x="11" y="3"/>
                    <a:pt x="11" y="5"/>
                    <a:pt x="11" y="7"/>
                  </a:cubicBezTo>
                  <a:lnTo>
                    <a:pt x="11" y="24"/>
                  </a:lnTo>
                  <a:cubicBezTo>
                    <a:pt x="11" y="26"/>
                    <a:pt x="11" y="27"/>
                    <a:pt x="12" y="29"/>
                  </a:cubicBezTo>
                  <a:cubicBezTo>
                    <a:pt x="12" y="31"/>
                    <a:pt x="12" y="33"/>
                    <a:pt x="13" y="34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18" y="38"/>
                    <a:pt x="19" y="38"/>
                    <a:pt x="21" y="38"/>
                  </a:cubicBezTo>
                  <a:cubicBezTo>
                    <a:pt x="24" y="38"/>
                    <a:pt x="26" y="37"/>
                    <a:pt x="28" y="36"/>
                  </a:cubicBezTo>
                  <a:cubicBezTo>
                    <a:pt x="30" y="35"/>
                    <a:pt x="32" y="34"/>
                    <a:pt x="33" y="32"/>
                  </a:cubicBezTo>
                  <a:cubicBezTo>
                    <a:pt x="33" y="30"/>
                    <a:pt x="34" y="27"/>
                    <a:pt x="34" y="23"/>
                  </a:cubicBezTo>
                  <a:lnTo>
                    <a:pt x="34" y="7"/>
                  </a:lnTo>
                  <a:cubicBezTo>
                    <a:pt x="34" y="4"/>
                    <a:pt x="33" y="3"/>
                    <a:pt x="33" y="2"/>
                  </a:cubicBezTo>
                  <a:cubicBezTo>
                    <a:pt x="32" y="1"/>
                    <a:pt x="31" y="1"/>
                    <a:pt x="30" y="1"/>
                  </a:cubicBezTo>
                  <a:lnTo>
                    <a:pt x="28" y="1"/>
                  </a:lnTo>
                  <a:close/>
                  <a:moveTo>
                    <a:pt x="28" y="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3" name="Freeform 15860"/>
            <p:cNvSpPr>
              <a:spLocks noEditPoints="1"/>
            </p:cNvSpPr>
            <p:nvPr/>
          </p:nvSpPr>
          <p:spPr bwMode="auto">
            <a:xfrm>
              <a:off x="2906" y="1941"/>
              <a:ext cx="31" cy="47"/>
            </a:xfrm>
            <a:custGeom>
              <a:avLst/>
              <a:gdLst>
                <a:gd name="T0" fmla="*/ 24 w 27"/>
                <a:gd name="T1" fmla="*/ 0 h 41"/>
                <a:gd name="T2" fmla="*/ 24 w 27"/>
                <a:gd name="T3" fmla="*/ 14 h 41"/>
                <a:gd name="T4" fmla="*/ 23 w 27"/>
                <a:gd name="T5" fmla="*/ 14 h 41"/>
                <a:gd name="T6" fmla="*/ 21 w 27"/>
                <a:gd name="T7" fmla="*/ 7 h 41"/>
                <a:gd name="T8" fmla="*/ 17 w 27"/>
                <a:gd name="T9" fmla="*/ 4 h 41"/>
                <a:gd name="T10" fmla="*/ 12 w 27"/>
                <a:gd name="T11" fmla="*/ 2 h 41"/>
                <a:gd name="T12" fmla="*/ 7 w 27"/>
                <a:gd name="T13" fmla="*/ 4 h 41"/>
                <a:gd name="T14" fmla="*/ 5 w 27"/>
                <a:gd name="T15" fmla="*/ 8 h 41"/>
                <a:gd name="T16" fmla="*/ 6 w 27"/>
                <a:gd name="T17" fmla="*/ 12 h 41"/>
                <a:gd name="T18" fmla="*/ 15 w 27"/>
                <a:gd name="T19" fmla="*/ 17 h 41"/>
                <a:gd name="T20" fmla="*/ 23 w 27"/>
                <a:gd name="T21" fmla="*/ 22 h 41"/>
                <a:gd name="T22" fmla="*/ 26 w 27"/>
                <a:gd name="T23" fmla="*/ 26 h 41"/>
                <a:gd name="T24" fmla="*/ 27 w 27"/>
                <a:gd name="T25" fmla="*/ 30 h 41"/>
                <a:gd name="T26" fmla="*/ 23 w 27"/>
                <a:gd name="T27" fmla="*/ 38 h 41"/>
                <a:gd name="T28" fmla="*/ 14 w 27"/>
                <a:gd name="T29" fmla="*/ 41 h 41"/>
                <a:gd name="T30" fmla="*/ 11 w 27"/>
                <a:gd name="T31" fmla="*/ 41 h 41"/>
                <a:gd name="T32" fmla="*/ 7 w 27"/>
                <a:gd name="T33" fmla="*/ 40 h 41"/>
                <a:gd name="T34" fmla="*/ 4 w 27"/>
                <a:gd name="T35" fmla="*/ 39 h 41"/>
                <a:gd name="T36" fmla="*/ 3 w 27"/>
                <a:gd name="T37" fmla="*/ 40 h 41"/>
                <a:gd name="T38" fmla="*/ 2 w 27"/>
                <a:gd name="T39" fmla="*/ 41 h 41"/>
                <a:gd name="T40" fmla="*/ 1 w 27"/>
                <a:gd name="T41" fmla="*/ 41 h 41"/>
                <a:gd name="T42" fmla="*/ 1 w 27"/>
                <a:gd name="T43" fmla="*/ 28 h 41"/>
                <a:gd name="T44" fmla="*/ 2 w 27"/>
                <a:gd name="T45" fmla="*/ 28 h 41"/>
                <a:gd name="T46" fmla="*/ 4 w 27"/>
                <a:gd name="T47" fmla="*/ 34 h 41"/>
                <a:gd name="T48" fmla="*/ 8 w 27"/>
                <a:gd name="T49" fmla="*/ 38 h 41"/>
                <a:gd name="T50" fmla="*/ 14 w 27"/>
                <a:gd name="T51" fmla="*/ 39 h 41"/>
                <a:gd name="T52" fmla="*/ 20 w 27"/>
                <a:gd name="T53" fmla="*/ 37 h 41"/>
                <a:gd name="T54" fmla="*/ 22 w 27"/>
                <a:gd name="T55" fmla="*/ 33 h 41"/>
                <a:gd name="T56" fmla="*/ 21 w 27"/>
                <a:gd name="T57" fmla="*/ 30 h 41"/>
                <a:gd name="T58" fmla="*/ 18 w 27"/>
                <a:gd name="T59" fmla="*/ 27 h 41"/>
                <a:gd name="T60" fmla="*/ 12 w 27"/>
                <a:gd name="T61" fmla="*/ 23 h 41"/>
                <a:gd name="T62" fmla="*/ 5 w 27"/>
                <a:gd name="T63" fmla="*/ 19 h 41"/>
                <a:gd name="T64" fmla="*/ 2 w 27"/>
                <a:gd name="T65" fmla="*/ 15 h 41"/>
                <a:gd name="T66" fmla="*/ 1 w 27"/>
                <a:gd name="T67" fmla="*/ 10 h 41"/>
                <a:gd name="T68" fmla="*/ 4 w 27"/>
                <a:gd name="T69" fmla="*/ 3 h 41"/>
                <a:gd name="T70" fmla="*/ 12 w 27"/>
                <a:gd name="T71" fmla="*/ 0 h 41"/>
                <a:gd name="T72" fmla="*/ 19 w 27"/>
                <a:gd name="T73" fmla="*/ 1 h 41"/>
                <a:gd name="T74" fmla="*/ 21 w 27"/>
                <a:gd name="T75" fmla="*/ 2 h 41"/>
                <a:gd name="T76" fmla="*/ 22 w 27"/>
                <a:gd name="T77" fmla="*/ 2 h 41"/>
                <a:gd name="T78" fmla="*/ 23 w 27"/>
                <a:gd name="T79" fmla="*/ 0 h 41"/>
                <a:gd name="T80" fmla="*/ 24 w 27"/>
                <a:gd name="T81" fmla="*/ 0 h 41"/>
                <a:gd name="T82" fmla="*/ 24 w 27"/>
                <a:gd name="T8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41">
                  <a:moveTo>
                    <a:pt x="24" y="0"/>
                  </a:moveTo>
                  <a:lnTo>
                    <a:pt x="24" y="14"/>
                  </a:lnTo>
                  <a:lnTo>
                    <a:pt x="23" y="14"/>
                  </a:lnTo>
                  <a:cubicBezTo>
                    <a:pt x="23" y="11"/>
                    <a:pt x="22" y="9"/>
                    <a:pt x="21" y="7"/>
                  </a:cubicBezTo>
                  <a:cubicBezTo>
                    <a:pt x="20" y="6"/>
                    <a:pt x="19" y="4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5"/>
                    <a:pt x="5" y="7"/>
                    <a:pt x="5" y="8"/>
                  </a:cubicBezTo>
                  <a:cubicBezTo>
                    <a:pt x="5" y="9"/>
                    <a:pt x="6" y="11"/>
                    <a:pt x="6" y="12"/>
                  </a:cubicBezTo>
                  <a:cubicBezTo>
                    <a:pt x="8" y="13"/>
                    <a:pt x="10" y="15"/>
                    <a:pt x="15" y="17"/>
                  </a:cubicBezTo>
                  <a:cubicBezTo>
                    <a:pt x="19" y="19"/>
                    <a:pt x="21" y="21"/>
                    <a:pt x="23" y="22"/>
                  </a:cubicBezTo>
                  <a:cubicBezTo>
                    <a:pt x="24" y="23"/>
                    <a:pt x="25" y="24"/>
                    <a:pt x="26" y="26"/>
                  </a:cubicBezTo>
                  <a:cubicBezTo>
                    <a:pt x="26" y="27"/>
                    <a:pt x="27" y="29"/>
                    <a:pt x="27" y="30"/>
                  </a:cubicBezTo>
                  <a:cubicBezTo>
                    <a:pt x="27" y="33"/>
                    <a:pt x="26" y="36"/>
                    <a:pt x="23" y="38"/>
                  </a:cubicBezTo>
                  <a:cubicBezTo>
                    <a:pt x="21" y="40"/>
                    <a:pt x="18" y="41"/>
                    <a:pt x="14" y="41"/>
                  </a:cubicBezTo>
                  <a:cubicBezTo>
                    <a:pt x="13" y="41"/>
                    <a:pt x="12" y="41"/>
                    <a:pt x="11" y="41"/>
                  </a:cubicBezTo>
                  <a:cubicBezTo>
                    <a:pt x="11" y="41"/>
                    <a:pt x="9" y="41"/>
                    <a:pt x="7" y="40"/>
                  </a:cubicBezTo>
                  <a:cubicBezTo>
                    <a:pt x="5" y="39"/>
                    <a:pt x="4" y="39"/>
                    <a:pt x="4" y="39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2" y="40"/>
                    <a:pt x="2" y="40"/>
                    <a:pt x="2" y="41"/>
                  </a:cubicBezTo>
                  <a:lnTo>
                    <a:pt x="1" y="41"/>
                  </a:lnTo>
                  <a:lnTo>
                    <a:pt x="1" y="28"/>
                  </a:lnTo>
                  <a:lnTo>
                    <a:pt x="2" y="28"/>
                  </a:lnTo>
                  <a:cubicBezTo>
                    <a:pt x="2" y="31"/>
                    <a:pt x="3" y="33"/>
                    <a:pt x="4" y="34"/>
                  </a:cubicBezTo>
                  <a:cubicBezTo>
                    <a:pt x="5" y="36"/>
                    <a:pt x="6" y="37"/>
                    <a:pt x="8" y="38"/>
                  </a:cubicBezTo>
                  <a:cubicBezTo>
                    <a:pt x="10" y="39"/>
                    <a:pt x="12" y="39"/>
                    <a:pt x="14" y="39"/>
                  </a:cubicBezTo>
                  <a:cubicBezTo>
                    <a:pt x="16" y="39"/>
                    <a:pt x="18" y="38"/>
                    <a:pt x="20" y="37"/>
                  </a:cubicBezTo>
                  <a:cubicBezTo>
                    <a:pt x="21" y="36"/>
                    <a:pt x="22" y="34"/>
                    <a:pt x="22" y="33"/>
                  </a:cubicBezTo>
                  <a:cubicBezTo>
                    <a:pt x="22" y="32"/>
                    <a:pt x="21" y="31"/>
                    <a:pt x="21" y="30"/>
                  </a:cubicBezTo>
                  <a:cubicBezTo>
                    <a:pt x="20" y="29"/>
                    <a:pt x="19" y="28"/>
                    <a:pt x="18" y="27"/>
                  </a:cubicBezTo>
                  <a:cubicBezTo>
                    <a:pt x="18" y="26"/>
                    <a:pt x="16" y="25"/>
                    <a:pt x="12" y="23"/>
                  </a:cubicBezTo>
                  <a:cubicBezTo>
                    <a:pt x="9" y="21"/>
                    <a:pt x="6" y="20"/>
                    <a:pt x="5" y="19"/>
                  </a:cubicBezTo>
                  <a:cubicBezTo>
                    <a:pt x="3" y="17"/>
                    <a:pt x="2" y="16"/>
                    <a:pt x="2" y="15"/>
                  </a:cubicBezTo>
                  <a:cubicBezTo>
                    <a:pt x="1" y="13"/>
                    <a:pt x="0" y="12"/>
                    <a:pt x="1" y="10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1"/>
                    <a:pt x="23" y="1"/>
                    <a:pt x="23" y="0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4" name="Freeform 15861"/>
            <p:cNvSpPr>
              <a:spLocks noEditPoints="1"/>
            </p:cNvSpPr>
            <p:nvPr/>
          </p:nvSpPr>
          <p:spPr bwMode="auto">
            <a:xfrm>
              <a:off x="2749" y="2024"/>
              <a:ext cx="30" cy="46"/>
            </a:xfrm>
            <a:custGeom>
              <a:avLst/>
              <a:gdLst>
                <a:gd name="T0" fmla="*/ 26 w 26"/>
                <a:gd name="T1" fmla="*/ 33 h 40"/>
                <a:gd name="T2" fmla="*/ 23 w 26"/>
                <a:gd name="T3" fmla="*/ 40 h 40"/>
                <a:gd name="T4" fmla="*/ 0 w 26"/>
                <a:gd name="T5" fmla="*/ 40 h 40"/>
                <a:gd name="T6" fmla="*/ 0 w 26"/>
                <a:gd name="T7" fmla="*/ 39 h 40"/>
                <a:gd name="T8" fmla="*/ 14 w 26"/>
                <a:gd name="T9" fmla="*/ 24 h 40"/>
                <a:gd name="T10" fmla="*/ 19 w 26"/>
                <a:gd name="T11" fmla="*/ 13 h 40"/>
                <a:gd name="T12" fmla="*/ 16 w 26"/>
                <a:gd name="T13" fmla="*/ 7 h 40"/>
                <a:gd name="T14" fmla="*/ 11 w 26"/>
                <a:gd name="T15" fmla="*/ 4 h 40"/>
                <a:gd name="T16" fmla="*/ 6 w 26"/>
                <a:gd name="T17" fmla="*/ 6 h 40"/>
                <a:gd name="T18" fmla="*/ 2 w 26"/>
                <a:gd name="T19" fmla="*/ 11 h 40"/>
                <a:gd name="T20" fmla="*/ 1 w 26"/>
                <a:gd name="T21" fmla="*/ 11 h 40"/>
                <a:gd name="T22" fmla="*/ 5 w 26"/>
                <a:gd name="T23" fmla="*/ 3 h 40"/>
                <a:gd name="T24" fmla="*/ 12 w 26"/>
                <a:gd name="T25" fmla="*/ 0 h 40"/>
                <a:gd name="T26" fmla="*/ 20 w 26"/>
                <a:gd name="T27" fmla="*/ 3 h 40"/>
                <a:gd name="T28" fmla="*/ 24 w 26"/>
                <a:gd name="T29" fmla="*/ 10 h 40"/>
                <a:gd name="T30" fmla="*/ 22 w 26"/>
                <a:gd name="T31" fmla="*/ 16 h 40"/>
                <a:gd name="T32" fmla="*/ 15 w 26"/>
                <a:gd name="T33" fmla="*/ 26 h 40"/>
                <a:gd name="T34" fmla="*/ 6 w 26"/>
                <a:gd name="T35" fmla="*/ 36 h 40"/>
                <a:gd name="T36" fmla="*/ 16 w 26"/>
                <a:gd name="T37" fmla="*/ 36 h 40"/>
                <a:gd name="T38" fmla="*/ 21 w 26"/>
                <a:gd name="T39" fmla="*/ 36 h 40"/>
                <a:gd name="T40" fmla="*/ 23 w 26"/>
                <a:gd name="T41" fmla="*/ 35 h 40"/>
                <a:gd name="T42" fmla="*/ 25 w 26"/>
                <a:gd name="T43" fmla="*/ 33 h 40"/>
                <a:gd name="T44" fmla="*/ 26 w 26"/>
                <a:gd name="T45" fmla="*/ 33 h 40"/>
                <a:gd name="T46" fmla="*/ 26 w 26"/>
                <a:gd name="T4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0">
                  <a:moveTo>
                    <a:pt x="26" y="33"/>
                  </a:moveTo>
                  <a:lnTo>
                    <a:pt x="23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7" y="33"/>
                    <a:pt x="12" y="28"/>
                    <a:pt x="14" y="24"/>
                  </a:cubicBezTo>
                  <a:cubicBezTo>
                    <a:pt x="17" y="20"/>
                    <a:pt x="19" y="16"/>
                    <a:pt x="19" y="13"/>
                  </a:cubicBezTo>
                  <a:cubicBezTo>
                    <a:pt x="19" y="11"/>
                    <a:pt x="18" y="8"/>
                    <a:pt x="16" y="7"/>
                  </a:cubicBezTo>
                  <a:cubicBezTo>
                    <a:pt x="15" y="5"/>
                    <a:pt x="13" y="4"/>
                    <a:pt x="11" y="4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lnTo>
                    <a:pt x="1" y="11"/>
                  </a:lnTo>
                  <a:cubicBezTo>
                    <a:pt x="1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0" y="3"/>
                  </a:cubicBezTo>
                  <a:cubicBezTo>
                    <a:pt x="22" y="5"/>
                    <a:pt x="24" y="8"/>
                    <a:pt x="24" y="10"/>
                  </a:cubicBezTo>
                  <a:cubicBezTo>
                    <a:pt x="24" y="12"/>
                    <a:pt x="23" y="14"/>
                    <a:pt x="22" y="16"/>
                  </a:cubicBezTo>
                  <a:cubicBezTo>
                    <a:pt x="21" y="20"/>
                    <a:pt x="18" y="23"/>
                    <a:pt x="15" y="26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6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5"/>
                    <a:pt x="23" y="35"/>
                  </a:cubicBezTo>
                  <a:cubicBezTo>
                    <a:pt x="24" y="34"/>
                    <a:pt x="24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5" name="Freeform 15862"/>
            <p:cNvSpPr>
              <a:spLocks noEditPoints="1"/>
            </p:cNvSpPr>
            <p:nvPr/>
          </p:nvSpPr>
          <p:spPr bwMode="auto">
            <a:xfrm>
              <a:off x="2785" y="2024"/>
              <a:ext cx="29" cy="47"/>
            </a:xfrm>
            <a:custGeom>
              <a:avLst/>
              <a:gdLst>
                <a:gd name="T0" fmla="*/ 0 w 25"/>
                <a:gd name="T1" fmla="*/ 21 h 41"/>
                <a:gd name="T2" fmla="*/ 2 w 25"/>
                <a:gd name="T3" fmla="*/ 9 h 41"/>
                <a:gd name="T4" fmla="*/ 7 w 25"/>
                <a:gd name="T5" fmla="*/ 2 h 41"/>
                <a:gd name="T6" fmla="*/ 13 w 25"/>
                <a:gd name="T7" fmla="*/ 0 h 41"/>
                <a:gd name="T8" fmla="*/ 21 w 25"/>
                <a:gd name="T9" fmla="*/ 5 h 41"/>
                <a:gd name="T10" fmla="*/ 25 w 25"/>
                <a:gd name="T11" fmla="*/ 20 h 41"/>
                <a:gd name="T12" fmla="*/ 23 w 25"/>
                <a:gd name="T13" fmla="*/ 32 h 41"/>
                <a:gd name="T14" fmla="*/ 18 w 25"/>
                <a:gd name="T15" fmla="*/ 39 h 41"/>
                <a:gd name="T16" fmla="*/ 12 w 25"/>
                <a:gd name="T17" fmla="*/ 41 h 41"/>
                <a:gd name="T18" fmla="*/ 3 w 25"/>
                <a:gd name="T19" fmla="*/ 34 h 41"/>
                <a:gd name="T20" fmla="*/ 0 w 25"/>
                <a:gd name="T21" fmla="*/ 21 h 41"/>
                <a:gd name="T22" fmla="*/ 5 w 25"/>
                <a:gd name="T23" fmla="*/ 22 h 41"/>
                <a:gd name="T24" fmla="*/ 8 w 25"/>
                <a:gd name="T25" fmla="*/ 35 h 41"/>
                <a:gd name="T26" fmla="*/ 13 w 25"/>
                <a:gd name="T27" fmla="*/ 39 h 41"/>
                <a:gd name="T28" fmla="*/ 16 w 25"/>
                <a:gd name="T29" fmla="*/ 38 h 41"/>
                <a:gd name="T30" fmla="*/ 18 w 25"/>
                <a:gd name="T31" fmla="*/ 33 h 41"/>
                <a:gd name="T32" fmla="*/ 20 w 25"/>
                <a:gd name="T33" fmla="*/ 19 h 41"/>
                <a:gd name="T34" fmla="*/ 18 w 25"/>
                <a:gd name="T35" fmla="*/ 8 h 41"/>
                <a:gd name="T36" fmla="*/ 16 w 25"/>
                <a:gd name="T37" fmla="*/ 3 h 41"/>
                <a:gd name="T38" fmla="*/ 13 w 25"/>
                <a:gd name="T39" fmla="*/ 2 h 41"/>
                <a:gd name="T40" fmla="*/ 9 w 25"/>
                <a:gd name="T41" fmla="*/ 4 h 41"/>
                <a:gd name="T42" fmla="*/ 6 w 25"/>
                <a:gd name="T43" fmla="*/ 11 h 41"/>
                <a:gd name="T44" fmla="*/ 5 w 25"/>
                <a:gd name="T45" fmla="*/ 22 h 41"/>
                <a:gd name="T46" fmla="*/ 5 w 25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41">
                  <a:moveTo>
                    <a:pt x="0" y="21"/>
                  </a:moveTo>
                  <a:cubicBezTo>
                    <a:pt x="0" y="16"/>
                    <a:pt x="0" y="12"/>
                    <a:pt x="2" y="9"/>
                  </a:cubicBezTo>
                  <a:cubicBezTo>
                    <a:pt x="3" y="6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2"/>
                    <a:pt x="21" y="5"/>
                  </a:cubicBezTo>
                  <a:cubicBezTo>
                    <a:pt x="24" y="8"/>
                    <a:pt x="25" y="14"/>
                    <a:pt x="25" y="20"/>
                  </a:cubicBezTo>
                  <a:cubicBezTo>
                    <a:pt x="25" y="25"/>
                    <a:pt x="25" y="29"/>
                    <a:pt x="23" y="32"/>
                  </a:cubicBezTo>
                  <a:cubicBezTo>
                    <a:pt x="22" y="35"/>
                    <a:pt x="20" y="38"/>
                    <a:pt x="18" y="39"/>
                  </a:cubicBezTo>
                  <a:cubicBezTo>
                    <a:pt x="16" y="40"/>
                    <a:pt x="14" y="41"/>
                    <a:pt x="12" y="41"/>
                  </a:cubicBezTo>
                  <a:cubicBezTo>
                    <a:pt x="9" y="41"/>
                    <a:pt x="5" y="39"/>
                    <a:pt x="3" y="34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5" y="22"/>
                  </a:moveTo>
                  <a:cubicBezTo>
                    <a:pt x="5" y="27"/>
                    <a:pt x="6" y="32"/>
                    <a:pt x="8" y="35"/>
                  </a:cubicBezTo>
                  <a:cubicBezTo>
                    <a:pt x="9" y="38"/>
                    <a:pt x="10" y="39"/>
                    <a:pt x="13" y="39"/>
                  </a:cubicBezTo>
                  <a:cubicBezTo>
                    <a:pt x="13" y="39"/>
                    <a:pt x="15" y="39"/>
                    <a:pt x="16" y="38"/>
                  </a:cubicBezTo>
                  <a:cubicBezTo>
                    <a:pt x="17" y="37"/>
                    <a:pt x="18" y="35"/>
                    <a:pt x="18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4"/>
                    <a:pt x="19" y="11"/>
                    <a:pt x="18" y="8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2"/>
                    <a:pt x="10" y="2"/>
                    <a:pt x="9" y="4"/>
                  </a:cubicBezTo>
                  <a:cubicBezTo>
                    <a:pt x="8" y="5"/>
                    <a:pt x="7" y="8"/>
                    <a:pt x="6" y="11"/>
                  </a:cubicBezTo>
                  <a:cubicBezTo>
                    <a:pt x="6" y="15"/>
                    <a:pt x="5" y="18"/>
                    <a:pt x="5" y="22"/>
                  </a:cubicBezTo>
                  <a:close/>
                  <a:moveTo>
                    <a:pt x="5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6" name="Freeform 15863"/>
            <p:cNvSpPr>
              <a:spLocks noEditPoints="1"/>
            </p:cNvSpPr>
            <p:nvPr/>
          </p:nvSpPr>
          <p:spPr bwMode="auto">
            <a:xfrm>
              <a:off x="2825" y="2024"/>
              <a:ext cx="18" cy="46"/>
            </a:xfrm>
            <a:custGeom>
              <a:avLst/>
              <a:gdLst>
                <a:gd name="T0" fmla="*/ 0 w 15"/>
                <a:gd name="T1" fmla="*/ 5 h 40"/>
                <a:gd name="T2" fmla="*/ 9 w 15"/>
                <a:gd name="T3" fmla="*/ 0 h 40"/>
                <a:gd name="T4" fmla="*/ 10 w 15"/>
                <a:gd name="T5" fmla="*/ 0 h 40"/>
                <a:gd name="T6" fmla="*/ 10 w 15"/>
                <a:gd name="T7" fmla="*/ 33 h 40"/>
                <a:gd name="T8" fmla="*/ 10 w 15"/>
                <a:gd name="T9" fmla="*/ 38 h 40"/>
                <a:gd name="T10" fmla="*/ 12 w 15"/>
                <a:gd name="T11" fmla="*/ 39 h 40"/>
                <a:gd name="T12" fmla="*/ 15 w 15"/>
                <a:gd name="T13" fmla="*/ 39 h 40"/>
                <a:gd name="T14" fmla="*/ 15 w 15"/>
                <a:gd name="T15" fmla="*/ 40 h 40"/>
                <a:gd name="T16" fmla="*/ 0 w 15"/>
                <a:gd name="T17" fmla="*/ 40 h 40"/>
                <a:gd name="T18" fmla="*/ 0 w 15"/>
                <a:gd name="T19" fmla="*/ 39 h 40"/>
                <a:gd name="T20" fmla="*/ 4 w 15"/>
                <a:gd name="T21" fmla="*/ 39 h 40"/>
                <a:gd name="T22" fmla="*/ 5 w 15"/>
                <a:gd name="T23" fmla="*/ 38 h 40"/>
                <a:gd name="T24" fmla="*/ 5 w 15"/>
                <a:gd name="T25" fmla="*/ 33 h 40"/>
                <a:gd name="T26" fmla="*/ 5 w 15"/>
                <a:gd name="T27" fmla="*/ 12 h 40"/>
                <a:gd name="T28" fmla="*/ 5 w 15"/>
                <a:gd name="T29" fmla="*/ 6 h 40"/>
                <a:gd name="T30" fmla="*/ 4 w 15"/>
                <a:gd name="T31" fmla="*/ 5 h 40"/>
                <a:gd name="T32" fmla="*/ 3 w 15"/>
                <a:gd name="T33" fmla="*/ 5 h 40"/>
                <a:gd name="T34" fmla="*/ 0 w 15"/>
                <a:gd name="T35" fmla="*/ 6 h 40"/>
                <a:gd name="T36" fmla="*/ 0 w 15"/>
                <a:gd name="T37" fmla="*/ 5 h 40"/>
                <a:gd name="T38" fmla="*/ 0 w 15"/>
                <a:gd name="T3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0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3"/>
                  </a:lnTo>
                  <a:cubicBezTo>
                    <a:pt x="10" y="36"/>
                    <a:pt x="10" y="37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39"/>
                    <a:pt x="13" y="39"/>
                    <a:pt x="15" y="39"/>
                  </a:cubicBezTo>
                  <a:lnTo>
                    <a:pt x="15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2" y="39"/>
                    <a:pt x="3" y="39"/>
                    <a:pt x="4" y="39"/>
                  </a:cubicBezTo>
                  <a:cubicBezTo>
                    <a:pt x="4" y="39"/>
                    <a:pt x="5" y="38"/>
                    <a:pt x="5" y="38"/>
                  </a:cubicBezTo>
                  <a:cubicBezTo>
                    <a:pt x="5" y="37"/>
                    <a:pt x="5" y="36"/>
                    <a:pt x="5" y="33"/>
                  </a:cubicBezTo>
                  <a:lnTo>
                    <a:pt x="5" y="12"/>
                  </a:lnTo>
                  <a:cubicBezTo>
                    <a:pt x="5" y="9"/>
                    <a:pt x="5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7" name="Freeform 15864"/>
            <p:cNvSpPr>
              <a:spLocks noEditPoints="1"/>
            </p:cNvSpPr>
            <p:nvPr/>
          </p:nvSpPr>
          <p:spPr bwMode="auto">
            <a:xfrm>
              <a:off x="2853" y="2024"/>
              <a:ext cx="31" cy="46"/>
            </a:xfrm>
            <a:custGeom>
              <a:avLst/>
              <a:gdLst>
                <a:gd name="T0" fmla="*/ 27 w 27"/>
                <a:gd name="T1" fmla="*/ 26 h 40"/>
                <a:gd name="T2" fmla="*/ 27 w 27"/>
                <a:gd name="T3" fmla="*/ 30 h 40"/>
                <a:gd name="T4" fmla="*/ 21 w 27"/>
                <a:gd name="T5" fmla="*/ 30 h 40"/>
                <a:gd name="T6" fmla="*/ 21 w 27"/>
                <a:gd name="T7" fmla="*/ 40 h 40"/>
                <a:gd name="T8" fmla="*/ 16 w 27"/>
                <a:gd name="T9" fmla="*/ 40 h 40"/>
                <a:gd name="T10" fmla="*/ 16 w 27"/>
                <a:gd name="T11" fmla="*/ 30 h 40"/>
                <a:gd name="T12" fmla="*/ 0 w 27"/>
                <a:gd name="T13" fmla="*/ 30 h 40"/>
                <a:gd name="T14" fmla="*/ 0 w 27"/>
                <a:gd name="T15" fmla="*/ 26 h 40"/>
                <a:gd name="T16" fmla="*/ 18 w 27"/>
                <a:gd name="T17" fmla="*/ 0 h 40"/>
                <a:gd name="T18" fmla="*/ 21 w 27"/>
                <a:gd name="T19" fmla="*/ 0 h 40"/>
                <a:gd name="T20" fmla="*/ 21 w 27"/>
                <a:gd name="T21" fmla="*/ 26 h 40"/>
                <a:gd name="T22" fmla="*/ 27 w 27"/>
                <a:gd name="T23" fmla="*/ 26 h 40"/>
                <a:gd name="T24" fmla="*/ 16 w 27"/>
                <a:gd name="T25" fmla="*/ 26 h 40"/>
                <a:gd name="T26" fmla="*/ 16 w 27"/>
                <a:gd name="T27" fmla="*/ 6 h 40"/>
                <a:gd name="T28" fmla="*/ 2 w 27"/>
                <a:gd name="T29" fmla="*/ 26 h 40"/>
                <a:gd name="T30" fmla="*/ 16 w 27"/>
                <a:gd name="T31" fmla="*/ 26 h 40"/>
                <a:gd name="T32" fmla="*/ 16 w 27"/>
                <a:gd name="T3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0">
                  <a:moveTo>
                    <a:pt x="27" y="26"/>
                  </a:moveTo>
                  <a:lnTo>
                    <a:pt x="27" y="30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6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26"/>
                  </a:lnTo>
                  <a:lnTo>
                    <a:pt x="27" y="26"/>
                  </a:lnTo>
                  <a:close/>
                  <a:moveTo>
                    <a:pt x="16" y="26"/>
                  </a:moveTo>
                  <a:lnTo>
                    <a:pt x="16" y="6"/>
                  </a:lnTo>
                  <a:lnTo>
                    <a:pt x="2" y="26"/>
                  </a:lnTo>
                  <a:lnTo>
                    <a:pt x="16" y="26"/>
                  </a:lnTo>
                  <a:close/>
                  <a:moveTo>
                    <a:pt x="1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8" name="Freeform 15865"/>
            <p:cNvSpPr>
              <a:spLocks noEditPoints="1"/>
            </p:cNvSpPr>
            <p:nvPr/>
          </p:nvSpPr>
          <p:spPr bwMode="auto">
            <a:xfrm>
              <a:off x="4061" y="1627"/>
              <a:ext cx="50" cy="46"/>
            </a:xfrm>
            <a:custGeom>
              <a:avLst/>
              <a:gdLst>
                <a:gd name="T0" fmla="*/ 0 w 43"/>
                <a:gd name="T1" fmla="*/ 0 h 40"/>
                <a:gd name="T2" fmla="*/ 11 w 43"/>
                <a:gd name="T3" fmla="*/ 0 h 40"/>
                <a:gd name="T4" fmla="*/ 35 w 43"/>
                <a:gd name="T5" fmla="*/ 30 h 40"/>
                <a:gd name="T6" fmla="*/ 35 w 43"/>
                <a:gd name="T7" fmla="*/ 7 h 40"/>
                <a:gd name="T8" fmla="*/ 34 w 43"/>
                <a:gd name="T9" fmla="*/ 2 h 40"/>
                <a:gd name="T10" fmla="*/ 31 w 43"/>
                <a:gd name="T11" fmla="*/ 1 h 40"/>
                <a:gd name="T12" fmla="*/ 30 w 43"/>
                <a:gd name="T13" fmla="*/ 1 h 40"/>
                <a:gd name="T14" fmla="*/ 30 w 43"/>
                <a:gd name="T15" fmla="*/ 0 h 40"/>
                <a:gd name="T16" fmla="*/ 43 w 43"/>
                <a:gd name="T17" fmla="*/ 0 h 40"/>
                <a:gd name="T18" fmla="*/ 43 w 43"/>
                <a:gd name="T19" fmla="*/ 1 h 40"/>
                <a:gd name="T20" fmla="*/ 42 w 43"/>
                <a:gd name="T21" fmla="*/ 1 h 40"/>
                <a:gd name="T22" fmla="*/ 38 w 43"/>
                <a:gd name="T23" fmla="*/ 3 h 40"/>
                <a:gd name="T24" fmla="*/ 38 w 43"/>
                <a:gd name="T25" fmla="*/ 7 h 40"/>
                <a:gd name="T26" fmla="*/ 38 w 43"/>
                <a:gd name="T27" fmla="*/ 40 h 40"/>
                <a:gd name="T28" fmla="*/ 37 w 43"/>
                <a:gd name="T29" fmla="*/ 40 h 40"/>
                <a:gd name="T30" fmla="*/ 11 w 43"/>
                <a:gd name="T31" fmla="*/ 8 h 40"/>
                <a:gd name="T32" fmla="*/ 11 w 43"/>
                <a:gd name="T33" fmla="*/ 33 h 40"/>
                <a:gd name="T34" fmla="*/ 11 w 43"/>
                <a:gd name="T35" fmla="*/ 37 h 40"/>
                <a:gd name="T36" fmla="*/ 15 w 43"/>
                <a:gd name="T37" fmla="*/ 39 h 40"/>
                <a:gd name="T38" fmla="*/ 16 w 43"/>
                <a:gd name="T39" fmla="*/ 39 h 40"/>
                <a:gd name="T40" fmla="*/ 16 w 43"/>
                <a:gd name="T41" fmla="*/ 40 h 40"/>
                <a:gd name="T42" fmla="*/ 2 w 43"/>
                <a:gd name="T43" fmla="*/ 40 h 40"/>
                <a:gd name="T44" fmla="*/ 2 w 43"/>
                <a:gd name="T45" fmla="*/ 39 h 40"/>
                <a:gd name="T46" fmla="*/ 4 w 43"/>
                <a:gd name="T47" fmla="*/ 39 h 40"/>
                <a:gd name="T48" fmla="*/ 7 w 43"/>
                <a:gd name="T49" fmla="*/ 37 h 40"/>
                <a:gd name="T50" fmla="*/ 8 w 43"/>
                <a:gd name="T51" fmla="*/ 33 h 40"/>
                <a:gd name="T52" fmla="*/ 8 w 43"/>
                <a:gd name="T53" fmla="*/ 5 h 40"/>
                <a:gd name="T54" fmla="*/ 5 w 43"/>
                <a:gd name="T55" fmla="*/ 2 h 40"/>
                <a:gd name="T56" fmla="*/ 3 w 43"/>
                <a:gd name="T57" fmla="*/ 1 h 40"/>
                <a:gd name="T58" fmla="*/ 0 w 43"/>
                <a:gd name="T59" fmla="*/ 1 h 40"/>
                <a:gd name="T60" fmla="*/ 0 w 43"/>
                <a:gd name="T61" fmla="*/ 0 h 40"/>
                <a:gd name="T62" fmla="*/ 0 w 43"/>
                <a:gd name="T6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0">
                  <a:moveTo>
                    <a:pt x="0" y="0"/>
                  </a:moveTo>
                  <a:lnTo>
                    <a:pt x="11" y="0"/>
                  </a:lnTo>
                  <a:lnTo>
                    <a:pt x="35" y="30"/>
                  </a:lnTo>
                  <a:lnTo>
                    <a:pt x="35" y="7"/>
                  </a:lnTo>
                  <a:cubicBezTo>
                    <a:pt x="35" y="4"/>
                    <a:pt x="35" y="3"/>
                    <a:pt x="34" y="2"/>
                  </a:cubicBezTo>
                  <a:cubicBezTo>
                    <a:pt x="34" y="1"/>
                    <a:pt x="32" y="1"/>
                    <a:pt x="31" y="1"/>
                  </a:cubicBezTo>
                  <a:lnTo>
                    <a:pt x="30" y="1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cubicBezTo>
                    <a:pt x="40" y="1"/>
                    <a:pt x="39" y="2"/>
                    <a:pt x="38" y="3"/>
                  </a:cubicBezTo>
                  <a:cubicBezTo>
                    <a:pt x="38" y="3"/>
                    <a:pt x="38" y="5"/>
                    <a:pt x="38" y="7"/>
                  </a:cubicBezTo>
                  <a:lnTo>
                    <a:pt x="38" y="40"/>
                  </a:lnTo>
                  <a:lnTo>
                    <a:pt x="37" y="40"/>
                  </a:lnTo>
                  <a:lnTo>
                    <a:pt x="11" y="8"/>
                  </a:lnTo>
                  <a:lnTo>
                    <a:pt x="11" y="33"/>
                  </a:lnTo>
                  <a:cubicBezTo>
                    <a:pt x="11" y="35"/>
                    <a:pt x="11" y="37"/>
                    <a:pt x="11" y="37"/>
                  </a:cubicBezTo>
                  <a:cubicBezTo>
                    <a:pt x="12" y="38"/>
                    <a:pt x="13" y="39"/>
                    <a:pt x="15" y="39"/>
                  </a:cubicBezTo>
                  <a:lnTo>
                    <a:pt x="16" y="39"/>
                  </a:lnTo>
                  <a:lnTo>
                    <a:pt x="16" y="40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4" y="39"/>
                  </a:lnTo>
                  <a:cubicBezTo>
                    <a:pt x="5" y="39"/>
                    <a:pt x="7" y="38"/>
                    <a:pt x="7" y="37"/>
                  </a:cubicBezTo>
                  <a:cubicBezTo>
                    <a:pt x="8" y="36"/>
                    <a:pt x="8" y="35"/>
                    <a:pt x="8" y="33"/>
                  </a:cubicBezTo>
                  <a:lnTo>
                    <a:pt x="8" y="5"/>
                  </a:ln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9" name="Freeform 15866"/>
            <p:cNvSpPr>
              <a:spLocks noEditPoints="1"/>
            </p:cNvSpPr>
            <p:nvPr/>
          </p:nvSpPr>
          <p:spPr bwMode="auto">
            <a:xfrm>
              <a:off x="4113" y="1627"/>
              <a:ext cx="47" cy="46"/>
            </a:xfrm>
            <a:custGeom>
              <a:avLst/>
              <a:gdLst>
                <a:gd name="T0" fmla="*/ 12 w 41"/>
                <a:gd name="T1" fmla="*/ 18 h 40"/>
                <a:gd name="T2" fmla="*/ 30 w 41"/>
                <a:gd name="T3" fmla="*/ 18 h 40"/>
                <a:gd name="T4" fmla="*/ 30 w 41"/>
                <a:gd name="T5" fmla="*/ 7 h 40"/>
                <a:gd name="T6" fmla="*/ 30 w 41"/>
                <a:gd name="T7" fmla="*/ 3 h 40"/>
                <a:gd name="T8" fmla="*/ 28 w 41"/>
                <a:gd name="T9" fmla="*/ 2 h 40"/>
                <a:gd name="T10" fmla="*/ 26 w 41"/>
                <a:gd name="T11" fmla="*/ 1 h 40"/>
                <a:gd name="T12" fmla="*/ 24 w 41"/>
                <a:gd name="T13" fmla="*/ 1 h 40"/>
                <a:gd name="T14" fmla="*/ 24 w 41"/>
                <a:gd name="T15" fmla="*/ 0 h 40"/>
                <a:gd name="T16" fmla="*/ 41 w 41"/>
                <a:gd name="T17" fmla="*/ 0 h 40"/>
                <a:gd name="T18" fmla="*/ 41 w 41"/>
                <a:gd name="T19" fmla="*/ 1 h 40"/>
                <a:gd name="T20" fmla="*/ 40 w 41"/>
                <a:gd name="T21" fmla="*/ 1 h 40"/>
                <a:gd name="T22" fmla="*/ 37 w 41"/>
                <a:gd name="T23" fmla="*/ 2 h 40"/>
                <a:gd name="T24" fmla="*/ 36 w 41"/>
                <a:gd name="T25" fmla="*/ 3 h 40"/>
                <a:gd name="T26" fmla="*/ 36 w 41"/>
                <a:gd name="T27" fmla="*/ 7 h 40"/>
                <a:gd name="T28" fmla="*/ 36 w 41"/>
                <a:gd name="T29" fmla="*/ 33 h 40"/>
                <a:gd name="T30" fmla="*/ 36 w 41"/>
                <a:gd name="T31" fmla="*/ 37 h 40"/>
                <a:gd name="T32" fmla="*/ 37 w 41"/>
                <a:gd name="T33" fmla="*/ 38 h 40"/>
                <a:gd name="T34" fmla="*/ 40 w 41"/>
                <a:gd name="T35" fmla="*/ 39 h 40"/>
                <a:gd name="T36" fmla="*/ 41 w 41"/>
                <a:gd name="T37" fmla="*/ 39 h 40"/>
                <a:gd name="T38" fmla="*/ 41 w 41"/>
                <a:gd name="T39" fmla="*/ 40 h 40"/>
                <a:gd name="T40" fmla="*/ 24 w 41"/>
                <a:gd name="T41" fmla="*/ 40 h 40"/>
                <a:gd name="T42" fmla="*/ 24 w 41"/>
                <a:gd name="T43" fmla="*/ 39 h 40"/>
                <a:gd name="T44" fmla="*/ 26 w 41"/>
                <a:gd name="T45" fmla="*/ 39 h 40"/>
                <a:gd name="T46" fmla="*/ 29 w 41"/>
                <a:gd name="T47" fmla="*/ 37 h 40"/>
                <a:gd name="T48" fmla="*/ 30 w 41"/>
                <a:gd name="T49" fmla="*/ 33 h 40"/>
                <a:gd name="T50" fmla="*/ 30 w 41"/>
                <a:gd name="T51" fmla="*/ 21 h 40"/>
                <a:gd name="T52" fmla="*/ 12 w 41"/>
                <a:gd name="T53" fmla="*/ 21 h 40"/>
                <a:gd name="T54" fmla="*/ 12 w 41"/>
                <a:gd name="T55" fmla="*/ 33 h 40"/>
                <a:gd name="T56" fmla="*/ 12 w 41"/>
                <a:gd name="T57" fmla="*/ 37 h 40"/>
                <a:gd name="T58" fmla="*/ 13 w 41"/>
                <a:gd name="T59" fmla="*/ 38 h 40"/>
                <a:gd name="T60" fmla="*/ 16 w 41"/>
                <a:gd name="T61" fmla="*/ 39 h 40"/>
                <a:gd name="T62" fmla="*/ 17 w 41"/>
                <a:gd name="T63" fmla="*/ 39 h 40"/>
                <a:gd name="T64" fmla="*/ 17 w 41"/>
                <a:gd name="T65" fmla="*/ 40 h 40"/>
                <a:gd name="T66" fmla="*/ 0 w 41"/>
                <a:gd name="T67" fmla="*/ 40 h 40"/>
                <a:gd name="T68" fmla="*/ 0 w 41"/>
                <a:gd name="T69" fmla="*/ 39 h 40"/>
                <a:gd name="T70" fmla="*/ 2 w 41"/>
                <a:gd name="T71" fmla="*/ 39 h 40"/>
                <a:gd name="T72" fmla="*/ 5 w 41"/>
                <a:gd name="T73" fmla="*/ 37 h 40"/>
                <a:gd name="T74" fmla="*/ 6 w 41"/>
                <a:gd name="T75" fmla="*/ 33 h 40"/>
                <a:gd name="T76" fmla="*/ 6 w 41"/>
                <a:gd name="T77" fmla="*/ 7 h 40"/>
                <a:gd name="T78" fmla="*/ 6 w 41"/>
                <a:gd name="T79" fmla="*/ 3 h 40"/>
                <a:gd name="T80" fmla="*/ 4 w 41"/>
                <a:gd name="T81" fmla="*/ 2 h 40"/>
                <a:gd name="T82" fmla="*/ 2 w 41"/>
                <a:gd name="T83" fmla="*/ 1 h 40"/>
                <a:gd name="T84" fmla="*/ 0 w 41"/>
                <a:gd name="T85" fmla="*/ 1 h 40"/>
                <a:gd name="T86" fmla="*/ 0 w 41"/>
                <a:gd name="T87" fmla="*/ 0 h 40"/>
                <a:gd name="T88" fmla="*/ 17 w 41"/>
                <a:gd name="T89" fmla="*/ 0 h 40"/>
                <a:gd name="T90" fmla="*/ 17 w 41"/>
                <a:gd name="T91" fmla="*/ 1 h 40"/>
                <a:gd name="T92" fmla="*/ 16 w 41"/>
                <a:gd name="T93" fmla="*/ 1 h 40"/>
                <a:gd name="T94" fmla="*/ 13 w 41"/>
                <a:gd name="T95" fmla="*/ 2 h 40"/>
                <a:gd name="T96" fmla="*/ 12 w 41"/>
                <a:gd name="T97" fmla="*/ 3 h 40"/>
                <a:gd name="T98" fmla="*/ 12 w 41"/>
                <a:gd name="T99" fmla="*/ 7 h 40"/>
                <a:gd name="T100" fmla="*/ 12 w 41"/>
                <a:gd name="T101" fmla="*/ 18 h 40"/>
                <a:gd name="T102" fmla="*/ 12 w 41"/>
                <a:gd name="T10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40">
                  <a:moveTo>
                    <a:pt x="12" y="18"/>
                  </a:moveTo>
                  <a:lnTo>
                    <a:pt x="30" y="18"/>
                  </a:lnTo>
                  <a:lnTo>
                    <a:pt x="30" y="7"/>
                  </a:lnTo>
                  <a:cubicBezTo>
                    <a:pt x="30" y="5"/>
                    <a:pt x="30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6" y="1"/>
                  </a:cubicBezTo>
                  <a:lnTo>
                    <a:pt x="24" y="1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0" y="1"/>
                  </a:lnTo>
                  <a:cubicBezTo>
                    <a:pt x="39" y="1"/>
                    <a:pt x="38" y="1"/>
                    <a:pt x="37" y="2"/>
                  </a:cubicBezTo>
                  <a:cubicBezTo>
                    <a:pt x="37" y="2"/>
                    <a:pt x="36" y="2"/>
                    <a:pt x="36" y="3"/>
                  </a:cubicBezTo>
                  <a:cubicBezTo>
                    <a:pt x="36" y="4"/>
                    <a:pt x="36" y="5"/>
                    <a:pt x="36" y="7"/>
                  </a:cubicBezTo>
                  <a:lnTo>
                    <a:pt x="36" y="33"/>
                  </a:lnTo>
                  <a:cubicBezTo>
                    <a:pt x="36" y="35"/>
                    <a:pt x="36" y="36"/>
                    <a:pt x="36" y="37"/>
                  </a:cubicBezTo>
                  <a:cubicBezTo>
                    <a:pt x="36" y="37"/>
                    <a:pt x="37" y="38"/>
                    <a:pt x="37" y="38"/>
                  </a:cubicBezTo>
                  <a:cubicBezTo>
                    <a:pt x="38" y="38"/>
                    <a:pt x="39" y="39"/>
                    <a:pt x="40" y="39"/>
                  </a:cubicBezTo>
                  <a:lnTo>
                    <a:pt x="41" y="39"/>
                  </a:lnTo>
                  <a:lnTo>
                    <a:pt x="41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6" y="39"/>
                  </a:lnTo>
                  <a:cubicBezTo>
                    <a:pt x="27" y="39"/>
                    <a:pt x="29" y="38"/>
                    <a:pt x="29" y="37"/>
                  </a:cubicBezTo>
                  <a:cubicBezTo>
                    <a:pt x="30" y="37"/>
                    <a:pt x="30" y="35"/>
                    <a:pt x="30" y="33"/>
                  </a:cubicBezTo>
                  <a:lnTo>
                    <a:pt x="30" y="21"/>
                  </a:lnTo>
                  <a:lnTo>
                    <a:pt x="12" y="21"/>
                  </a:lnTo>
                  <a:lnTo>
                    <a:pt x="12" y="33"/>
                  </a:lnTo>
                  <a:cubicBezTo>
                    <a:pt x="12" y="35"/>
                    <a:pt x="12" y="36"/>
                    <a:pt x="12" y="37"/>
                  </a:cubicBezTo>
                  <a:cubicBezTo>
                    <a:pt x="12" y="37"/>
                    <a:pt x="13" y="38"/>
                    <a:pt x="13" y="38"/>
                  </a:cubicBezTo>
                  <a:cubicBezTo>
                    <a:pt x="14" y="38"/>
                    <a:pt x="15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6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cubicBezTo>
                    <a:pt x="15" y="1"/>
                    <a:pt x="14" y="1"/>
                    <a:pt x="13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2" y="4"/>
                    <a:pt x="12" y="5"/>
                    <a:pt x="12" y="7"/>
                  </a:cubicBezTo>
                  <a:lnTo>
                    <a:pt x="12" y="18"/>
                  </a:lnTo>
                  <a:close/>
                  <a:moveTo>
                    <a:pt x="12" y="18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0" name="Freeform 15867"/>
            <p:cNvSpPr>
              <a:spLocks noEditPoints="1"/>
            </p:cNvSpPr>
            <p:nvPr/>
          </p:nvSpPr>
          <p:spPr bwMode="auto">
            <a:xfrm>
              <a:off x="4164" y="1627"/>
              <a:ext cx="58" cy="46"/>
            </a:xfrm>
            <a:custGeom>
              <a:avLst/>
              <a:gdLst>
                <a:gd name="T0" fmla="*/ 23 w 51"/>
                <a:gd name="T1" fmla="*/ 40 h 40"/>
                <a:gd name="T2" fmla="*/ 8 w 51"/>
                <a:gd name="T3" fmla="*/ 6 h 40"/>
                <a:gd name="T4" fmla="*/ 8 w 51"/>
                <a:gd name="T5" fmla="*/ 33 h 40"/>
                <a:gd name="T6" fmla="*/ 9 w 51"/>
                <a:gd name="T7" fmla="*/ 37 h 40"/>
                <a:gd name="T8" fmla="*/ 12 w 51"/>
                <a:gd name="T9" fmla="*/ 39 h 40"/>
                <a:gd name="T10" fmla="*/ 13 w 51"/>
                <a:gd name="T11" fmla="*/ 39 h 40"/>
                <a:gd name="T12" fmla="*/ 13 w 51"/>
                <a:gd name="T13" fmla="*/ 40 h 40"/>
                <a:gd name="T14" fmla="*/ 0 w 51"/>
                <a:gd name="T15" fmla="*/ 40 h 40"/>
                <a:gd name="T16" fmla="*/ 0 w 51"/>
                <a:gd name="T17" fmla="*/ 39 h 40"/>
                <a:gd name="T18" fmla="*/ 1 w 51"/>
                <a:gd name="T19" fmla="*/ 39 h 40"/>
                <a:gd name="T20" fmla="*/ 5 w 51"/>
                <a:gd name="T21" fmla="*/ 37 h 40"/>
                <a:gd name="T22" fmla="*/ 5 w 51"/>
                <a:gd name="T23" fmla="*/ 33 h 40"/>
                <a:gd name="T24" fmla="*/ 5 w 51"/>
                <a:gd name="T25" fmla="*/ 7 h 40"/>
                <a:gd name="T26" fmla="*/ 5 w 51"/>
                <a:gd name="T27" fmla="*/ 3 h 40"/>
                <a:gd name="T28" fmla="*/ 3 w 51"/>
                <a:gd name="T29" fmla="*/ 2 h 40"/>
                <a:gd name="T30" fmla="*/ 0 w 51"/>
                <a:gd name="T31" fmla="*/ 1 h 40"/>
                <a:gd name="T32" fmla="*/ 0 w 51"/>
                <a:gd name="T33" fmla="*/ 0 h 40"/>
                <a:gd name="T34" fmla="*/ 11 w 51"/>
                <a:gd name="T35" fmla="*/ 0 h 40"/>
                <a:gd name="T36" fmla="*/ 25 w 51"/>
                <a:gd name="T37" fmla="*/ 31 h 40"/>
                <a:gd name="T38" fmla="*/ 39 w 51"/>
                <a:gd name="T39" fmla="*/ 0 h 40"/>
                <a:gd name="T40" fmla="*/ 51 w 51"/>
                <a:gd name="T41" fmla="*/ 0 h 40"/>
                <a:gd name="T42" fmla="*/ 51 w 51"/>
                <a:gd name="T43" fmla="*/ 1 h 40"/>
                <a:gd name="T44" fmla="*/ 49 w 51"/>
                <a:gd name="T45" fmla="*/ 1 h 40"/>
                <a:gd name="T46" fmla="*/ 46 w 51"/>
                <a:gd name="T47" fmla="*/ 3 h 40"/>
                <a:gd name="T48" fmla="*/ 45 w 51"/>
                <a:gd name="T49" fmla="*/ 7 h 40"/>
                <a:gd name="T50" fmla="*/ 45 w 51"/>
                <a:gd name="T51" fmla="*/ 33 h 40"/>
                <a:gd name="T52" fmla="*/ 46 w 51"/>
                <a:gd name="T53" fmla="*/ 37 h 40"/>
                <a:gd name="T54" fmla="*/ 49 w 51"/>
                <a:gd name="T55" fmla="*/ 39 h 40"/>
                <a:gd name="T56" fmla="*/ 51 w 51"/>
                <a:gd name="T57" fmla="*/ 39 h 40"/>
                <a:gd name="T58" fmla="*/ 51 w 51"/>
                <a:gd name="T59" fmla="*/ 40 h 40"/>
                <a:gd name="T60" fmla="*/ 34 w 51"/>
                <a:gd name="T61" fmla="*/ 40 h 40"/>
                <a:gd name="T62" fmla="*/ 34 w 51"/>
                <a:gd name="T63" fmla="*/ 39 h 40"/>
                <a:gd name="T64" fmla="*/ 35 w 51"/>
                <a:gd name="T65" fmla="*/ 39 h 40"/>
                <a:gd name="T66" fmla="*/ 39 w 51"/>
                <a:gd name="T67" fmla="*/ 37 h 40"/>
                <a:gd name="T68" fmla="*/ 39 w 51"/>
                <a:gd name="T69" fmla="*/ 33 h 40"/>
                <a:gd name="T70" fmla="*/ 39 w 51"/>
                <a:gd name="T71" fmla="*/ 6 h 40"/>
                <a:gd name="T72" fmla="*/ 24 w 51"/>
                <a:gd name="T73" fmla="*/ 40 h 40"/>
                <a:gd name="T74" fmla="*/ 23 w 51"/>
                <a:gd name="T75" fmla="*/ 40 h 40"/>
                <a:gd name="T76" fmla="*/ 23 w 51"/>
                <a:gd name="T7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40">
                  <a:moveTo>
                    <a:pt x="23" y="40"/>
                  </a:moveTo>
                  <a:lnTo>
                    <a:pt x="8" y="6"/>
                  </a:lnTo>
                  <a:lnTo>
                    <a:pt x="8" y="33"/>
                  </a:lnTo>
                  <a:cubicBezTo>
                    <a:pt x="8" y="35"/>
                    <a:pt x="8" y="37"/>
                    <a:pt x="9" y="37"/>
                  </a:cubicBezTo>
                  <a:cubicBezTo>
                    <a:pt x="9" y="38"/>
                    <a:pt x="10" y="39"/>
                    <a:pt x="12" y="39"/>
                  </a:cubicBezTo>
                  <a:lnTo>
                    <a:pt x="13" y="39"/>
                  </a:lnTo>
                  <a:lnTo>
                    <a:pt x="13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4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25" y="31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49" y="1"/>
                  </a:lnTo>
                  <a:cubicBezTo>
                    <a:pt x="48" y="1"/>
                    <a:pt x="46" y="2"/>
                    <a:pt x="46" y="3"/>
                  </a:cubicBezTo>
                  <a:cubicBezTo>
                    <a:pt x="45" y="3"/>
                    <a:pt x="45" y="5"/>
                    <a:pt x="45" y="7"/>
                  </a:cubicBezTo>
                  <a:lnTo>
                    <a:pt x="45" y="33"/>
                  </a:lnTo>
                  <a:cubicBezTo>
                    <a:pt x="45" y="35"/>
                    <a:pt x="45" y="37"/>
                    <a:pt x="46" y="37"/>
                  </a:cubicBezTo>
                  <a:cubicBezTo>
                    <a:pt x="47" y="38"/>
                    <a:pt x="48" y="39"/>
                    <a:pt x="49" y="39"/>
                  </a:cubicBezTo>
                  <a:lnTo>
                    <a:pt x="51" y="39"/>
                  </a:lnTo>
                  <a:lnTo>
                    <a:pt x="51" y="40"/>
                  </a:lnTo>
                  <a:lnTo>
                    <a:pt x="34" y="40"/>
                  </a:lnTo>
                  <a:lnTo>
                    <a:pt x="34" y="39"/>
                  </a:lnTo>
                  <a:lnTo>
                    <a:pt x="35" y="39"/>
                  </a:lnTo>
                  <a:cubicBezTo>
                    <a:pt x="37" y="39"/>
                    <a:pt x="38" y="38"/>
                    <a:pt x="39" y="37"/>
                  </a:cubicBezTo>
                  <a:cubicBezTo>
                    <a:pt x="39" y="36"/>
                    <a:pt x="39" y="35"/>
                    <a:pt x="39" y="33"/>
                  </a:cubicBezTo>
                  <a:lnTo>
                    <a:pt x="39" y="6"/>
                  </a:lnTo>
                  <a:lnTo>
                    <a:pt x="24" y="40"/>
                  </a:lnTo>
                  <a:lnTo>
                    <a:pt x="23" y="40"/>
                  </a:lnTo>
                  <a:close/>
                  <a:moveTo>
                    <a:pt x="23" y="4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1" name="Freeform 15868"/>
            <p:cNvSpPr>
              <a:spLocks noEditPoints="1"/>
            </p:cNvSpPr>
            <p:nvPr/>
          </p:nvSpPr>
          <p:spPr bwMode="auto">
            <a:xfrm>
              <a:off x="4225" y="1627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5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1 w 40"/>
                <a:gd name="T11" fmla="*/ 21 h 40"/>
                <a:gd name="T12" fmla="*/ 11 w 40"/>
                <a:gd name="T13" fmla="*/ 33 h 40"/>
                <a:gd name="T14" fmla="*/ 12 w 40"/>
                <a:gd name="T15" fmla="*/ 37 h 40"/>
                <a:gd name="T16" fmla="*/ 15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4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1 w 40"/>
                <a:gd name="T53" fmla="*/ 20 h 40"/>
                <a:gd name="T54" fmla="*/ 29 w 40"/>
                <a:gd name="T55" fmla="*/ 32 h 40"/>
                <a:gd name="T56" fmla="*/ 34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1 w 40"/>
                <a:gd name="T63" fmla="*/ 19 h 40"/>
                <a:gd name="T64" fmla="*/ 12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4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1 w 40"/>
                <a:gd name="T77" fmla="*/ 3 h 40"/>
                <a:gd name="T78" fmla="*/ 11 w 40"/>
                <a:gd name="T79" fmla="*/ 19 h 40"/>
                <a:gd name="T80" fmla="*/ 11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3"/>
                    <a:pt x="29" y="4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8"/>
                    <a:pt x="25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3" y="36"/>
                    <a:pt x="34" y="37"/>
                  </a:cubicBezTo>
                  <a:cubicBezTo>
                    <a:pt x="36" y="38"/>
                    <a:pt x="37" y="38"/>
                    <a:pt x="40" y="39"/>
                  </a:cubicBezTo>
                  <a:lnTo>
                    <a:pt x="40" y="40"/>
                  </a:lnTo>
                  <a:close/>
                  <a:moveTo>
                    <a:pt x="11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8"/>
                    <a:pt x="24" y="6"/>
                    <a:pt x="22" y="5"/>
                  </a:cubicBezTo>
                  <a:cubicBezTo>
                    <a:pt x="20" y="3"/>
                    <a:pt x="18" y="2"/>
                    <a:pt x="16" y="2"/>
                  </a:cubicBezTo>
                  <a:cubicBezTo>
                    <a:pt x="15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2" name="Freeform 15869"/>
            <p:cNvSpPr>
              <a:spLocks noEditPoints="1"/>
            </p:cNvSpPr>
            <p:nvPr/>
          </p:nvSpPr>
          <p:spPr bwMode="auto">
            <a:xfrm>
              <a:off x="4272" y="1626"/>
              <a:ext cx="41" cy="49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2 h 42"/>
                <a:gd name="T10" fmla="*/ 14 w 36"/>
                <a:gd name="T11" fmla="*/ 4 h 42"/>
                <a:gd name="T12" fmla="*/ 9 w 36"/>
                <a:gd name="T13" fmla="*/ 11 h 42"/>
                <a:gd name="T14" fmla="*/ 7 w 36"/>
                <a:gd name="T15" fmla="*/ 21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7 h 42"/>
                <a:gd name="T24" fmla="*/ 35 w 36"/>
                <a:gd name="T25" fmla="*/ 31 h 42"/>
                <a:gd name="T26" fmla="*/ 36 w 36"/>
                <a:gd name="T27" fmla="*/ 31 h 42"/>
                <a:gd name="T28" fmla="*/ 29 w 36"/>
                <a:gd name="T29" fmla="*/ 39 h 42"/>
                <a:gd name="T30" fmla="*/ 19 w 36"/>
                <a:gd name="T31" fmla="*/ 42 h 42"/>
                <a:gd name="T32" fmla="*/ 4 w 36"/>
                <a:gd name="T33" fmla="*/ 34 h 42"/>
                <a:gd name="T34" fmla="*/ 0 w 36"/>
                <a:gd name="T35" fmla="*/ 21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2 h 42"/>
                <a:gd name="T44" fmla="*/ 31 w 36"/>
                <a:gd name="T45" fmla="*/ 3 h 42"/>
                <a:gd name="T46" fmla="*/ 32 w 36"/>
                <a:gd name="T47" fmla="*/ 2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9"/>
                    <a:pt x="31" y="7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6"/>
                    <a:pt x="10" y="8"/>
                    <a:pt x="9" y="11"/>
                  </a:cubicBezTo>
                  <a:cubicBezTo>
                    <a:pt x="7" y="14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2"/>
                    <a:pt x="19" y="42"/>
                  </a:cubicBezTo>
                  <a:cubicBezTo>
                    <a:pt x="13" y="42"/>
                    <a:pt x="8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7"/>
                    <a:pt x="1" y="14"/>
                    <a:pt x="3" y="11"/>
                  </a:cubicBezTo>
                  <a:cubicBezTo>
                    <a:pt x="5" y="7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3" name="Freeform 15870"/>
            <p:cNvSpPr>
              <a:spLocks noEditPoints="1"/>
            </p:cNvSpPr>
            <p:nvPr/>
          </p:nvSpPr>
          <p:spPr bwMode="auto">
            <a:xfrm>
              <a:off x="4121" y="1709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4 h 41"/>
                <a:gd name="T10" fmla="*/ 19 w 27"/>
                <a:gd name="T11" fmla="*/ 13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6 h 41"/>
                <a:gd name="T18" fmla="*/ 2 w 27"/>
                <a:gd name="T19" fmla="*/ 11 h 41"/>
                <a:gd name="T20" fmla="*/ 1 w 27"/>
                <a:gd name="T21" fmla="*/ 11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3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6 h 41"/>
                <a:gd name="T36" fmla="*/ 17 w 27"/>
                <a:gd name="T37" fmla="*/ 36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8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7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4" name="Freeform 15871"/>
            <p:cNvSpPr>
              <a:spLocks noEditPoints="1"/>
            </p:cNvSpPr>
            <p:nvPr/>
          </p:nvSpPr>
          <p:spPr bwMode="auto">
            <a:xfrm>
              <a:off x="4157" y="1709"/>
              <a:ext cx="30" cy="47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8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39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9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7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5"/>
                    <a:pt x="21" y="38"/>
                    <a:pt x="19" y="39"/>
                  </a:cubicBezTo>
                  <a:cubicBezTo>
                    <a:pt x="17" y="41"/>
                    <a:pt x="15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7" y="32"/>
                    <a:pt x="8" y="35"/>
                  </a:cubicBezTo>
                  <a:cubicBezTo>
                    <a:pt x="9" y="38"/>
                    <a:pt x="11" y="39"/>
                    <a:pt x="13" y="39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8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5" name="Freeform 15872"/>
            <p:cNvSpPr>
              <a:spLocks noEditPoints="1"/>
            </p:cNvSpPr>
            <p:nvPr/>
          </p:nvSpPr>
          <p:spPr bwMode="auto">
            <a:xfrm>
              <a:off x="4197" y="1709"/>
              <a:ext cx="18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5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7"/>
                    <a:pt x="11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3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39"/>
                    <a:pt x="4" y="39"/>
                  </a:cubicBezTo>
                  <a:cubicBezTo>
                    <a:pt x="5" y="39"/>
                    <a:pt x="5" y="38"/>
                    <a:pt x="5" y="38"/>
                  </a:cubicBezTo>
                  <a:cubicBezTo>
                    <a:pt x="6" y="37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7"/>
                    <a:pt x="6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6" name="Freeform 15873"/>
            <p:cNvSpPr>
              <a:spLocks noEditPoints="1"/>
            </p:cNvSpPr>
            <p:nvPr/>
          </p:nvSpPr>
          <p:spPr bwMode="auto">
            <a:xfrm>
              <a:off x="4226" y="1710"/>
              <a:ext cx="29" cy="47"/>
            </a:xfrm>
            <a:custGeom>
              <a:avLst/>
              <a:gdLst>
                <a:gd name="T0" fmla="*/ 4 w 25"/>
                <a:gd name="T1" fmla="*/ 0 h 41"/>
                <a:gd name="T2" fmla="*/ 25 w 25"/>
                <a:gd name="T3" fmla="*/ 0 h 41"/>
                <a:gd name="T4" fmla="*/ 25 w 25"/>
                <a:gd name="T5" fmla="*/ 1 h 41"/>
                <a:gd name="T6" fmla="*/ 12 w 25"/>
                <a:gd name="T7" fmla="*/ 41 h 41"/>
                <a:gd name="T8" fmla="*/ 9 w 25"/>
                <a:gd name="T9" fmla="*/ 41 h 41"/>
                <a:gd name="T10" fmla="*/ 21 w 25"/>
                <a:gd name="T11" fmla="*/ 5 h 41"/>
                <a:gd name="T12" fmla="*/ 10 w 25"/>
                <a:gd name="T13" fmla="*/ 5 h 41"/>
                <a:gd name="T14" fmla="*/ 5 w 25"/>
                <a:gd name="T15" fmla="*/ 5 h 41"/>
                <a:gd name="T16" fmla="*/ 1 w 25"/>
                <a:gd name="T17" fmla="*/ 10 h 41"/>
                <a:gd name="T18" fmla="*/ 0 w 25"/>
                <a:gd name="T19" fmla="*/ 9 h 41"/>
                <a:gd name="T20" fmla="*/ 4 w 25"/>
                <a:gd name="T21" fmla="*/ 0 h 41"/>
                <a:gd name="T22" fmla="*/ 4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4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12" y="41"/>
                  </a:lnTo>
                  <a:lnTo>
                    <a:pt x="9" y="41"/>
                  </a:lnTo>
                  <a:lnTo>
                    <a:pt x="21" y="5"/>
                  </a:lnTo>
                  <a:lnTo>
                    <a:pt x="10" y="5"/>
                  </a:lnTo>
                  <a:cubicBezTo>
                    <a:pt x="7" y="5"/>
                    <a:pt x="6" y="5"/>
                    <a:pt x="5" y="5"/>
                  </a:cubicBezTo>
                  <a:cubicBezTo>
                    <a:pt x="3" y="6"/>
                    <a:pt x="2" y="8"/>
                    <a:pt x="1" y="10"/>
                  </a:cubicBezTo>
                  <a:lnTo>
                    <a:pt x="0" y="9"/>
                  </a:lnTo>
                  <a:lnTo>
                    <a:pt x="4" y="0"/>
                  </a:lnTo>
                  <a:close/>
                  <a:moveTo>
                    <a:pt x="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7" name="Freeform 15874"/>
            <p:cNvSpPr>
              <a:spLocks noEditPoints="1"/>
            </p:cNvSpPr>
            <p:nvPr/>
          </p:nvSpPr>
          <p:spPr bwMode="auto">
            <a:xfrm>
              <a:off x="2225" y="2376"/>
              <a:ext cx="45" cy="46"/>
            </a:xfrm>
            <a:custGeom>
              <a:avLst/>
              <a:gdLst>
                <a:gd name="T0" fmla="*/ 39 w 39"/>
                <a:gd name="T1" fmla="*/ 40 h 40"/>
                <a:gd name="T2" fmla="*/ 29 w 39"/>
                <a:gd name="T3" fmla="*/ 40 h 40"/>
                <a:gd name="T4" fmla="*/ 15 w 39"/>
                <a:gd name="T5" fmla="*/ 21 h 40"/>
                <a:gd name="T6" fmla="*/ 13 w 39"/>
                <a:gd name="T7" fmla="*/ 22 h 40"/>
                <a:gd name="T8" fmla="*/ 12 w 39"/>
                <a:gd name="T9" fmla="*/ 22 h 40"/>
                <a:gd name="T10" fmla="*/ 11 w 39"/>
                <a:gd name="T11" fmla="*/ 21 h 40"/>
                <a:gd name="T12" fmla="*/ 11 w 39"/>
                <a:gd name="T13" fmla="*/ 33 h 40"/>
                <a:gd name="T14" fmla="*/ 12 w 39"/>
                <a:gd name="T15" fmla="*/ 38 h 40"/>
                <a:gd name="T16" fmla="*/ 15 w 39"/>
                <a:gd name="T17" fmla="*/ 39 h 40"/>
                <a:gd name="T18" fmla="*/ 17 w 39"/>
                <a:gd name="T19" fmla="*/ 39 h 40"/>
                <a:gd name="T20" fmla="*/ 17 w 39"/>
                <a:gd name="T21" fmla="*/ 40 h 40"/>
                <a:gd name="T22" fmla="*/ 0 w 39"/>
                <a:gd name="T23" fmla="*/ 40 h 40"/>
                <a:gd name="T24" fmla="*/ 0 w 39"/>
                <a:gd name="T25" fmla="*/ 39 h 40"/>
                <a:gd name="T26" fmla="*/ 1 w 39"/>
                <a:gd name="T27" fmla="*/ 39 h 40"/>
                <a:gd name="T28" fmla="*/ 5 w 39"/>
                <a:gd name="T29" fmla="*/ 37 h 40"/>
                <a:gd name="T30" fmla="*/ 5 w 39"/>
                <a:gd name="T31" fmla="*/ 33 h 40"/>
                <a:gd name="T32" fmla="*/ 5 w 39"/>
                <a:gd name="T33" fmla="*/ 7 h 40"/>
                <a:gd name="T34" fmla="*/ 5 w 39"/>
                <a:gd name="T35" fmla="*/ 3 h 40"/>
                <a:gd name="T36" fmla="*/ 1 w 39"/>
                <a:gd name="T37" fmla="*/ 1 h 40"/>
                <a:gd name="T38" fmla="*/ 0 w 39"/>
                <a:gd name="T39" fmla="*/ 1 h 40"/>
                <a:gd name="T40" fmla="*/ 0 w 39"/>
                <a:gd name="T41" fmla="*/ 0 h 40"/>
                <a:gd name="T42" fmla="*/ 14 w 39"/>
                <a:gd name="T43" fmla="*/ 0 h 40"/>
                <a:gd name="T44" fmla="*/ 23 w 39"/>
                <a:gd name="T45" fmla="*/ 1 h 40"/>
                <a:gd name="T46" fmla="*/ 28 w 39"/>
                <a:gd name="T47" fmla="*/ 5 h 40"/>
                <a:gd name="T48" fmla="*/ 31 w 39"/>
                <a:gd name="T49" fmla="*/ 11 h 40"/>
                <a:gd name="T50" fmla="*/ 28 w 39"/>
                <a:gd name="T51" fmla="*/ 17 h 40"/>
                <a:gd name="T52" fmla="*/ 21 w 39"/>
                <a:gd name="T53" fmla="*/ 21 h 40"/>
                <a:gd name="T54" fmla="*/ 29 w 39"/>
                <a:gd name="T55" fmla="*/ 32 h 40"/>
                <a:gd name="T56" fmla="*/ 34 w 39"/>
                <a:gd name="T57" fmla="*/ 37 h 40"/>
                <a:gd name="T58" fmla="*/ 39 w 39"/>
                <a:gd name="T59" fmla="*/ 39 h 40"/>
                <a:gd name="T60" fmla="*/ 39 w 39"/>
                <a:gd name="T61" fmla="*/ 40 h 40"/>
                <a:gd name="T62" fmla="*/ 11 w 39"/>
                <a:gd name="T63" fmla="*/ 20 h 40"/>
                <a:gd name="T64" fmla="*/ 12 w 39"/>
                <a:gd name="T65" fmla="*/ 20 h 40"/>
                <a:gd name="T66" fmla="*/ 13 w 39"/>
                <a:gd name="T67" fmla="*/ 20 h 40"/>
                <a:gd name="T68" fmla="*/ 21 w 39"/>
                <a:gd name="T69" fmla="*/ 17 h 40"/>
                <a:gd name="T70" fmla="*/ 24 w 39"/>
                <a:gd name="T71" fmla="*/ 11 h 40"/>
                <a:gd name="T72" fmla="*/ 22 w 39"/>
                <a:gd name="T73" fmla="*/ 5 h 40"/>
                <a:gd name="T74" fmla="*/ 16 w 39"/>
                <a:gd name="T75" fmla="*/ 3 h 40"/>
                <a:gd name="T76" fmla="*/ 11 w 39"/>
                <a:gd name="T77" fmla="*/ 3 h 40"/>
                <a:gd name="T78" fmla="*/ 11 w 39"/>
                <a:gd name="T79" fmla="*/ 20 h 40"/>
                <a:gd name="T80" fmla="*/ 11 w 39"/>
                <a:gd name="T8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0">
                  <a:moveTo>
                    <a:pt x="39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2"/>
                    <a:pt x="13" y="22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1"/>
                    <a:pt x="11" y="21"/>
                  </a:cubicBezTo>
                  <a:lnTo>
                    <a:pt x="11" y="33"/>
                  </a:lnTo>
                  <a:cubicBezTo>
                    <a:pt x="11" y="36"/>
                    <a:pt x="11" y="37"/>
                    <a:pt x="12" y="38"/>
                  </a:cubicBezTo>
                  <a:cubicBezTo>
                    <a:pt x="12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6"/>
                    <a:pt x="31" y="8"/>
                    <a:pt x="31" y="11"/>
                  </a:cubicBezTo>
                  <a:cubicBezTo>
                    <a:pt x="31" y="13"/>
                    <a:pt x="30" y="15"/>
                    <a:pt x="28" y="17"/>
                  </a:cubicBezTo>
                  <a:cubicBezTo>
                    <a:pt x="27" y="19"/>
                    <a:pt x="24" y="20"/>
                    <a:pt x="21" y="21"/>
                  </a:cubicBezTo>
                  <a:lnTo>
                    <a:pt x="29" y="32"/>
                  </a:lnTo>
                  <a:cubicBezTo>
                    <a:pt x="31" y="35"/>
                    <a:pt x="32" y="36"/>
                    <a:pt x="34" y="37"/>
                  </a:cubicBezTo>
                  <a:cubicBezTo>
                    <a:pt x="35" y="38"/>
                    <a:pt x="37" y="39"/>
                    <a:pt x="39" y="39"/>
                  </a:cubicBezTo>
                  <a:lnTo>
                    <a:pt x="39" y="40"/>
                  </a:lnTo>
                  <a:close/>
                  <a:moveTo>
                    <a:pt x="11" y="20"/>
                  </a:moveTo>
                  <a:cubicBezTo>
                    <a:pt x="11" y="20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6" y="20"/>
                    <a:pt x="19" y="19"/>
                    <a:pt x="21" y="17"/>
                  </a:cubicBezTo>
                  <a:cubicBezTo>
                    <a:pt x="23" y="16"/>
                    <a:pt x="24" y="13"/>
                    <a:pt x="24" y="11"/>
                  </a:cubicBezTo>
                  <a:cubicBezTo>
                    <a:pt x="24" y="8"/>
                    <a:pt x="23" y="6"/>
                    <a:pt x="22" y="5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8" name="Freeform 15875"/>
            <p:cNvSpPr>
              <a:spLocks noEditPoints="1"/>
            </p:cNvSpPr>
            <p:nvPr/>
          </p:nvSpPr>
          <p:spPr bwMode="auto">
            <a:xfrm>
              <a:off x="2270" y="2375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3 w 42"/>
                <a:gd name="T11" fmla="*/ 40 h 41"/>
                <a:gd name="T12" fmla="*/ 13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7 w 42"/>
                <a:gd name="T21" fmla="*/ 33 h 41"/>
                <a:gd name="T22" fmla="*/ 21 w 42"/>
                <a:gd name="T23" fmla="*/ 0 h 41"/>
                <a:gd name="T24" fmla="*/ 22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7 w 42"/>
                <a:gd name="T35" fmla="*/ 41 h 41"/>
                <a:gd name="T36" fmla="*/ 27 w 42"/>
                <a:gd name="T37" fmla="*/ 40 h 41"/>
                <a:gd name="T38" fmla="*/ 30 w 42"/>
                <a:gd name="T39" fmla="*/ 39 h 41"/>
                <a:gd name="T40" fmla="*/ 31 w 42"/>
                <a:gd name="T41" fmla="*/ 38 h 41"/>
                <a:gd name="T42" fmla="*/ 30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20 w 42"/>
                <a:gd name="T49" fmla="*/ 10 h 41"/>
                <a:gd name="T50" fmla="*/ 13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1" y="40"/>
                    <a:pt x="13" y="40"/>
                  </a:cubicBezTo>
                  <a:lnTo>
                    <a:pt x="1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7" y="33"/>
                  </a:cubicBezTo>
                  <a:lnTo>
                    <a:pt x="21" y="0"/>
                  </a:lnTo>
                  <a:lnTo>
                    <a:pt x="22" y="0"/>
                  </a:lnTo>
                  <a:lnTo>
                    <a:pt x="35" y="33"/>
                  </a:lnTo>
                  <a:cubicBezTo>
                    <a:pt x="37" y="36"/>
                    <a:pt x="38" y="38"/>
                    <a:pt x="38" y="39"/>
                  </a:cubicBezTo>
                  <a:cubicBezTo>
                    <a:pt x="39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7" y="41"/>
                  </a:lnTo>
                  <a:lnTo>
                    <a:pt x="27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1" y="38"/>
                    <a:pt x="31" y="38"/>
                  </a:cubicBezTo>
                  <a:cubicBezTo>
                    <a:pt x="31" y="37"/>
                    <a:pt x="30" y="35"/>
                    <a:pt x="30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20" y="10"/>
                  </a:lnTo>
                  <a:lnTo>
                    <a:pt x="13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9" name="Freeform 15876"/>
            <p:cNvSpPr>
              <a:spLocks noEditPoints="1"/>
            </p:cNvSpPr>
            <p:nvPr/>
          </p:nvSpPr>
          <p:spPr bwMode="auto">
            <a:xfrm>
              <a:off x="2321" y="2375"/>
              <a:ext cx="42" cy="48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3 h 42"/>
                <a:gd name="T10" fmla="*/ 14 w 36"/>
                <a:gd name="T11" fmla="*/ 5 h 42"/>
                <a:gd name="T12" fmla="*/ 9 w 36"/>
                <a:gd name="T13" fmla="*/ 11 h 42"/>
                <a:gd name="T14" fmla="*/ 7 w 36"/>
                <a:gd name="T15" fmla="*/ 22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8 h 42"/>
                <a:gd name="T24" fmla="*/ 35 w 36"/>
                <a:gd name="T25" fmla="*/ 31 h 42"/>
                <a:gd name="T26" fmla="*/ 36 w 36"/>
                <a:gd name="T27" fmla="*/ 32 h 42"/>
                <a:gd name="T28" fmla="*/ 29 w 36"/>
                <a:gd name="T29" fmla="*/ 39 h 42"/>
                <a:gd name="T30" fmla="*/ 19 w 36"/>
                <a:gd name="T31" fmla="*/ 42 h 42"/>
                <a:gd name="T32" fmla="*/ 4 w 36"/>
                <a:gd name="T33" fmla="*/ 35 h 42"/>
                <a:gd name="T34" fmla="*/ 0 w 36"/>
                <a:gd name="T35" fmla="*/ 22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3 h 42"/>
                <a:gd name="T44" fmla="*/ 31 w 36"/>
                <a:gd name="T45" fmla="*/ 3 h 42"/>
                <a:gd name="T46" fmla="*/ 32 w 36"/>
                <a:gd name="T47" fmla="*/ 3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10"/>
                    <a:pt x="31" y="7"/>
                    <a:pt x="29" y="5"/>
                  </a:cubicBezTo>
                  <a:cubicBezTo>
                    <a:pt x="27" y="3"/>
                    <a:pt x="24" y="3"/>
                    <a:pt x="21" y="3"/>
                  </a:cubicBezTo>
                  <a:cubicBezTo>
                    <a:pt x="18" y="3"/>
                    <a:pt x="16" y="3"/>
                    <a:pt x="14" y="5"/>
                  </a:cubicBezTo>
                  <a:cubicBezTo>
                    <a:pt x="11" y="6"/>
                    <a:pt x="10" y="8"/>
                    <a:pt x="9" y="11"/>
                  </a:cubicBezTo>
                  <a:cubicBezTo>
                    <a:pt x="7" y="14"/>
                    <a:pt x="7" y="18"/>
                    <a:pt x="7" y="22"/>
                  </a:cubicBezTo>
                  <a:cubicBezTo>
                    <a:pt x="7" y="25"/>
                    <a:pt x="7" y="29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9"/>
                    <a:pt x="19" y="39"/>
                    <a:pt x="22" y="39"/>
                  </a:cubicBezTo>
                  <a:cubicBezTo>
                    <a:pt x="24" y="39"/>
                    <a:pt x="26" y="39"/>
                    <a:pt x="28" y="38"/>
                  </a:cubicBezTo>
                  <a:cubicBezTo>
                    <a:pt x="30" y="37"/>
                    <a:pt x="33" y="35"/>
                    <a:pt x="35" y="31"/>
                  </a:cubicBezTo>
                  <a:lnTo>
                    <a:pt x="36" y="32"/>
                  </a:lnTo>
                  <a:cubicBezTo>
                    <a:pt x="34" y="35"/>
                    <a:pt x="32" y="38"/>
                    <a:pt x="29" y="39"/>
                  </a:cubicBezTo>
                  <a:cubicBezTo>
                    <a:pt x="26" y="41"/>
                    <a:pt x="23" y="42"/>
                    <a:pt x="19" y="42"/>
                  </a:cubicBezTo>
                  <a:cubicBezTo>
                    <a:pt x="13" y="42"/>
                    <a:pt x="8" y="39"/>
                    <a:pt x="4" y="35"/>
                  </a:cubicBezTo>
                  <a:cubicBezTo>
                    <a:pt x="1" y="31"/>
                    <a:pt x="0" y="27"/>
                    <a:pt x="0" y="22"/>
                  </a:cubicBezTo>
                  <a:cubicBezTo>
                    <a:pt x="0" y="18"/>
                    <a:pt x="1" y="14"/>
                    <a:pt x="3" y="11"/>
                  </a:cubicBezTo>
                  <a:cubicBezTo>
                    <a:pt x="4" y="8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2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0" name="Freeform 15877"/>
            <p:cNvSpPr>
              <a:spLocks noEditPoints="1"/>
            </p:cNvSpPr>
            <p:nvPr/>
          </p:nvSpPr>
          <p:spPr bwMode="auto">
            <a:xfrm>
              <a:off x="2366" y="2376"/>
              <a:ext cx="35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8 h 40"/>
                <a:gd name="T6" fmla="*/ 15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1 w 30"/>
                <a:gd name="T17" fmla="*/ 39 h 40"/>
                <a:gd name="T18" fmla="*/ 5 w 30"/>
                <a:gd name="T19" fmla="*/ 37 h 40"/>
                <a:gd name="T20" fmla="*/ 6 w 30"/>
                <a:gd name="T21" fmla="*/ 33 h 40"/>
                <a:gd name="T22" fmla="*/ 6 w 30"/>
                <a:gd name="T23" fmla="*/ 7 h 40"/>
                <a:gd name="T24" fmla="*/ 5 w 30"/>
                <a:gd name="T25" fmla="*/ 3 h 40"/>
                <a:gd name="T26" fmla="*/ 1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5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20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4 w 30"/>
                <a:gd name="T57" fmla="*/ 12 h 40"/>
                <a:gd name="T58" fmla="*/ 22 w 30"/>
                <a:gd name="T59" fmla="*/ 7 h 40"/>
                <a:gd name="T60" fmla="*/ 19 w 30"/>
                <a:gd name="T61" fmla="*/ 4 h 40"/>
                <a:gd name="T62" fmla="*/ 15 w 30"/>
                <a:gd name="T63" fmla="*/ 3 h 40"/>
                <a:gd name="T64" fmla="*/ 11 w 30"/>
                <a:gd name="T65" fmla="*/ 3 h 40"/>
                <a:gd name="T66" fmla="*/ 11 w 30"/>
                <a:gd name="T67" fmla="*/ 20 h 40"/>
                <a:gd name="T68" fmla="*/ 11 w 30"/>
                <a:gd name="T6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6"/>
                    <a:pt x="12" y="37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7"/>
                    <a:pt x="30" y="9"/>
                    <a:pt x="30" y="11"/>
                  </a:cubicBezTo>
                  <a:cubicBezTo>
                    <a:pt x="30" y="15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4" y="22"/>
                    <a:pt x="13" y="22"/>
                    <a:pt x="11" y="21"/>
                  </a:cubicBezTo>
                  <a:close/>
                  <a:moveTo>
                    <a:pt x="11" y="20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6" y="20"/>
                  </a:cubicBezTo>
                  <a:cubicBezTo>
                    <a:pt x="18" y="20"/>
                    <a:pt x="20" y="20"/>
                    <a:pt x="21" y="18"/>
                  </a:cubicBezTo>
                  <a:cubicBezTo>
                    <a:pt x="23" y="16"/>
                    <a:pt x="24" y="14"/>
                    <a:pt x="24" y="12"/>
                  </a:cubicBezTo>
                  <a:cubicBezTo>
                    <a:pt x="24" y="10"/>
                    <a:pt x="23" y="9"/>
                    <a:pt x="22" y="7"/>
                  </a:cubicBezTo>
                  <a:cubicBezTo>
                    <a:pt x="22" y="6"/>
                    <a:pt x="21" y="5"/>
                    <a:pt x="19" y="4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1" name="Freeform 15878"/>
            <p:cNvSpPr>
              <a:spLocks noEditPoints="1"/>
            </p:cNvSpPr>
            <p:nvPr/>
          </p:nvSpPr>
          <p:spPr bwMode="auto">
            <a:xfrm>
              <a:off x="2245" y="2458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5 h 41"/>
                <a:gd name="T10" fmla="*/ 19 w 27"/>
                <a:gd name="T11" fmla="*/ 14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7 h 41"/>
                <a:gd name="T18" fmla="*/ 2 w 27"/>
                <a:gd name="T19" fmla="*/ 12 h 41"/>
                <a:gd name="T20" fmla="*/ 1 w 27"/>
                <a:gd name="T21" fmla="*/ 12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4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7 h 41"/>
                <a:gd name="T36" fmla="*/ 17 w 27"/>
                <a:gd name="T37" fmla="*/ 37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4"/>
                    <a:pt x="12" y="29"/>
                    <a:pt x="15" y="25"/>
                  </a:cubicBezTo>
                  <a:cubicBezTo>
                    <a:pt x="18" y="21"/>
                    <a:pt x="19" y="17"/>
                    <a:pt x="19" y="14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4" y="8"/>
                    <a:pt x="3" y="10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2"/>
                    <a:pt x="10" y="1"/>
                    <a:pt x="13" y="0"/>
                  </a:cubicBezTo>
                  <a:cubicBezTo>
                    <a:pt x="16" y="1"/>
                    <a:pt x="19" y="2"/>
                    <a:pt x="21" y="4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6"/>
                    <a:pt x="7" y="37"/>
                  </a:cubicBezTo>
                  <a:lnTo>
                    <a:pt x="17" y="37"/>
                  </a:lnTo>
                  <a:cubicBezTo>
                    <a:pt x="19" y="37"/>
                    <a:pt x="20" y="37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2" name="Freeform 15879"/>
            <p:cNvSpPr>
              <a:spLocks noEditPoints="1"/>
            </p:cNvSpPr>
            <p:nvPr/>
          </p:nvSpPr>
          <p:spPr bwMode="auto">
            <a:xfrm>
              <a:off x="2281" y="2458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3 h 42"/>
                <a:gd name="T14" fmla="*/ 19 w 26"/>
                <a:gd name="T15" fmla="*/ 40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6 h 42"/>
                <a:gd name="T26" fmla="*/ 13 w 26"/>
                <a:gd name="T27" fmla="*/ 40 h 42"/>
                <a:gd name="T28" fmla="*/ 16 w 26"/>
                <a:gd name="T29" fmla="*/ 39 h 42"/>
                <a:gd name="T30" fmla="*/ 19 w 26"/>
                <a:gd name="T31" fmla="*/ 34 h 42"/>
                <a:gd name="T32" fmla="*/ 20 w 26"/>
                <a:gd name="T33" fmla="*/ 20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9" y="1"/>
                    <a:pt x="11" y="1"/>
                    <a:pt x="13" y="0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3"/>
                  </a:cubicBezTo>
                  <a:cubicBezTo>
                    <a:pt x="22" y="36"/>
                    <a:pt x="21" y="38"/>
                    <a:pt x="19" y="40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40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6" y="32"/>
                    <a:pt x="8" y="36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9"/>
                  </a:cubicBezTo>
                  <a:cubicBezTo>
                    <a:pt x="17" y="38"/>
                    <a:pt x="18" y="36"/>
                    <a:pt x="19" y="34"/>
                  </a:cubicBezTo>
                  <a:cubicBezTo>
                    <a:pt x="20" y="30"/>
                    <a:pt x="20" y="26"/>
                    <a:pt x="20" y="20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3"/>
                    <a:pt x="11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3" name="Freeform 15880"/>
            <p:cNvSpPr>
              <a:spLocks noEditPoints="1"/>
            </p:cNvSpPr>
            <p:nvPr/>
          </p:nvSpPr>
          <p:spPr bwMode="auto">
            <a:xfrm>
              <a:off x="2321" y="2458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3 h 41"/>
                <a:gd name="T28" fmla="*/ 6 w 16"/>
                <a:gd name="T29" fmla="*/ 7 h 41"/>
                <a:gd name="T30" fmla="*/ 5 w 16"/>
                <a:gd name="T31" fmla="*/ 6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3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6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4" name="Freeform 15881"/>
            <p:cNvSpPr>
              <a:spLocks noEditPoints="1"/>
            </p:cNvSpPr>
            <p:nvPr/>
          </p:nvSpPr>
          <p:spPr bwMode="auto">
            <a:xfrm>
              <a:off x="2352" y="2458"/>
              <a:ext cx="27" cy="48"/>
            </a:xfrm>
            <a:custGeom>
              <a:avLst/>
              <a:gdLst>
                <a:gd name="T0" fmla="*/ 7 w 23"/>
                <a:gd name="T1" fmla="*/ 21 h 42"/>
                <a:gd name="T2" fmla="*/ 1 w 23"/>
                <a:gd name="T3" fmla="*/ 15 h 42"/>
                <a:gd name="T4" fmla="*/ 0 w 23"/>
                <a:gd name="T5" fmla="*/ 10 h 42"/>
                <a:gd name="T6" fmla="*/ 3 w 23"/>
                <a:gd name="T7" fmla="*/ 3 h 42"/>
                <a:gd name="T8" fmla="*/ 11 w 23"/>
                <a:gd name="T9" fmla="*/ 0 h 42"/>
                <a:gd name="T10" fmla="*/ 19 w 23"/>
                <a:gd name="T11" fmla="*/ 3 h 42"/>
                <a:gd name="T12" fmla="*/ 22 w 23"/>
                <a:gd name="T13" fmla="*/ 9 h 42"/>
                <a:gd name="T14" fmla="*/ 20 w 23"/>
                <a:gd name="T15" fmla="*/ 14 h 42"/>
                <a:gd name="T16" fmla="*/ 13 w 23"/>
                <a:gd name="T17" fmla="*/ 19 h 42"/>
                <a:gd name="T18" fmla="*/ 20 w 23"/>
                <a:gd name="T19" fmla="*/ 25 h 42"/>
                <a:gd name="T20" fmla="*/ 23 w 23"/>
                <a:gd name="T21" fmla="*/ 32 h 42"/>
                <a:gd name="T22" fmla="*/ 19 w 23"/>
                <a:gd name="T23" fmla="*/ 39 h 42"/>
                <a:gd name="T24" fmla="*/ 11 w 23"/>
                <a:gd name="T25" fmla="*/ 42 h 42"/>
                <a:gd name="T26" fmla="*/ 2 w 23"/>
                <a:gd name="T27" fmla="*/ 38 h 42"/>
                <a:gd name="T28" fmla="*/ 0 w 23"/>
                <a:gd name="T29" fmla="*/ 32 h 42"/>
                <a:gd name="T30" fmla="*/ 1 w 23"/>
                <a:gd name="T31" fmla="*/ 27 h 42"/>
                <a:gd name="T32" fmla="*/ 7 w 23"/>
                <a:gd name="T33" fmla="*/ 21 h 42"/>
                <a:gd name="T34" fmla="*/ 12 w 23"/>
                <a:gd name="T35" fmla="*/ 18 h 42"/>
                <a:gd name="T36" fmla="*/ 16 w 23"/>
                <a:gd name="T37" fmla="*/ 13 h 42"/>
                <a:gd name="T38" fmla="*/ 17 w 23"/>
                <a:gd name="T39" fmla="*/ 9 h 42"/>
                <a:gd name="T40" fmla="*/ 16 w 23"/>
                <a:gd name="T41" fmla="*/ 4 h 42"/>
                <a:gd name="T42" fmla="*/ 11 w 23"/>
                <a:gd name="T43" fmla="*/ 2 h 42"/>
                <a:gd name="T44" fmla="*/ 6 w 23"/>
                <a:gd name="T45" fmla="*/ 4 h 42"/>
                <a:gd name="T46" fmla="*/ 4 w 23"/>
                <a:gd name="T47" fmla="*/ 8 h 42"/>
                <a:gd name="T48" fmla="*/ 5 w 23"/>
                <a:gd name="T49" fmla="*/ 11 h 42"/>
                <a:gd name="T50" fmla="*/ 7 w 23"/>
                <a:gd name="T51" fmla="*/ 14 h 42"/>
                <a:gd name="T52" fmla="*/ 12 w 23"/>
                <a:gd name="T53" fmla="*/ 18 h 42"/>
                <a:gd name="T54" fmla="*/ 9 w 23"/>
                <a:gd name="T55" fmla="*/ 22 h 42"/>
                <a:gd name="T56" fmla="*/ 5 w 23"/>
                <a:gd name="T57" fmla="*/ 27 h 42"/>
                <a:gd name="T58" fmla="*/ 4 w 23"/>
                <a:gd name="T59" fmla="*/ 32 h 42"/>
                <a:gd name="T60" fmla="*/ 6 w 23"/>
                <a:gd name="T61" fmla="*/ 38 h 42"/>
                <a:gd name="T62" fmla="*/ 11 w 23"/>
                <a:gd name="T63" fmla="*/ 40 h 42"/>
                <a:gd name="T64" fmla="*/ 16 w 23"/>
                <a:gd name="T65" fmla="*/ 38 h 42"/>
                <a:gd name="T66" fmla="*/ 18 w 23"/>
                <a:gd name="T67" fmla="*/ 34 h 42"/>
                <a:gd name="T68" fmla="*/ 17 w 23"/>
                <a:gd name="T69" fmla="*/ 30 h 42"/>
                <a:gd name="T70" fmla="*/ 9 w 23"/>
                <a:gd name="T71" fmla="*/ 22 h 42"/>
                <a:gd name="T72" fmla="*/ 9 w 23"/>
                <a:gd name="T7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2">
                  <a:moveTo>
                    <a:pt x="7" y="21"/>
                  </a:moveTo>
                  <a:cubicBezTo>
                    <a:pt x="4" y="19"/>
                    <a:pt x="2" y="16"/>
                    <a:pt x="1" y="15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1"/>
                    <a:pt x="11" y="0"/>
                  </a:cubicBezTo>
                  <a:cubicBezTo>
                    <a:pt x="14" y="1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1"/>
                    <a:pt x="21" y="12"/>
                    <a:pt x="20" y="14"/>
                  </a:cubicBezTo>
                  <a:cubicBezTo>
                    <a:pt x="19" y="15"/>
                    <a:pt x="17" y="17"/>
                    <a:pt x="13" y="19"/>
                  </a:cubicBezTo>
                  <a:cubicBezTo>
                    <a:pt x="17" y="22"/>
                    <a:pt x="19" y="24"/>
                    <a:pt x="20" y="25"/>
                  </a:cubicBezTo>
                  <a:cubicBezTo>
                    <a:pt x="22" y="27"/>
                    <a:pt x="23" y="29"/>
                    <a:pt x="23" y="32"/>
                  </a:cubicBezTo>
                  <a:cubicBezTo>
                    <a:pt x="23" y="34"/>
                    <a:pt x="21" y="37"/>
                    <a:pt x="19" y="39"/>
                  </a:cubicBezTo>
                  <a:cubicBezTo>
                    <a:pt x="17" y="41"/>
                    <a:pt x="14" y="42"/>
                    <a:pt x="11" y="42"/>
                  </a:cubicBezTo>
                  <a:cubicBezTo>
                    <a:pt x="7" y="42"/>
                    <a:pt x="4" y="41"/>
                    <a:pt x="2" y="38"/>
                  </a:cubicBezTo>
                  <a:cubicBezTo>
                    <a:pt x="0" y="36"/>
                    <a:pt x="0" y="34"/>
                    <a:pt x="0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2" y="25"/>
                    <a:pt x="5" y="23"/>
                    <a:pt x="7" y="21"/>
                  </a:cubicBezTo>
                  <a:close/>
                  <a:moveTo>
                    <a:pt x="12" y="18"/>
                  </a:moveTo>
                  <a:cubicBezTo>
                    <a:pt x="14" y="16"/>
                    <a:pt x="16" y="14"/>
                    <a:pt x="16" y="13"/>
                  </a:cubicBezTo>
                  <a:cubicBezTo>
                    <a:pt x="17" y="12"/>
                    <a:pt x="17" y="10"/>
                    <a:pt x="17" y="9"/>
                  </a:cubicBezTo>
                  <a:cubicBezTo>
                    <a:pt x="17" y="7"/>
                    <a:pt x="17" y="5"/>
                    <a:pt x="16" y="4"/>
                  </a:cubicBezTo>
                  <a:cubicBezTo>
                    <a:pt x="15" y="3"/>
                    <a:pt x="13" y="2"/>
                    <a:pt x="11" y="2"/>
                  </a:cubicBezTo>
                  <a:cubicBezTo>
                    <a:pt x="9" y="2"/>
                    <a:pt x="7" y="3"/>
                    <a:pt x="6" y="4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6" y="12"/>
                    <a:pt x="6" y="13"/>
                    <a:pt x="7" y="14"/>
                  </a:cubicBezTo>
                  <a:lnTo>
                    <a:pt x="12" y="18"/>
                  </a:lnTo>
                  <a:close/>
                  <a:moveTo>
                    <a:pt x="9" y="22"/>
                  </a:moveTo>
                  <a:cubicBezTo>
                    <a:pt x="7" y="24"/>
                    <a:pt x="6" y="25"/>
                    <a:pt x="5" y="27"/>
                  </a:cubicBezTo>
                  <a:cubicBezTo>
                    <a:pt x="4" y="28"/>
                    <a:pt x="4" y="30"/>
                    <a:pt x="4" y="32"/>
                  </a:cubicBezTo>
                  <a:cubicBezTo>
                    <a:pt x="4" y="34"/>
                    <a:pt x="5" y="36"/>
                    <a:pt x="6" y="38"/>
                  </a:cubicBezTo>
                  <a:cubicBezTo>
                    <a:pt x="7" y="39"/>
                    <a:pt x="9" y="40"/>
                    <a:pt x="11" y="40"/>
                  </a:cubicBezTo>
                  <a:cubicBezTo>
                    <a:pt x="13" y="40"/>
                    <a:pt x="15" y="40"/>
                    <a:pt x="16" y="38"/>
                  </a:cubicBezTo>
                  <a:cubicBezTo>
                    <a:pt x="18" y="37"/>
                    <a:pt x="18" y="36"/>
                    <a:pt x="18" y="34"/>
                  </a:cubicBezTo>
                  <a:cubicBezTo>
                    <a:pt x="18" y="33"/>
                    <a:pt x="18" y="31"/>
                    <a:pt x="17" y="30"/>
                  </a:cubicBezTo>
                  <a:cubicBezTo>
                    <a:pt x="16" y="28"/>
                    <a:pt x="13" y="26"/>
                    <a:pt x="9" y="22"/>
                  </a:cubicBezTo>
                  <a:close/>
                  <a:moveTo>
                    <a:pt x="9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5" name="Freeform 15882"/>
            <p:cNvSpPr>
              <a:spLocks noEditPoints="1"/>
            </p:cNvSpPr>
            <p:nvPr/>
          </p:nvSpPr>
          <p:spPr bwMode="auto">
            <a:xfrm>
              <a:off x="5890" y="1637"/>
              <a:ext cx="48" cy="47"/>
            </a:xfrm>
            <a:custGeom>
              <a:avLst/>
              <a:gdLst>
                <a:gd name="T0" fmla="*/ 27 w 42"/>
                <a:gd name="T1" fmla="*/ 27 h 41"/>
                <a:gd name="T2" fmla="*/ 11 w 42"/>
                <a:gd name="T3" fmla="*/ 27 h 41"/>
                <a:gd name="T4" fmla="*/ 8 w 42"/>
                <a:gd name="T5" fmla="*/ 34 h 41"/>
                <a:gd name="T6" fmla="*/ 7 w 42"/>
                <a:gd name="T7" fmla="*/ 37 h 41"/>
                <a:gd name="T8" fmla="*/ 8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8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29 w 42"/>
                <a:gd name="T39" fmla="*/ 39 h 41"/>
                <a:gd name="T40" fmla="*/ 30 w 42"/>
                <a:gd name="T41" fmla="*/ 37 h 41"/>
                <a:gd name="T42" fmla="*/ 29 w 42"/>
                <a:gd name="T43" fmla="*/ 33 h 41"/>
                <a:gd name="T44" fmla="*/ 27 w 42"/>
                <a:gd name="T45" fmla="*/ 27 h 41"/>
                <a:gd name="T46" fmla="*/ 26 w 42"/>
                <a:gd name="T47" fmla="*/ 25 h 41"/>
                <a:gd name="T48" fmla="*/ 19 w 42"/>
                <a:gd name="T49" fmla="*/ 9 h 41"/>
                <a:gd name="T50" fmla="*/ 12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7"/>
                  </a:moveTo>
                  <a:lnTo>
                    <a:pt x="11" y="27"/>
                  </a:lnTo>
                  <a:lnTo>
                    <a:pt x="8" y="34"/>
                  </a:lnTo>
                  <a:cubicBezTo>
                    <a:pt x="8" y="35"/>
                    <a:pt x="7" y="36"/>
                    <a:pt x="7" y="37"/>
                  </a:cubicBezTo>
                  <a:cubicBezTo>
                    <a:pt x="7" y="38"/>
                    <a:pt x="8" y="38"/>
                    <a:pt x="8" y="39"/>
                  </a:cubicBezTo>
                  <a:cubicBezTo>
                    <a:pt x="9" y="39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1" y="39"/>
                    <a:pt x="2" y="39"/>
                    <a:pt x="3" y="38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8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39"/>
                    <a:pt x="29" y="39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30" y="35"/>
                    <a:pt x="29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6" name="Freeform 15883"/>
            <p:cNvSpPr>
              <a:spLocks noEditPoints="1"/>
            </p:cNvSpPr>
            <p:nvPr/>
          </p:nvSpPr>
          <p:spPr bwMode="auto">
            <a:xfrm>
              <a:off x="5939" y="1638"/>
              <a:ext cx="59" cy="46"/>
            </a:xfrm>
            <a:custGeom>
              <a:avLst/>
              <a:gdLst>
                <a:gd name="T0" fmla="*/ 24 w 51"/>
                <a:gd name="T1" fmla="*/ 40 h 40"/>
                <a:gd name="T2" fmla="*/ 9 w 51"/>
                <a:gd name="T3" fmla="*/ 6 h 40"/>
                <a:gd name="T4" fmla="*/ 9 w 51"/>
                <a:gd name="T5" fmla="*/ 33 h 40"/>
                <a:gd name="T6" fmla="*/ 9 w 51"/>
                <a:gd name="T7" fmla="*/ 37 h 40"/>
                <a:gd name="T8" fmla="*/ 13 w 51"/>
                <a:gd name="T9" fmla="*/ 39 h 40"/>
                <a:gd name="T10" fmla="*/ 14 w 51"/>
                <a:gd name="T11" fmla="*/ 39 h 40"/>
                <a:gd name="T12" fmla="*/ 14 w 51"/>
                <a:gd name="T13" fmla="*/ 40 h 40"/>
                <a:gd name="T14" fmla="*/ 0 w 51"/>
                <a:gd name="T15" fmla="*/ 40 h 40"/>
                <a:gd name="T16" fmla="*/ 0 w 51"/>
                <a:gd name="T17" fmla="*/ 39 h 40"/>
                <a:gd name="T18" fmla="*/ 2 w 51"/>
                <a:gd name="T19" fmla="*/ 39 h 40"/>
                <a:gd name="T20" fmla="*/ 5 w 51"/>
                <a:gd name="T21" fmla="*/ 37 h 40"/>
                <a:gd name="T22" fmla="*/ 6 w 51"/>
                <a:gd name="T23" fmla="*/ 33 h 40"/>
                <a:gd name="T24" fmla="*/ 6 w 51"/>
                <a:gd name="T25" fmla="*/ 7 h 40"/>
                <a:gd name="T26" fmla="*/ 5 w 51"/>
                <a:gd name="T27" fmla="*/ 3 h 40"/>
                <a:gd name="T28" fmla="*/ 4 w 51"/>
                <a:gd name="T29" fmla="*/ 2 h 40"/>
                <a:gd name="T30" fmla="*/ 0 w 51"/>
                <a:gd name="T31" fmla="*/ 1 h 40"/>
                <a:gd name="T32" fmla="*/ 0 w 51"/>
                <a:gd name="T33" fmla="*/ 0 h 40"/>
                <a:gd name="T34" fmla="*/ 12 w 51"/>
                <a:gd name="T35" fmla="*/ 0 h 40"/>
                <a:gd name="T36" fmla="*/ 26 w 51"/>
                <a:gd name="T37" fmla="*/ 31 h 40"/>
                <a:gd name="T38" fmla="*/ 40 w 51"/>
                <a:gd name="T39" fmla="*/ 0 h 40"/>
                <a:gd name="T40" fmla="*/ 51 w 51"/>
                <a:gd name="T41" fmla="*/ 0 h 40"/>
                <a:gd name="T42" fmla="*/ 51 w 51"/>
                <a:gd name="T43" fmla="*/ 1 h 40"/>
                <a:gd name="T44" fmla="*/ 50 w 51"/>
                <a:gd name="T45" fmla="*/ 1 h 40"/>
                <a:gd name="T46" fmla="*/ 47 w 51"/>
                <a:gd name="T47" fmla="*/ 3 h 40"/>
                <a:gd name="T48" fmla="*/ 46 w 51"/>
                <a:gd name="T49" fmla="*/ 7 h 40"/>
                <a:gd name="T50" fmla="*/ 46 w 51"/>
                <a:gd name="T51" fmla="*/ 33 h 40"/>
                <a:gd name="T52" fmla="*/ 47 w 51"/>
                <a:gd name="T53" fmla="*/ 37 h 40"/>
                <a:gd name="T54" fmla="*/ 50 w 51"/>
                <a:gd name="T55" fmla="*/ 39 h 40"/>
                <a:gd name="T56" fmla="*/ 51 w 51"/>
                <a:gd name="T57" fmla="*/ 39 h 40"/>
                <a:gd name="T58" fmla="*/ 51 w 51"/>
                <a:gd name="T59" fmla="*/ 40 h 40"/>
                <a:gd name="T60" fmla="*/ 35 w 51"/>
                <a:gd name="T61" fmla="*/ 40 h 40"/>
                <a:gd name="T62" fmla="*/ 35 w 51"/>
                <a:gd name="T63" fmla="*/ 39 h 40"/>
                <a:gd name="T64" fmla="*/ 36 w 51"/>
                <a:gd name="T65" fmla="*/ 39 h 40"/>
                <a:gd name="T66" fmla="*/ 40 w 51"/>
                <a:gd name="T67" fmla="*/ 37 h 40"/>
                <a:gd name="T68" fmla="*/ 40 w 51"/>
                <a:gd name="T69" fmla="*/ 33 h 40"/>
                <a:gd name="T70" fmla="*/ 40 w 51"/>
                <a:gd name="T71" fmla="*/ 6 h 40"/>
                <a:gd name="T72" fmla="*/ 25 w 51"/>
                <a:gd name="T73" fmla="*/ 40 h 40"/>
                <a:gd name="T74" fmla="*/ 24 w 51"/>
                <a:gd name="T75" fmla="*/ 40 h 40"/>
                <a:gd name="T76" fmla="*/ 24 w 51"/>
                <a:gd name="T7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40">
                  <a:moveTo>
                    <a:pt x="24" y="40"/>
                  </a:moveTo>
                  <a:lnTo>
                    <a:pt x="9" y="6"/>
                  </a:lnTo>
                  <a:lnTo>
                    <a:pt x="9" y="33"/>
                  </a:lnTo>
                  <a:cubicBezTo>
                    <a:pt x="9" y="35"/>
                    <a:pt x="9" y="37"/>
                    <a:pt x="9" y="37"/>
                  </a:cubicBezTo>
                  <a:cubicBezTo>
                    <a:pt x="10" y="38"/>
                    <a:pt x="11" y="39"/>
                    <a:pt x="13" y="39"/>
                  </a:cubicBezTo>
                  <a:lnTo>
                    <a:pt x="14" y="39"/>
                  </a:lnTo>
                  <a:lnTo>
                    <a:pt x="14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26" y="31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0" y="1"/>
                  </a:lnTo>
                  <a:cubicBezTo>
                    <a:pt x="48" y="1"/>
                    <a:pt x="47" y="2"/>
                    <a:pt x="47" y="3"/>
                  </a:cubicBezTo>
                  <a:cubicBezTo>
                    <a:pt x="46" y="3"/>
                    <a:pt x="46" y="5"/>
                    <a:pt x="46" y="7"/>
                  </a:cubicBezTo>
                  <a:lnTo>
                    <a:pt x="46" y="33"/>
                  </a:lnTo>
                  <a:cubicBezTo>
                    <a:pt x="46" y="35"/>
                    <a:pt x="46" y="37"/>
                    <a:pt x="47" y="37"/>
                  </a:cubicBezTo>
                  <a:cubicBezTo>
                    <a:pt x="47" y="38"/>
                    <a:pt x="49" y="39"/>
                    <a:pt x="50" y="39"/>
                  </a:cubicBezTo>
                  <a:lnTo>
                    <a:pt x="51" y="39"/>
                  </a:lnTo>
                  <a:lnTo>
                    <a:pt x="51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6" y="39"/>
                  </a:lnTo>
                  <a:cubicBezTo>
                    <a:pt x="38" y="39"/>
                    <a:pt x="39" y="38"/>
                    <a:pt x="40" y="37"/>
                  </a:cubicBezTo>
                  <a:cubicBezTo>
                    <a:pt x="40" y="37"/>
                    <a:pt x="40" y="35"/>
                    <a:pt x="40" y="33"/>
                  </a:cubicBezTo>
                  <a:lnTo>
                    <a:pt x="40" y="6"/>
                  </a:lnTo>
                  <a:lnTo>
                    <a:pt x="25" y="40"/>
                  </a:lnTo>
                  <a:lnTo>
                    <a:pt x="24" y="40"/>
                  </a:lnTo>
                  <a:close/>
                  <a:moveTo>
                    <a:pt x="24" y="4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7" name="Freeform 15884"/>
            <p:cNvSpPr>
              <a:spLocks noEditPoints="1"/>
            </p:cNvSpPr>
            <p:nvPr/>
          </p:nvSpPr>
          <p:spPr bwMode="auto">
            <a:xfrm>
              <a:off x="6000" y="1637"/>
              <a:ext cx="49" cy="47"/>
            </a:xfrm>
            <a:custGeom>
              <a:avLst/>
              <a:gdLst>
                <a:gd name="T0" fmla="*/ 27 w 42"/>
                <a:gd name="T1" fmla="*/ 27 h 41"/>
                <a:gd name="T2" fmla="*/ 12 w 42"/>
                <a:gd name="T3" fmla="*/ 27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3 w 42"/>
                <a:gd name="T11" fmla="*/ 40 h 41"/>
                <a:gd name="T12" fmla="*/ 13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8 h 41"/>
                <a:gd name="T20" fmla="*/ 7 w 42"/>
                <a:gd name="T21" fmla="*/ 33 h 41"/>
                <a:gd name="T22" fmla="*/ 21 w 42"/>
                <a:gd name="T23" fmla="*/ 0 h 41"/>
                <a:gd name="T24" fmla="*/ 22 w 42"/>
                <a:gd name="T25" fmla="*/ 0 h 41"/>
                <a:gd name="T26" fmla="*/ 36 w 42"/>
                <a:gd name="T27" fmla="*/ 33 h 41"/>
                <a:gd name="T28" fmla="*/ 39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7 w 42"/>
                <a:gd name="T35" fmla="*/ 41 h 41"/>
                <a:gd name="T36" fmla="*/ 27 w 42"/>
                <a:gd name="T37" fmla="*/ 40 h 41"/>
                <a:gd name="T38" fmla="*/ 30 w 42"/>
                <a:gd name="T39" fmla="*/ 39 h 41"/>
                <a:gd name="T40" fmla="*/ 31 w 42"/>
                <a:gd name="T41" fmla="*/ 37 h 41"/>
                <a:gd name="T42" fmla="*/ 30 w 42"/>
                <a:gd name="T43" fmla="*/ 33 h 41"/>
                <a:gd name="T44" fmla="*/ 27 w 42"/>
                <a:gd name="T45" fmla="*/ 27 h 41"/>
                <a:gd name="T46" fmla="*/ 26 w 42"/>
                <a:gd name="T47" fmla="*/ 25 h 41"/>
                <a:gd name="T48" fmla="*/ 20 w 42"/>
                <a:gd name="T49" fmla="*/ 9 h 41"/>
                <a:gd name="T50" fmla="*/ 13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7"/>
                  </a:moveTo>
                  <a:lnTo>
                    <a:pt x="12" y="27"/>
                  </a:lnTo>
                  <a:lnTo>
                    <a:pt x="9" y="34"/>
                  </a:lnTo>
                  <a:cubicBezTo>
                    <a:pt x="8" y="35"/>
                    <a:pt x="8" y="36"/>
                    <a:pt x="8" y="37"/>
                  </a:cubicBezTo>
                  <a:cubicBezTo>
                    <a:pt x="8" y="38"/>
                    <a:pt x="8" y="38"/>
                    <a:pt x="9" y="39"/>
                  </a:cubicBezTo>
                  <a:cubicBezTo>
                    <a:pt x="10" y="39"/>
                    <a:pt x="11" y="40"/>
                    <a:pt x="13" y="40"/>
                  </a:cubicBezTo>
                  <a:lnTo>
                    <a:pt x="1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39"/>
                    <a:pt x="3" y="39"/>
                    <a:pt x="3" y="38"/>
                  </a:cubicBezTo>
                  <a:cubicBezTo>
                    <a:pt x="4" y="38"/>
                    <a:pt x="6" y="36"/>
                    <a:pt x="7" y="33"/>
                  </a:cubicBezTo>
                  <a:lnTo>
                    <a:pt x="21" y="0"/>
                  </a:lnTo>
                  <a:lnTo>
                    <a:pt x="22" y="0"/>
                  </a:lnTo>
                  <a:lnTo>
                    <a:pt x="36" y="33"/>
                  </a:lnTo>
                  <a:cubicBezTo>
                    <a:pt x="37" y="36"/>
                    <a:pt x="38" y="38"/>
                    <a:pt x="39" y="38"/>
                  </a:cubicBezTo>
                  <a:cubicBezTo>
                    <a:pt x="40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7" y="41"/>
                  </a:lnTo>
                  <a:lnTo>
                    <a:pt x="27" y="40"/>
                  </a:lnTo>
                  <a:cubicBezTo>
                    <a:pt x="28" y="40"/>
                    <a:pt x="29" y="39"/>
                    <a:pt x="30" y="39"/>
                  </a:cubicBezTo>
                  <a:cubicBezTo>
                    <a:pt x="30" y="38"/>
                    <a:pt x="31" y="38"/>
                    <a:pt x="31" y="37"/>
                  </a:cubicBezTo>
                  <a:cubicBezTo>
                    <a:pt x="31" y="36"/>
                    <a:pt x="30" y="35"/>
                    <a:pt x="30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20" y="9"/>
                  </a:lnTo>
                  <a:lnTo>
                    <a:pt x="13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8" name="Freeform 15885"/>
            <p:cNvSpPr>
              <a:spLocks noEditPoints="1"/>
            </p:cNvSpPr>
            <p:nvPr/>
          </p:nvSpPr>
          <p:spPr bwMode="auto">
            <a:xfrm>
              <a:off x="5901" y="1719"/>
              <a:ext cx="31" cy="48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4 h 41"/>
                <a:gd name="T10" fmla="*/ 19 w 27"/>
                <a:gd name="T11" fmla="*/ 13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6 h 41"/>
                <a:gd name="T18" fmla="*/ 3 w 27"/>
                <a:gd name="T19" fmla="*/ 11 h 41"/>
                <a:gd name="T20" fmla="*/ 1 w 27"/>
                <a:gd name="T21" fmla="*/ 11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3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6 h 41"/>
                <a:gd name="T36" fmla="*/ 17 w 27"/>
                <a:gd name="T37" fmla="*/ 36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8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8" y="5"/>
                    <a:pt x="6" y="6"/>
                  </a:cubicBezTo>
                  <a:cubicBezTo>
                    <a:pt x="4" y="8"/>
                    <a:pt x="3" y="9"/>
                    <a:pt x="3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7" y="36"/>
                  </a:cubicBezTo>
                  <a:lnTo>
                    <a:pt x="17" y="36"/>
                  </a:lnTo>
                  <a:cubicBezTo>
                    <a:pt x="19" y="36"/>
                    <a:pt x="21" y="36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9" name="Freeform 15886"/>
            <p:cNvSpPr>
              <a:spLocks noEditPoints="1"/>
            </p:cNvSpPr>
            <p:nvPr/>
          </p:nvSpPr>
          <p:spPr bwMode="auto">
            <a:xfrm>
              <a:off x="5937" y="1719"/>
              <a:ext cx="30" cy="48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8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40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9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10 w 26"/>
                <a:gd name="T41" fmla="*/ 4 h 41"/>
                <a:gd name="T42" fmla="*/ 7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3" y="36"/>
                    <a:pt x="21" y="38"/>
                    <a:pt x="19" y="39"/>
                  </a:cubicBezTo>
                  <a:cubicBezTo>
                    <a:pt x="17" y="41"/>
                    <a:pt x="15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7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0" name="Freeform 15887"/>
            <p:cNvSpPr>
              <a:spLocks noEditPoints="1"/>
            </p:cNvSpPr>
            <p:nvPr/>
          </p:nvSpPr>
          <p:spPr bwMode="auto">
            <a:xfrm>
              <a:off x="5977" y="1719"/>
              <a:ext cx="19" cy="48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5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3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39"/>
                    <a:pt x="4" y="39"/>
                  </a:cubicBezTo>
                  <a:cubicBezTo>
                    <a:pt x="5" y="39"/>
                    <a:pt x="5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8"/>
                    <a:pt x="6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1" name="Freeform 15888"/>
            <p:cNvSpPr>
              <a:spLocks noEditPoints="1"/>
            </p:cNvSpPr>
            <p:nvPr/>
          </p:nvSpPr>
          <p:spPr bwMode="auto">
            <a:xfrm>
              <a:off x="6007" y="1721"/>
              <a:ext cx="27" cy="46"/>
            </a:xfrm>
            <a:custGeom>
              <a:avLst/>
              <a:gdLst>
                <a:gd name="T0" fmla="*/ 23 w 23"/>
                <a:gd name="T1" fmla="*/ 0 h 40"/>
                <a:gd name="T2" fmla="*/ 21 w 23"/>
                <a:gd name="T3" fmla="*/ 5 h 40"/>
                <a:gd name="T4" fmla="*/ 9 w 23"/>
                <a:gd name="T5" fmla="*/ 5 h 40"/>
                <a:gd name="T6" fmla="*/ 6 w 23"/>
                <a:gd name="T7" fmla="*/ 10 h 40"/>
                <a:gd name="T8" fmla="*/ 19 w 23"/>
                <a:gd name="T9" fmla="*/ 16 h 40"/>
                <a:gd name="T10" fmla="*/ 22 w 23"/>
                <a:gd name="T11" fmla="*/ 25 h 40"/>
                <a:gd name="T12" fmla="*/ 21 w 23"/>
                <a:gd name="T13" fmla="*/ 31 h 40"/>
                <a:gd name="T14" fmla="*/ 18 w 23"/>
                <a:gd name="T15" fmla="*/ 36 h 40"/>
                <a:gd name="T16" fmla="*/ 14 w 23"/>
                <a:gd name="T17" fmla="*/ 39 h 40"/>
                <a:gd name="T18" fmla="*/ 7 w 23"/>
                <a:gd name="T19" fmla="*/ 40 h 40"/>
                <a:gd name="T20" fmla="*/ 2 w 23"/>
                <a:gd name="T21" fmla="*/ 39 h 40"/>
                <a:gd name="T22" fmla="*/ 0 w 23"/>
                <a:gd name="T23" fmla="*/ 37 h 40"/>
                <a:gd name="T24" fmla="*/ 1 w 23"/>
                <a:gd name="T25" fmla="*/ 35 h 40"/>
                <a:gd name="T26" fmla="*/ 2 w 23"/>
                <a:gd name="T27" fmla="*/ 34 h 40"/>
                <a:gd name="T28" fmla="*/ 4 w 23"/>
                <a:gd name="T29" fmla="*/ 35 h 40"/>
                <a:gd name="T30" fmla="*/ 6 w 23"/>
                <a:gd name="T31" fmla="*/ 36 h 40"/>
                <a:gd name="T32" fmla="*/ 10 w 23"/>
                <a:gd name="T33" fmla="*/ 37 h 40"/>
                <a:gd name="T34" fmla="*/ 16 w 23"/>
                <a:gd name="T35" fmla="*/ 35 h 40"/>
                <a:gd name="T36" fmla="*/ 19 w 23"/>
                <a:gd name="T37" fmla="*/ 29 h 40"/>
                <a:gd name="T38" fmla="*/ 16 w 23"/>
                <a:gd name="T39" fmla="*/ 22 h 40"/>
                <a:gd name="T40" fmla="*/ 10 w 23"/>
                <a:gd name="T41" fmla="*/ 17 h 40"/>
                <a:gd name="T42" fmla="*/ 1 w 23"/>
                <a:gd name="T43" fmla="*/ 15 h 40"/>
                <a:gd name="T44" fmla="*/ 9 w 23"/>
                <a:gd name="T45" fmla="*/ 0 h 40"/>
                <a:gd name="T46" fmla="*/ 23 w 23"/>
                <a:gd name="T47" fmla="*/ 0 h 40"/>
                <a:gd name="T48" fmla="*/ 23 w 23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40">
                  <a:moveTo>
                    <a:pt x="23" y="0"/>
                  </a:moveTo>
                  <a:lnTo>
                    <a:pt x="21" y="5"/>
                  </a:lnTo>
                  <a:lnTo>
                    <a:pt x="9" y="5"/>
                  </a:lnTo>
                  <a:lnTo>
                    <a:pt x="6" y="10"/>
                  </a:lnTo>
                  <a:cubicBezTo>
                    <a:pt x="11" y="11"/>
                    <a:pt x="16" y="13"/>
                    <a:pt x="19" y="16"/>
                  </a:cubicBezTo>
                  <a:cubicBezTo>
                    <a:pt x="21" y="19"/>
                    <a:pt x="22" y="22"/>
                    <a:pt x="22" y="25"/>
                  </a:cubicBezTo>
                  <a:cubicBezTo>
                    <a:pt x="22" y="28"/>
                    <a:pt x="22" y="29"/>
                    <a:pt x="21" y="31"/>
                  </a:cubicBezTo>
                  <a:cubicBezTo>
                    <a:pt x="20" y="33"/>
                    <a:pt x="19" y="35"/>
                    <a:pt x="18" y="36"/>
                  </a:cubicBezTo>
                  <a:cubicBezTo>
                    <a:pt x="17" y="37"/>
                    <a:pt x="15" y="38"/>
                    <a:pt x="14" y="39"/>
                  </a:cubicBezTo>
                  <a:cubicBezTo>
                    <a:pt x="11" y="40"/>
                    <a:pt x="9" y="40"/>
                    <a:pt x="7" y="40"/>
                  </a:cubicBezTo>
                  <a:cubicBezTo>
                    <a:pt x="4" y="40"/>
                    <a:pt x="3" y="40"/>
                    <a:pt x="2" y="39"/>
                  </a:cubicBezTo>
                  <a:cubicBezTo>
                    <a:pt x="0" y="38"/>
                    <a:pt x="0" y="38"/>
                    <a:pt x="0" y="37"/>
                  </a:cubicBezTo>
                  <a:cubicBezTo>
                    <a:pt x="0" y="36"/>
                    <a:pt x="0" y="36"/>
                    <a:pt x="1" y="35"/>
                  </a:cubicBezTo>
                  <a:cubicBezTo>
                    <a:pt x="1" y="35"/>
                    <a:pt x="2" y="34"/>
                    <a:pt x="2" y="34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4" y="35"/>
                    <a:pt x="5" y="35"/>
                    <a:pt x="6" y="36"/>
                  </a:cubicBezTo>
                  <a:cubicBezTo>
                    <a:pt x="7" y="37"/>
                    <a:pt x="9" y="37"/>
                    <a:pt x="10" y="37"/>
                  </a:cubicBezTo>
                  <a:cubicBezTo>
                    <a:pt x="12" y="37"/>
                    <a:pt x="14" y="37"/>
                    <a:pt x="16" y="35"/>
                  </a:cubicBezTo>
                  <a:cubicBezTo>
                    <a:pt x="18" y="33"/>
                    <a:pt x="19" y="31"/>
                    <a:pt x="19" y="29"/>
                  </a:cubicBezTo>
                  <a:cubicBezTo>
                    <a:pt x="19" y="26"/>
                    <a:pt x="18" y="24"/>
                    <a:pt x="16" y="22"/>
                  </a:cubicBezTo>
                  <a:cubicBezTo>
                    <a:pt x="15" y="20"/>
                    <a:pt x="13" y="18"/>
                    <a:pt x="10" y="17"/>
                  </a:cubicBezTo>
                  <a:cubicBezTo>
                    <a:pt x="8" y="16"/>
                    <a:pt x="5" y="16"/>
                    <a:pt x="1" y="15"/>
                  </a:cubicBezTo>
                  <a:lnTo>
                    <a:pt x="9" y="0"/>
                  </a:lnTo>
                  <a:lnTo>
                    <a:pt x="23" y="0"/>
                  </a:lnTo>
                  <a:close/>
                  <a:moveTo>
                    <a:pt x="23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2" name="Freeform 15889"/>
            <p:cNvSpPr>
              <a:spLocks noEditPoints="1"/>
            </p:cNvSpPr>
            <p:nvPr/>
          </p:nvSpPr>
          <p:spPr bwMode="auto">
            <a:xfrm>
              <a:off x="4869" y="2272"/>
              <a:ext cx="31" cy="49"/>
            </a:xfrm>
            <a:custGeom>
              <a:avLst/>
              <a:gdLst>
                <a:gd name="T0" fmla="*/ 24 w 27"/>
                <a:gd name="T1" fmla="*/ 0 h 42"/>
                <a:gd name="T2" fmla="*/ 24 w 27"/>
                <a:gd name="T3" fmla="*/ 14 h 42"/>
                <a:gd name="T4" fmla="*/ 23 w 27"/>
                <a:gd name="T5" fmla="*/ 14 h 42"/>
                <a:gd name="T6" fmla="*/ 21 w 27"/>
                <a:gd name="T7" fmla="*/ 8 h 42"/>
                <a:gd name="T8" fmla="*/ 17 w 27"/>
                <a:gd name="T9" fmla="*/ 4 h 42"/>
                <a:gd name="T10" fmla="*/ 12 w 27"/>
                <a:gd name="T11" fmla="*/ 3 h 42"/>
                <a:gd name="T12" fmla="*/ 7 w 27"/>
                <a:gd name="T13" fmla="*/ 4 h 42"/>
                <a:gd name="T14" fmla="*/ 5 w 27"/>
                <a:gd name="T15" fmla="*/ 9 h 42"/>
                <a:gd name="T16" fmla="*/ 6 w 27"/>
                <a:gd name="T17" fmla="*/ 12 h 42"/>
                <a:gd name="T18" fmla="*/ 15 w 27"/>
                <a:gd name="T19" fmla="*/ 18 h 42"/>
                <a:gd name="T20" fmla="*/ 22 w 27"/>
                <a:gd name="T21" fmla="*/ 22 h 42"/>
                <a:gd name="T22" fmla="*/ 26 w 27"/>
                <a:gd name="T23" fmla="*/ 26 h 42"/>
                <a:gd name="T24" fmla="*/ 27 w 27"/>
                <a:gd name="T25" fmla="*/ 31 h 42"/>
                <a:gd name="T26" fmla="*/ 23 w 27"/>
                <a:gd name="T27" fmla="*/ 38 h 42"/>
                <a:gd name="T28" fmla="*/ 14 w 27"/>
                <a:gd name="T29" fmla="*/ 42 h 42"/>
                <a:gd name="T30" fmla="*/ 11 w 27"/>
                <a:gd name="T31" fmla="*/ 41 h 42"/>
                <a:gd name="T32" fmla="*/ 7 w 27"/>
                <a:gd name="T33" fmla="*/ 40 h 42"/>
                <a:gd name="T34" fmla="*/ 4 w 27"/>
                <a:gd name="T35" fmla="*/ 39 h 42"/>
                <a:gd name="T36" fmla="*/ 2 w 27"/>
                <a:gd name="T37" fmla="*/ 40 h 42"/>
                <a:gd name="T38" fmla="*/ 2 w 27"/>
                <a:gd name="T39" fmla="*/ 42 h 42"/>
                <a:gd name="T40" fmla="*/ 1 w 27"/>
                <a:gd name="T41" fmla="*/ 42 h 42"/>
                <a:gd name="T42" fmla="*/ 1 w 27"/>
                <a:gd name="T43" fmla="*/ 28 h 42"/>
                <a:gd name="T44" fmla="*/ 2 w 27"/>
                <a:gd name="T45" fmla="*/ 28 h 42"/>
                <a:gd name="T46" fmla="*/ 4 w 27"/>
                <a:gd name="T47" fmla="*/ 34 h 42"/>
                <a:gd name="T48" fmla="*/ 8 w 27"/>
                <a:gd name="T49" fmla="*/ 38 h 42"/>
                <a:gd name="T50" fmla="*/ 14 w 27"/>
                <a:gd name="T51" fmla="*/ 39 h 42"/>
                <a:gd name="T52" fmla="*/ 19 w 27"/>
                <a:gd name="T53" fmla="*/ 37 h 42"/>
                <a:gd name="T54" fmla="*/ 22 w 27"/>
                <a:gd name="T55" fmla="*/ 33 h 42"/>
                <a:gd name="T56" fmla="*/ 21 w 27"/>
                <a:gd name="T57" fmla="*/ 30 h 42"/>
                <a:gd name="T58" fmla="*/ 18 w 27"/>
                <a:gd name="T59" fmla="*/ 27 h 42"/>
                <a:gd name="T60" fmla="*/ 12 w 27"/>
                <a:gd name="T61" fmla="*/ 23 h 42"/>
                <a:gd name="T62" fmla="*/ 5 w 27"/>
                <a:gd name="T63" fmla="*/ 19 h 42"/>
                <a:gd name="T64" fmla="*/ 1 w 27"/>
                <a:gd name="T65" fmla="*/ 15 h 42"/>
                <a:gd name="T66" fmla="*/ 0 w 27"/>
                <a:gd name="T67" fmla="*/ 11 h 42"/>
                <a:gd name="T68" fmla="*/ 4 w 27"/>
                <a:gd name="T69" fmla="*/ 3 h 42"/>
                <a:gd name="T70" fmla="*/ 12 w 27"/>
                <a:gd name="T71" fmla="*/ 0 h 42"/>
                <a:gd name="T72" fmla="*/ 19 w 27"/>
                <a:gd name="T73" fmla="*/ 2 h 42"/>
                <a:gd name="T74" fmla="*/ 21 w 27"/>
                <a:gd name="T75" fmla="*/ 2 h 42"/>
                <a:gd name="T76" fmla="*/ 22 w 27"/>
                <a:gd name="T77" fmla="*/ 2 h 42"/>
                <a:gd name="T78" fmla="*/ 23 w 27"/>
                <a:gd name="T79" fmla="*/ 0 h 42"/>
                <a:gd name="T80" fmla="*/ 24 w 27"/>
                <a:gd name="T81" fmla="*/ 0 h 42"/>
                <a:gd name="T82" fmla="*/ 24 w 27"/>
                <a:gd name="T8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42">
                  <a:moveTo>
                    <a:pt x="24" y="0"/>
                  </a:moveTo>
                  <a:lnTo>
                    <a:pt x="24" y="14"/>
                  </a:lnTo>
                  <a:lnTo>
                    <a:pt x="23" y="14"/>
                  </a:lnTo>
                  <a:cubicBezTo>
                    <a:pt x="23" y="11"/>
                    <a:pt x="22" y="9"/>
                    <a:pt x="21" y="8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0" y="3"/>
                    <a:pt x="8" y="3"/>
                    <a:pt x="7" y="4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10" y="15"/>
                    <a:pt x="15" y="18"/>
                  </a:cubicBezTo>
                  <a:cubicBezTo>
                    <a:pt x="19" y="20"/>
                    <a:pt x="21" y="21"/>
                    <a:pt x="22" y="22"/>
                  </a:cubicBezTo>
                  <a:cubicBezTo>
                    <a:pt x="24" y="23"/>
                    <a:pt x="25" y="25"/>
                    <a:pt x="26" y="26"/>
                  </a:cubicBezTo>
                  <a:cubicBezTo>
                    <a:pt x="26" y="28"/>
                    <a:pt x="27" y="29"/>
                    <a:pt x="27" y="31"/>
                  </a:cubicBezTo>
                  <a:cubicBezTo>
                    <a:pt x="27" y="34"/>
                    <a:pt x="25" y="36"/>
                    <a:pt x="23" y="38"/>
                  </a:cubicBezTo>
                  <a:cubicBezTo>
                    <a:pt x="21" y="41"/>
                    <a:pt x="18" y="42"/>
                    <a:pt x="14" y="42"/>
                  </a:cubicBezTo>
                  <a:cubicBezTo>
                    <a:pt x="13" y="42"/>
                    <a:pt x="12" y="42"/>
                    <a:pt x="11" y="41"/>
                  </a:cubicBezTo>
                  <a:cubicBezTo>
                    <a:pt x="10" y="41"/>
                    <a:pt x="9" y="41"/>
                    <a:pt x="7" y="40"/>
                  </a:cubicBezTo>
                  <a:cubicBezTo>
                    <a:pt x="5" y="40"/>
                    <a:pt x="4" y="39"/>
                    <a:pt x="4" y="39"/>
                  </a:cubicBezTo>
                  <a:cubicBezTo>
                    <a:pt x="3" y="39"/>
                    <a:pt x="3" y="40"/>
                    <a:pt x="2" y="40"/>
                  </a:cubicBezTo>
                  <a:cubicBezTo>
                    <a:pt x="2" y="40"/>
                    <a:pt x="2" y="41"/>
                    <a:pt x="2" y="42"/>
                  </a:cubicBezTo>
                  <a:lnTo>
                    <a:pt x="1" y="42"/>
                  </a:lnTo>
                  <a:lnTo>
                    <a:pt x="1" y="28"/>
                  </a:lnTo>
                  <a:lnTo>
                    <a:pt x="2" y="28"/>
                  </a:lnTo>
                  <a:cubicBezTo>
                    <a:pt x="2" y="31"/>
                    <a:pt x="3" y="33"/>
                    <a:pt x="4" y="34"/>
                  </a:cubicBezTo>
                  <a:cubicBezTo>
                    <a:pt x="5" y="36"/>
                    <a:pt x="6" y="37"/>
                    <a:pt x="8" y="38"/>
                  </a:cubicBezTo>
                  <a:cubicBezTo>
                    <a:pt x="10" y="39"/>
                    <a:pt x="11" y="39"/>
                    <a:pt x="14" y="39"/>
                  </a:cubicBezTo>
                  <a:cubicBezTo>
                    <a:pt x="16" y="39"/>
                    <a:pt x="18" y="39"/>
                    <a:pt x="19" y="37"/>
                  </a:cubicBezTo>
                  <a:cubicBezTo>
                    <a:pt x="21" y="36"/>
                    <a:pt x="21" y="35"/>
                    <a:pt x="22" y="33"/>
                  </a:cubicBezTo>
                  <a:cubicBezTo>
                    <a:pt x="21" y="32"/>
                    <a:pt x="21" y="31"/>
                    <a:pt x="21" y="30"/>
                  </a:cubicBezTo>
                  <a:cubicBezTo>
                    <a:pt x="20" y="29"/>
                    <a:pt x="19" y="28"/>
                    <a:pt x="18" y="27"/>
                  </a:cubicBezTo>
                  <a:cubicBezTo>
                    <a:pt x="17" y="27"/>
                    <a:pt x="15" y="25"/>
                    <a:pt x="12" y="23"/>
                  </a:cubicBezTo>
                  <a:cubicBezTo>
                    <a:pt x="8" y="22"/>
                    <a:pt x="6" y="20"/>
                    <a:pt x="5" y="19"/>
                  </a:cubicBezTo>
                  <a:cubicBezTo>
                    <a:pt x="3" y="18"/>
                    <a:pt x="2" y="17"/>
                    <a:pt x="1" y="15"/>
                  </a:cubicBezTo>
                  <a:cubicBezTo>
                    <a:pt x="1" y="14"/>
                    <a:pt x="0" y="12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0" y="2"/>
                    <a:pt x="20" y="3"/>
                    <a:pt x="21" y="2"/>
                  </a:cubicBezTo>
                  <a:cubicBezTo>
                    <a:pt x="22" y="3"/>
                    <a:pt x="22" y="2"/>
                    <a:pt x="22" y="2"/>
                  </a:cubicBezTo>
                  <a:cubicBezTo>
                    <a:pt x="22" y="2"/>
                    <a:pt x="23" y="1"/>
                    <a:pt x="23" y="0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3" name="Freeform 15890"/>
            <p:cNvSpPr>
              <a:spLocks noEditPoints="1"/>
            </p:cNvSpPr>
            <p:nvPr/>
          </p:nvSpPr>
          <p:spPr bwMode="auto">
            <a:xfrm>
              <a:off x="4906" y="2272"/>
              <a:ext cx="46" cy="49"/>
            </a:xfrm>
            <a:custGeom>
              <a:avLst/>
              <a:gdLst>
                <a:gd name="T0" fmla="*/ 35 w 40"/>
                <a:gd name="T1" fmla="*/ 0 h 42"/>
                <a:gd name="T2" fmla="*/ 36 w 40"/>
                <a:gd name="T3" fmla="*/ 13 h 42"/>
                <a:gd name="T4" fmla="*/ 35 w 40"/>
                <a:gd name="T5" fmla="*/ 13 h 42"/>
                <a:gd name="T6" fmla="*/ 31 w 40"/>
                <a:gd name="T7" fmla="*/ 6 h 42"/>
                <a:gd name="T8" fmla="*/ 22 w 40"/>
                <a:gd name="T9" fmla="*/ 2 h 42"/>
                <a:gd name="T10" fmla="*/ 10 w 40"/>
                <a:gd name="T11" fmla="*/ 8 h 42"/>
                <a:gd name="T12" fmla="*/ 7 w 40"/>
                <a:gd name="T13" fmla="*/ 20 h 42"/>
                <a:gd name="T14" fmla="*/ 9 w 40"/>
                <a:gd name="T15" fmla="*/ 31 h 42"/>
                <a:gd name="T16" fmla="*/ 15 w 40"/>
                <a:gd name="T17" fmla="*/ 38 h 42"/>
                <a:gd name="T18" fmla="*/ 22 w 40"/>
                <a:gd name="T19" fmla="*/ 40 h 42"/>
                <a:gd name="T20" fmla="*/ 26 w 40"/>
                <a:gd name="T21" fmla="*/ 39 h 42"/>
                <a:gd name="T22" fmla="*/ 30 w 40"/>
                <a:gd name="T23" fmla="*/ 38 h 42"/>
                <a:gd name="T24" fmla="*/ 30 w 40"/>
                <a:gd name="T25" fmla="*/ 26 h 42"/>
                <a:gd name="T26" fmla="*/ 30 w 40"/>
                <a:gd name="T27" fmla="*/ 22 h 42"/>
                <a:gd name="T28" fmla="*/ 28 w 40"/>
                <a:gd name="T29" fmla="*/ 21 h 42"/>
                <a:gd name="T30" fmla="*/ 25 w 40"/>
                <a:gd name="T31" fmla="*/ 20 h 42"/>
                <a:gd name="T32" fmla="*/ 25 w 40"/>
                <a:gd name="T33" fmla="*/ 19 h 42"/>
                <a:gd name="T34" fmla="*/ 40 w 40"/>
                <a:gd name="T35" fmla="*/ 19 h 42"/>
                <a:gd name="T36" fmla="*/ 40 w 40"/>
                <a:gd name="T37" fmla="*/ 20 h 42"/>
                <a:gd name="T38" fmla="*/ 40 w 40"/>
                <a:gd name="T39" fmla="*/ 20 h 42"/>
                <a:gd name="T40" fmla="*/ 37 w 40"/>
                <a:gd name="T41" fmla="*/ 22 h 42"/>
                <a:gd name="T42" fmla="*/ 36 w 40"/>
                <a:gd name="T43" fmla="*/ 26 h 42"/>
                <a:gd name="T44" fmla="*/ 36 w 40"/>
                <a:gd name="T45" fmla="*/ 38 h 42"/>
                <a:gd name="T46" fmla="*/ 29 w 40"/>
                <a:gd name="T47" fmla="*/ 41 h 42"/>
                <a:gd name="T48" fmla="*/ 22 w 40"/>
                <a:gd name="T49" fmla="*/ 42 h 42"/>
                <a:gd name="T50" fmla="*/ 5 w 40"/>
                <a:gd name="T51" fmla="*/ 34 h 42"/>
                <a:gd name="T52" fmla="*/ 0 w 40"/>
                <a:gd name="T53" fmla="*/ 22 h 42"/>
                <a:gd name="T54" fmla="*/ 3 w 40"/>
                <a:gd name="T55" fmla="*/ 11 h 42"/>
                <a:gd name="T56" fmla="*/ 11 w 40"/>
                <a:gd name="T57" fmla="*/ 3 h 42"/>
                <a:gd name="T58" fmla="*/ 21 w 40"/>
                <a:gd name="T59" fmla="*/ 0 h 42"/>
                <a:gd name="T60" fmla="*/ 25 w 40"/>
                <a:gd name="T61" fmla="*/ 1 h 42"/>
                <a:gd name="T62" fmla="*/ 30 w 40"/>
                <a:gd name="T63" fmla="*/ 2 h 42"/>
                <a:gd name="T64" fmla="*/ 32 w 40"/>
                <a:gd name="T65" fmla="*/ 3 h 42"/>
                <a:gd name="T66" fmla="*/ 33 w 40"/>
                <a:gd name="T67" fmla="*/ 2 h 42"/>
                <a:gd name="T68" fmla="*/ 34 w 40"/>
                <a:gd name="T69" fmla="*/ 0 h 42"/>
                <a:gd name="T70" fmla="*/ 35 w 40"/>
                <a:gd name="T71" fmla="*/ 0 h 42"/>
                <a:gd name="T72" fmla="*/ 35 w 40"/>
                <a:gd name="T7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42">
                  <a:moveTo>
                    <a:pt x="35" y="0"/>
                  </a:moveTo>
                  <a:lnTo>
                    <a:pt x="36" y="13"/>
                  </a:lnTo>
                  <a:lnTo>
                    <a:pt x="35" y="13"/>
                  </a:lnTo>
                  <a:cubicBezTo>
                    <a:pt x="34" y="10"/>
                    <a:pt x="32" y="7"/>
                    <a:pt x="31" y="6"/>
                  </a:cubicBezTo>
                  <a:cubicBezTo>
                    <a:pt x="28" y="3"/>
                    <a:pt x="25" y="2"/>
                    <a:pt x="22" y="2"/>
                  </a:cubicBezTo>
                  <a:cubicBezTo>
                    <a:pt x="16" y="2"/>
                    <a:pt x="13" y="4"/>
                    <a:pt x="10" y="8"/>
                  </a:cubicBezTo>
                  <a:cubicBezTo>
                    <a:pt x="8" y="12"/>
                    <a:pt x="7" y="16"/>
                    <a:pt x="7" y="20"/>
                  </a:cubicBezTo>
                  <a:cubicBezTo>
                    <a:pt x="7" y="24"/>
                    <a:pt x="7" y="28"/>
                    <a:pt x="9" y="31"/>
                  </a:cubicBezTo>
                  <a:cubicBezTo>
                    <a:pt x="10" y="34"/>
                    <a:pt x="12" y="36"/>
                    <a:pt x="15" y="38"/>
                  </a:cubicBezTo>
                  <a:cubicBezTo>
                    <a:pt x="17" y="39"/>
                    <a:pt x="19" y="40"/>
                    <a:pt x="22" y="40"/>
                  </a:cubicBezTo>
                  <a:cubicBezTo>
                    <a:pt x="23" y="40"/>
                    <a:pt x="25" y="40"/>
                    <a:pt x="26" y="39"/>
                  </a:cubicBezTo>
                  <a:cubicBezTo>
                    <a:pt x="28" y="39"/>
                    <a:pt x="29" y="38"/>
                    <a:pt x="30" y="38"/>
                  </a:cubicBezTo>
                  <a:lnTo>
                    <a:pt x="30" y="26"/>
                  </a:lnTo>
                  <a:cubicBezTo>
                    <a:pt x="30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cubicBezTo>
                    <a:pt x="28" y="20"/>
                    <a:pt x="27" y="20"/>
                    <a:pt x="25" y="20"/>
                  </a:cubicBezTo>
                  <a:lnTo>
                    <a:pt x="25" y="19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0" y="20"/>
                  </a:lnTo>
                  <a:cubicBezTo>
                    <a:pt x="38" y="20"/>
                    <a:pt x="37" y="21"/>
                    <a:pt x="37" y="22"/>
                  </a:cubicBezTo>
                  <a:cubicBezTo>
                    <a:pt x="36" y="23"/>
                    <a:pt x="36" y="24"/>
                    <a:pt x="36" y="26"/>
                  </a:cubicBezTo>
                  <a:lnTo>
                    <a:pt x="36" y="38"/>
                  </a:lnTo>
                  <a:cubicBezTo>
                    <a:pt x="34" y="39"/>
                    <a:pt x="31" y="40"/>
                    <a:pt x="29" y="41"/>
                  </a:cubicBezTo>
                  <a:cubicBezTo>
                    <a:pt x="27" y="41"/>
                    <a:pt x="25" y="42"/>
                    <a:pt x="22" y="42"/>
                  </a:cubicBezTo>
                  <a:cubicBezTo>
                    <a:pt x="14" y="42"/>
                    <a:pt x="8" y="39"/>
                    <a:pt x="5" y="34"/>
                  </a:cubicBezTo>
                  <a:cubicBezTo>
                    <a:pt x="1" y="31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7" y="5"/>
                    <a:pt x="11" y="3"/>
                  </a:cubicBezTo>
                  <a:cubicBezTo>
                    <a:pt x="14" y="1"/>
                    <a:pt x="17" y="0"/>
                    <a:pt x="21" y="0"/>
                  </a:cubicBezTo>
                  <a:cubicBezTo>
                    <a:pt x="22" y="0"/>
                    <a:pt x="24" y="0"/>
                    <a:pt x="25" y="1"/>
                  </a:cubicBezTo>
                  <a:cubicBezTo>
                    <a:pt x="26" y="1"/>
                    <a:pt x="28" y="1"/>
                    <a:pt x="30" y="2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3" y="3"/>
                    <a:pt x="33" y="3"/>
                    <a:pt x="33" y="2"/>
                  </a:cubicBezTo>
                  <a:cubicBezTo>
                    <a:pt x="33" y="2"/>
                    <a:pt x="34" y="1"/>
                    <a:pt x="34" y="0"/>
                  </a:cubicBezTo>
                  <a:lnTo>
                    <a:pt x="35" y="0"/>
                  </a:lnTo>
                  <a:close/>
                  <a:moveTo>
                    <a:pt x="35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4" name="Freeform 15891"/>
            <p:cNvSpPr>
              <a:spLocks noEditPoints="1"/>
            </p:cNvSpPr>
            <p:nvPr/>
          </p:nvSpPr>
          <p:spPr bwMode="auto">
            <a:xfrm>
              <a:off x="4954" y="2273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6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2 w 40"/>
                <a:gd name="T11" fmla="*/ 21 h 40"/>
                <a:gd name="T12" fmla="*/ 12 w 40"/>
                <a:gd name="T13" fmla="*/ 33 h 40"/>
                <a:gd name="T14" fmla="*/ 12 w 40"/>
                <a:gd name="T15" fmla="*/ 37 h 40"/>
                <a:gd name="T16" fmla="*/ 16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5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2 w 40"/>
                <a:gd name="T53" fmla="*/ 20 h 40"/>
                <a:gd name="T54" fmla="*/ 30 w 40"/>
                <a:gd name="T55" fmla="*/ 32 h 40"/>
                <a:gd name="T56" fmla="*/ 35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2 w 40"/>
                <a:gd name="T63" fmla="*/ 19 h 40"/>
                <a:gd name="T64" fmla="*/ 13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5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2 w 40"/>
                <a:gd name="T77" fmla="*/ 3 h 40"/>
                <a:gd name="T78" fmla="*/ 12 w 40"/>
                <a:gd name="T79" fmla="*/ 19 h 40"/>
                <a:gd name="T80" fmla="*/ 12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6" y="21"/>
                  </a:lnTo>
                  <a:cubicBezTo>
                    <a:pt x="15" y="21"/>
                    <a:pt x="14" y="21"/>
                    <a:pt x="13" y="21"/>
                  </a:cubicBezTo>
                  <a:cubicBezTo>
                    <a:pt x="13" y="21"/>
                    <a:pt x="13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33"/>
                  </a:lnTo>
                  <a:cubicBezTo>
                    <a:pt x="12" y="35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3"/>
                    <a:pt x="5" y="2"/>
                  </a:cubicBezTo>
                  <a:cubicBezTo>
                    <a:pt x="4" y="2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4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9"/>
                    <a:pt x="25" y="20"/>
                    <a:pt x="22" y="20"/>
                  </a:cubicBezTo>
                  <a:lnTo>
                    <a:pt x="30" y="32"/>
                  </a:lnTo>
                  <a:cubicBezTo>
                    <a:pt x="32" y="35"/>
                    <a:pt x="33" y="36"/>
                    <a:pt x="35" y="37"/>
                  </a:cubicBezTo>
                  <a:cubicBezTo>
                    <a:pt x="36" y="38"/>
                    <a:pt x="38" y="39"/>
                    <a:pt x="40" y="39"/>
                  </a:cubicBezTo>
                  <a:lnTo>
                    <a:pt x="40" y="40"/>
                  </a:ln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4" y="15"/>
                    <a:pt x="25" y="13"/>
                    <a:pt x="25" y="11"/>
                  </a:cubicBezTo>
                  <a:cubicBezTo>
                    <a:pt x="25" y="8"/>
                    <a:pt x="24" y="6"/>
                    <a:pt x="22" y="5"/>
                  </a:cubicBezTo>
                  <a:cubicBezTo>
                    <a:pt x="21" y="3"/>
                    <a:pt x="19" y="2"/>
                    <a:pt x="16" y="2"/>
                  </a:cubicBezTo>
                  <a:cubicBezTo>
                    <a:pt x="15" y="2"/>
                    <a:pt x="14" y="2"/>
                    <a:pt x="12" y="3"/>
                  </a:cubicBezTo>
                  <a:lnTo>
                    <a:pt x="12" y="19"/>
                  </a:lnTo>
                  <a:close/>
                  <a:moveTo>
                    <a:pt x="12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5" name="Freeform 15892"/>
            <p:cNvSpPr>
              <a:spLocks noEditPoints="1"/>
            </p:cNvSpPr>
            <p:nvPr/>
          </p:nvSpPr>
          <p:spPr bwMode="auto">
            <a:xfrm>
              <a:off x="4864" y="2355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4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7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2 h 41"/>
                <a:gd name="T20" fmla="*/ 1 w 26"/>
                <a:gd name="T21" fmla="*/ 12 h 41"/>
                <a:gd name="T22" fmla="*/ 5 w 26"/>
                <a:gd name="T23" fmla="*/ 3 h 41"/>
                <a:gd name="T24" fmla="*/ 13 w 26"/>
                <a:gd name="T25" fmla="*/ 0 h 41"/>
                <a:gd name="T26" fmla="*/ 21 w 26"/>
                <a:gd name="T27" fmla="*/ 3 h 41"/>
                <a:gd name="T28" fmla="*/ 24 w 26"/>
                <a:gd name="T29" fmla="*/ 11 h 41"/>
                <a:gd name="T30" fmla="*/ 23 w 26"/>
                <a:gd name="T31" fmla="*/ 17 h 41"/>
                <a:gd name="T32" fmla="*/ 16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3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6" name="Freeform 15893"/>
            <p:cNvSpPr>
              <a:spLocks noEditPoints="1"/>
            </p:cNvSpPr>
            <p:nvPr/>
          </p:nvSpPr>
          <p:spPr bwMode="auto">
            <a:xfrm>
              <a:off x="4900" y="2355"/>
              <a:ext cx="30" cy="49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9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6"/>
                    <a:pt x="21" y="38"/>
                    <a:pt x="19" y="39"/>
                  </a:cubicBezTo>
                  <a:cubicBezTo>
                    <a:pt x="17" y="41"/>
                    <a:pt x="15" y="41"/>
                    <a:pt x="13" y="42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4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0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7" name="Freeform 15894"/>
            <p:cNvSpPr>
              <a:spLocks noEditPoints="1"/>
            </p:cNvSpPr>
            <p:nvPr/>
          </p:nvSpPr>
          <p:spPr bwMode="auto">
            <a:xfrm>
              <a:off x="4940" y="2355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5 w 16"/>
                <a:gd name="T29" fmla="*/ 7 h 41"/>
                <a:gd name="T30" fmla="*/ 5 w 16"/>
                <a:gd name="T31" fmla="*/ 5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0" y="36"/>
                    <a:pt x="11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2" y="40"/>
                    <a:pt x="4" y="39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8" name="Freeform 15895"/>
            <p:cNvSpPr>
              <a:spLocks noEditPoints="1"/>
            </p:cNvSpPr>
            <p:nvPr/>
          </p:nvSpPr>
          <p:spPr bwMode="auto">
            <a:xfrm>
              <a:off x="4969" y="2355"/>
              <a:ext cx="30" cy="49"/>
            </a:xfrm>
            <a:custGeom>
              <a:avLst/>
              <a:gdLst>
                <a:gd name="T0" fmla="*/ 25 w 26"/>
                <a:gd name="T1" fmla="*/ 0 h 42"/>
                <a:gd name="T2" fmla="*/ 25 w 26"/>
                <a:gd name="T3" fmla="*/ 1 h 42"/>
                <a:gd name="T4" fmla="*/ 18 w 26"/>
                <a:gd name="T5" fmla="*/ 3 h 42"/>
                <a:gd name="T6" fmla="*/ 14 w 26"/>
                <a:gd name="T7" fmla="*/ 6 h 42"/>
                <a:gd name="T8" fmla="*/ 10 w 26"/>
                <a:gd name="T9" fmla="*/ 12 h 42"/>
                <a:gd name="T10" fmla="*/ 7 w 26"/>
                <a:gd name="T11" fmla="*/ 19 h 42"/>
                <a:gd name="T12" fmla="*/ 16 w 26"/>
                <a:gd name="T13" fmla="*/ 16 h 42"/>
                <a:gd name="T14" fmla="*/ 23 w 26"/>
                <a:gd name="T15" fmla="*/ 19 h 42"/>
                <a:gd name="T16" fmla="*/ 26 w 26"/>
                <a:gd name="T17" fmla="*/ 27 h 42"/>
                <a:gd name="T18" fmla="*/ 23 w 26"/>
                <a:gd name="T19" fmla="*/ 37 h 42"/>
                <a:gd name="T20" fmla="*/ 13 w 26"/>
                <a:gd name="T21" fmla="*/ 42 h 42"/>
                <a:gd name="T22" fmla="*/ 6 w 26"/>
                <a:gd name="T23" fmla="*/ 39 h 42"/>
                <a:gd name="T24" fmla="*/ 0 w 26"/>
                <a:gd name="T25" fmla="*/ 25 h 42"/>
                <a:gd name="T26" fmla="*/ 3 w 26"/>
                <a:gd name="T27" fmla="*/ 15 h 42"/>
                <a:gd name="T28" fmla="*/ 9 w 26"/>
                <a:gd name="T29" fmla="*/ 7 h 42"/>
                <a:gd name="T30" fmla="*/ 16 w 26"/>
                <a:gd name="T31" fmla="*/ 2 h 42"/>
                <a:gd name="T32" fmla="*/ 23 w 26"/>
                <a:gd name="T33" fmla="*/ 0 h 42"/>
                <a:gd name="T34" fmla="*/ 25 w 26"/>
                <a:gd name="T35" fmla="*/ 0 h 42"/>
                <a:gd name="T36" fmla="*/ 7 w 26"/>
                <a:gd name="T37" fmla="*/ 21 h 42"/>
                <a:gd name="T38" fmla="*/ 6 w 26"/>
                <a:gd name="T39" fmla="*/ 27 h 42"/>
                <a:gd name="T40" fmla="*/ 7 w 26"/>
                <a:gd name="T41" fmla="*/ 33 h 42"/>
                <a:gd name="T42" fmla="*/ 10 w 26"/>
                <a:gd name="T43" fmla="*/ 38 h 42"/>
                <a:gd name="T44" fmla="*/ 14 w 26"/>
                <a:gd name="T45" fmla="*/ 40 h 42"/>
                <a:gd name="T46" fmla="*/ 18 w 26"/>
                <a:gd name="T47" fmla="*/ 37 h 42"/>
                <a:gd name="T48" fmla="*/ 20 w 26"/>
                <a:gd name="T49" fmla="*/ 31 h 42"/>
                <a:gd name="T50" fmla="*/ 18 w 26"/>
                <a:gd name="T51" fmla="*/ 22 h 42"/>
                <a:gd name="T52" fmla="*/ 13 w 26"/>
                <a:gd name="T53" fmla="*/ 18 h 42"/>
                <a:gd name="T54" fmla="*/ 10 w 26"/>
                <a:gd name="T55" fmla="*/ 19 h 42"/>
                <a:gd name="T56" fmla="*/ 7 w 26"/>
                <a:gd name="T57" fmla="*/ 21 h 42"/>
                <a:gd name="T58" fmla="*/ 7 w 26"/>
                <a:gd name="T5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2">
                  <a:moveTo>
                    <a:pt x="25" y="0"/>
                  </a:moveTo>
                  <a:lnTo>
                    <a:pt x="25" y="1"/>
                  </a:lnTo>
                  <a:cubicBezTo>
                    <a:pt x="22" y="2"/>
                    <a:pt x="20" y="2"/>
                    <a:pt x="18" y="3"/>
                  </a:cubicBezTo>
                  <a:cubicBezTo>
                    <a:pt x="17" y="4"/>
                    <a:pt x="15" y="5"/>
                    <a:pt x="14" y="6"/>
                  </a:cubicBezTo>
                  <a:cubicBezTo>
                    <a:pt x="12" y="8"/>
                    <a:pt x="11" y="10"/>
                    <a:pt x="10" y="12"/>
                  </a:cubicBezTo>
                  <a:cubicBezTo>
                    <a:pt x="9" y="14"/>
                    <a:pt x="8" y="16"/>
                    <a:pt x="7" y="19"/>
                  </a:cubicBezTo>
                  <a:cubicBezTo>
                    <a:pt x="10" y="17"/>
                    <a:pt x="13" y="16"/>
                    <a:pt x="16" y="16"/>
                  </a:cubicBezTo>
                  <a:cubicBezTo>
                    <a:pt x="18" y="16"/>
                    <a:pt x="21" y="17"/>
                    <a:pt x="23" y="19"/>
                  </a:cubicBezTo>
                  <a:cubicBezTo>
                    <a:pt x="25" y="21"/>
                    <a:pt x="25" y="24"/>
                    <a:pt x="26" y="27"/>
                  </a:cubicBezTo>
                  <a:cubicBezTo>
                    <a:pt x="25" y="31"/>
                    <a:pt x="25" y="34"/>
                    <a:pt x="23" y="37"/>
                  </a:cubicBezTo>
                  <a:cubicBezTo>
                    <a:pt x="20" y="40"/>
                    <a:pt x="17" y="41"/>
                    <a:pt x="13" y="42"/>
                  </a:cubicBezTo>
                  <a:cubicBezTo>
                    <a:pt x="10" y="41"/>
                    <a:pt x="8" y="41"/>
                    <a:pt x="6" y="39"/>
                  </a:cubicBezTo>
                  <a:cubicBezTo>
                    <a:pt x="2" y="35"/>
                    <a:pt x="0" y="31"/>
                    <a:pt x="0" y="25"/>
                  </a:cubicBezTo>
                  <a:cubicBezTo>
                    <a:pt x="0" y="22"/>
                    <a:pt x="1" y="18"/>
                    <a:pt x="3" y="15"/>
                  </a:cubicBezTo>
                  <a:cubicBezTo>
                    <a:pt x="4" y="12"/>
                    <a:pt x="6" y="9"/>
                    <a:pt x="9" y="7"/>
                  </a:cubicBezTo>
                  <a:cubicBezTo>
                    <a:pt x="11" y="4"/>
                    <a:pt x="14" y="2"/>
                    <a:pt x="16" y="2"/>
                  </a:cubicBezTo>
                  <a:cubicBezTo>
                    <a:pt x="19" y="1"/>
                    <a:pt x="21" y="0"/>
                    <a:pt x="23" y="0"/>
                  </a:cubicBezTo>
                  <a:lnTo>
                    <a:pt x="25" y="0"/>
                  </a:lnTo>
                  <a:close/>
                  <a:moveTo>
                    <a:pt x="7" y="21"/>
                  </a:moveTo>
                  <a:cubicBezTo>
                    <a:pt x="6" y="23"/>
                    <a:pt x="6" y="26"/>
                    <a:pt x="6" y="27"/>
                  </a:cubicBezTo>
                  <a:cubicBezTo>
                    <a:pt x="6" y="29"/>
                    <a:pt x="6" y="31"/>
                    <a:pt x="7" y="33"/>
                  </a:cubicBezTo>
                  <a:cubicBezTo>
                    <a:pt x="8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15" y="40"/>
                    <a:pt x="17" y="39"/>
                    <a:pt x="18" y="37"/>
                  </a:cubicBezTo>
                  <a:cubicBezTo>
                    <a:pt x="20" y="36"/>
                    <a:pt x="20" y="34"/>
                    <a:pt x="20" y="31"/>
                  </a:cubicBezTo>
                  <a:cubicBezTo>
                    <a:pt x="20" y="27"/>
                    <a:pt x="20" y="24"/>
                    <a:pt x="18" y="22"/>
                  </a:cubicBezTo>
                  <a:cubicBezTo>
                    <a:pt x="17" y="20"/>
                    <a:pt x="15" y="18"/>
                    <a:pt x="13" y="18"/>
                  </a:cubicBezTo>
                  <a:cubicBezTo>
                    <a:pt x="12" y="18"/>
                    <a:pt x="11" y="18"/>
                    <a:pt x="10" y="19"/>
                  </a:cubicBezTo>
                  <a:cubicBezTo>
                    <a:pt x="9" y="19"/>
                    <a:pt x="8" y="20"/>
                    <a:pt x="7" y="21"/>
                  </a:cubicBezTo>
                  <a:close/>
                  <a:moveTo>
                    <a:pt x="7" y="2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9" name="Freeform 15896"/>
            <p:cNvSpPr>
              <a:spLocks noEditPoints="1"/>
            </p:cNvSpPr>
            <p:nvPr/>
          </p:nvSpPr>
          <p:spPr bwMode="auto">
            <a:xfrm>
              <a:off x="6607" y="3590"/>
              <a:ext cx="34" cy="46"/>
            </a:xfrm>
            <a:custGeom>
              <a:avLst/>
              <a:gdLst>
                <a:gd name="T0" fmla="*/ 11 w 30"/>
                <a:gd name="T1" fmla="*/ 2 h 40"/>
                <a:gd name="T2" fmla="*/ 11 w 30"/>
                <a:gd name="T3" fmla="*/ 18 h 40"/>
                <a:gd name="T4" fmla="*/ 18 w 30"/>
                <a:gd name="T5" fmla="*/ 18 h 40"/>
                <a:gd name="T6" fmla="*/ 22 w 30"/>
                <a:gd name="T7" fmla="*/ 17 h 40"/>
                <a:gd name="T8" fmla="*/ 23 w 30"/>
                <a:gd name="T9" fmla="*/ 12 h 40"/>
                <a:gd name="T10" fmla="*/ 25 w 30"/>
                <a:gd name="T11" fmla="*/ 12 h 40"/>
                <a:gd name="T12" fmla="*/ 25 w 30"/>
                <a:gd name="T13" fmla="*/ 26 h 40"/>
                <a:gd name="T14" fmla="*/ 23 w 30"/>
                <a:gd name="T15" fmla="*/ 26 h 40"/>
                <a:gd name="T16" fmla="*/ 23 w 30"/>
                <a:gd name="T17" fmla="*/ 23 h 40"/>
                <a:gd name="T18" fmla="*/ 21 w 30"/>
                <a:gd name="T19" fmla="*/ 21 h 40"/>
                <a:gd name="T20" fmla="*/ 18 w 30"/>
                <a:gd name="T21" fmla="*/ 20 h 40"/>
                <a:gd name="T22" fmla="*/ 11 w 30"/>
                <a:gd name="T23" fmla="*/ 20 h 40"/>
                <a:gd name="T24" fmla="*/ 11 w 30"/>
                <a:gd name="T25" fmla="*/ 33 h 40"/>
                <a:gd name="T26" fmla="*/ 11 w 30"/>
                <a:gd name="T27" fmla="*/ 37 h 40"/>
                <a:gd name="T28" fmla="*/ 13 w 30"/>
                <a:gd name="T29" fmla="*/ 38 h 40"/>
                <a:gd name="T30" fmla="*/ 15 w 30"/>
                <a:gd name="T31" fmla="*/ 39 h 40"/>
                <a:gd name="T32" fmla="*/ 17 w 30"/>
                <a:gd name="T33" fmla="*/ 39 h 40"/>
                <a:gd name="T34" fmla="*/ 17 w 30"/>
                <a:gd name="T35" fmla="*/ 40 h 40"/>
                <a:gd name="T36" fmla="*/ 0 w 30"/>
                <a:gd name="T37" fmla="*/ 40 h 40"/>
                <a:gd name="T38" fmla="*/ 0 w 30"/>
                <a:gd name="T39" fmla="*/ 39 h 40"/>
                <a:gd name="T40" fmla="*/ 1 w 30"/>
                <a:gd name="T41" fmla="*/ 39 h 40"/>
                <a:gd name="T42" fmla="*/ 5 w 30"/>
                <a:gd name="T43" fmla="*/ 37 h 40"/>
                <a:gd name="T44" fmla="*/ 5 w 30"/>
                <a:gd name="T45" fmla="*/ 33 h 40"/>
                <a:gd name="T46" fmla="*/ 5 w 30"/>
                <a:gd name="T47" fmla="*/ 7 h 40"/>
                <a:gd name="T48" fmla="*/ 5 w 30"/>
                <a:gd name="T49" fmla="*/ 3 h 40"/>
                <a:gd name="T50" fmla="*/ 4 w 30"/>
                <a:gd name="T51" fmla="*/ 2 h 40"/>
                <a:gd name="T52" fmla="*/ 1 w 30"/>
                <a:gd name="T53" fmla="*/ 1 h 40"/>
                <a:gd name="T54" fmla="*/ 0 w 30"/>
                <a:gd name="T55" fmla="*/ 1 h 40"/>
                <a:gd name="T56" fmla="*/ 0 w 30"/>
                <a:gd name="T57" fmla="*/ 0 h 40"/>
                <a:gd name="T58" fmla="*/ 29 w 30"/>
                <a:gd name="T59" fmla="*/ 0 h 40"/>
                <a:gd name="T60" fmla="*/ 30 w 30"/>
                <a:gd name="T61" fmla="*/ 9 h 40"/>
                <a:gd name="T62" fmla="*/ 29 w 30"/>
                <a:gd name="T63" fmla="*/ 9 h 40"/>
                <a:gd name="T64" fmla="*/ 27 w 30"/>
                <a:gd name="T65" fmla="*/ 5 h 40"/>
                <a:gd name="T66" fmla="*/ 24 w 30"/>
                <a:gd name="T67" fmla="*/ 3 h 40"/>
                <a:gd name="T68" fmla="*/ 20 w 30"/>
                <a:gd name="T69" fmla="*/ 2 h 40"/>
                <a:gd name="T70" fmla="*/ 11 w 30"/>
                <a:gd name="T71" fmla="*/ 2 h 40"/>
                <a:gd name="T72" fmla="*/ 11 w 30"/>
                <a:gd name="T7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" h="40">
                  <a:moveTo>
                    <a:pt x="11" y="2"/>
                  </a:moveTo>
                  <a:lnTo>
                    <a:pt x="11" y="18"/>
                  </a:lnTo>
                  <a:lnTo>
                    <a:pt x="18" y="18"/>
                  </a:lnTo>
                  <a:cubicBezTo>
                    <a:pt x="20" y="18"/>
                    <a:pt x="21" y="18"/>
                    <a:pt x="22" y="17"/>
                  </a:cubicBezTo>
                  <a:cubicBezTo>
                    <a:pt x="23" y="16"/>
                    <a:pt x="23" y="15"/>
                    <a:pt x="23" y="12"/>
                  </a:cubicBezTo>
                  <a:lnTo>
                    <a:pt x="25" y="12"/>
                  </a:lnTo>
                  <a:lnTo>
                    <a:pt x="25" y="26"/>
                  </a:lnTo>
                  <a:lnTo>
                    <a:pt x="23" y="26"/>
                  </a:lnTo>
                  <a:cubicBezTo>
                    <a:pt x="23" y="24"/>
                    <a:pt x="23" y="23"/>
                    <a:pt x="23" y="23"/>
                  </a:cubicBezTo>
                  <a:cubicBezTo>
                    <a:pt x="22" y="22"/>
                    <a:pt x="22" y="21"/>
                    <a:pt x="21" y="21"/>
                  </a:cubicBezTo>
                  <a:cubicBezTo>
                    <a:pt x="21" y="20"/>
                    <a:pt x="20" y="20"/>
                    <a:pt x="18" y="20"/>
                  </a:cubicBezTo>
                  <a:lnTo>
                    <a:pt x="11" y="20"/>
                  </a:lnTo>
                  <a:lnTo>
                    <a:pt x="11" y="33"/>
                  </a:lnTo>
                  <a:cubicBezTo>
                    <a:pt x="11" y="35"/>
                    <a:pt x="11" y="36"/>
                    <a:pt x="11" y="37"/>
                  </a:cubicBezTo>
                  <a:cubicBezTo>
                    <a:pt x="12" y="37"/>
                    <a:pt x="12" y="38"/>
                    <a:pt x="13" y="38"/>
                  </a:cubicBezTo>
                  <a:cubicBezTo>
                    <a:pt x="14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4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30" y="9"/>
                  </a:lnTo>
                  <a:lnTo>
                    <a:pt x="29" y="9"/>
                  </a:lnTo>
                  <a:cubicBezTo>
                    <a:pt x="28" y="7"/>
                    <a:pt x="28" y="6"/>
                    <a:pt x="27" y="5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3"/>
                    <a:pt x="22" y="2"/>
                    <a:pt x="20" y="2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0" name="Freeform 15897"/>
            <p:cNvSpPr>
              <a:spLocks noEditPoints="1"/>
            </p:cNvSpPr>
            <p:nvPr/>
          </p:nvSpPr>
          <p:spPr bwMode="auto">
            <a:xfrm>
              <a:off x="6645" y="3590"/>
              <a:ext cx="46" cy="46"/>
            </a:xfrm>
            <a:custGeom>
              <a:avLst/>
              <a:gdLst>
                <a:gd name="T0" fmla="*/ 0 w 40"/>
                <a:gd name="T1" fmla="*/ 40 h 40"/>
                <a:gd name="T2" fmla="*/ 0 w 40"/>
                <a:gd name="T3" fmla="*/ 39 h 40"/>
                <a:gd name="T4" fmla="*/ 2 w 40"/>
                <a:gd name="T5" fmla="*/ 39 h 40"/>
                <a:gd name="T6" fmla="*/ 5 w 40"/>
                <a:gd name="T7" fmla="*/ 37 h 40"/>
                <a:gd name="T8" fmla="*/ 6 w 40"/>
                <a:gd name="T9" fmla="*/ 33 h 40"/>
                <a:gd name="T10" fmla="*/ 6 w 40"/>
                <a:gd name="T11" fmla="*/ 7 h 40"/>
                <a:gd name="T12" fmla="*/ 5 w 40"/>
                <a:gd name="T13" fmla="*/ 2 h 40"/>
                <a:gd name="T14" fmla="*/ 2 w 40"/>
                <a:gd name="T15" fmla="*/ 1 h 40"/>
                <a:gd name="T16" fmla="*/ 0 w 40"/>
                <a:gd name="T17" fmla="*/ 1 h 40"/>
                <a:gd name="T18" fmla="*/ 0 w 40"/>
                <a:gd name="T19" fmla="*/ 0 h 40"/>
                <a:gd name="T20" fmla="*/ 16 w 40"/>
                <a:gd name="T21" fmla="*/ 0 h 40"/>
                <a:gd name="T22" fmla="*/ 30 w 40"/>
                <a:gd name="T23" fmla="*/ 2 h 40"/>
                <a:gd name="T24" fmla="*/ 37 w 40"/>
                <a:gd name="T25" fmla="*/ 9 h 40"/>
                <a:gd name="T26" fmla="*/ 40 w 40"/>
                <a:gd name="T27" fmla="*/ 20 h 40"/>
                <a:gd name="T28" fmla="*/ 35 w 40"/>
                <a:gd name="T29" fmla="*/ 34 h 40"/>
                <a:gd name="T30" fmla="*/ 18 w 40"/>
                <a:gd name="T31" fmla="*/ 40 h 40"/>
                <a:gd name="T32" fmla="*/ 0 w 40"/>
                <a:gd name="T33" fmla="*/ 40 h 40"/>
                <a:gd name="T34" fmla="*/ 12 w 40"/>
                <a:gd name="T35" fmla="*/ 37 h 40"/>
                <a:gd name="T36" fmla="*/ 18 w 40"/>
                <a:gd name="T37" fmla="*/ 38 h 40"/>
                <a:gd name="T38" fmla="*/ 29 w 40"/>
                <a:gd name="T39" fmla="*/ 33 h 40"/>
                <a:gd name="T40" fmla="*/ 34 w 40"/>
                <a:gd name="T41" fmla="*/ 20 h 40"/>
                <a:gd name="T42" fmla="*/ 29 w 40"/>
                <a:gd name="T43" fmla="*/ 7 h 40"/>
                <a:gd name="T44" fmla="*/ 18 w 40"/>
                <a:gd name="T45" fmla="*/ 2 h 40"/>
                <a:gd name="T46" fmla="*/ 12 w 40"/>
                <a:gd name="T47" fmla="*/ 3 h 40"/>
                <a:gd name="T48" fmla="*/ 12 w 40"/>
                <a:gd name="T49" fmla="*/ 37 h 40"/>
                <a:gd name="T50" fmla="*/ 12 w 40"/>
                <a:gd name="T5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40">
                  <a:moveTo>
                    <a:pt x="0" y="40"/>
                  </a:move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3"/>
                    <a:pt x="5" y="2"/>
                  </a:cubicBezTo>
                  <a:cubicBezTo>
                    <a:pt x="4" y="2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22" y="0"/>
                    <a:pt x="27" y="1"/>
                    <a:pt x="30" y="2"/>
                  </a:cubicBezTo>
                  <a:cubicBezTo>
                    <a:pt x="33" y="4"/>
                    <a:pt x="35" y="6"/>
                    <a:pt x="37" y="9"/>
                  </a:cubicBezTo>
                  <a:cubicBezTo>
                    <a:pt x="39" y="12"/>
                    <a:pt x="40" y="16"/>
                    <a:pt x="40" y="20"/>
                  </a:cubicBezTo>
                  <a:cubicBezTo>
                    <a:pt x="40" y="25"/>
                    <a:pt x="38" y="30"/>
                    <a:pt x="35" y="34"/>
                  </a:cubicBezTo>
                  <a:cubicBezTo>
                    <a:pt x="31" y="38"/>
                    <a:pt x="26" y="40"/>
                    <a:pt x="18" y="40"/>
                  </a:cubicBezTo>
                  <a:lnTo>
                    <a:pt x="0" y="40"/>
                  </a:lnTo>
                  <a:close/>
                  <a:moveTo>
                    <a:pt x="12" y="37"/>
                  </a:moveTo>
                  <a:cubicBezTo>
                    <a:pt x="14" y="38"/>
                    <a:pt x="16" y="38"/>
                    <a:pt x="18" y="38"/>
                  </a:cubicBezTo>
                  <a:cubicBezTo>
                    <a:pt x="22" y="38"/>
                    <a:pt x="26" y="36"/>
                    <a:pt x="29" y="33"/>
                  </a:cubicBezTo>
                  <a:cubicBezTo>
                    <a:pt x="32" y="30"/>
                    <a:pt x="34" y="26"/>
                    <a:pt x="34" y="20"/>
                  </a:cubicBezTo>
                  <a:cubicBezTo>
                    <a:pt x="34" y="15"/>
                    <a:pt x="32" y="10"/>
                    <a:pt x="29" y="7"/>
                  </a:cubicBezTo>
                  <a:cubicBezTo>
                    <a:pt x="26" y="4"/>
                    <a:pt x="22" y="2"/>
                    <a:pt x="18" y="2"/>
                  </a:cubicBezTo>
                  <a:cubicBezTo>
                    <a:pt x="16" y="2"/>
                    <a:pt x="14" y="3"/>
                    <a:pt x="12" y="3"/>
                  </a:cubicBezTo>
                  <a:lnTo>
                    <a:pt x="12" y="37"/>
                  </a:lnTo>
                  <a:close/>
                  <a:moveTo>
                    <a:pt x="12" y="37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1" name="Freeform 15898"/>
            <p:cNvSpPr>
              <a:spLocks noEditPoints="1"/>
            </p:cNvSpPr>
            <p:nvPr/>
          </p:nvSpPr>
          <p:spPr bwMode="auto">
            <a:xfrm>
              <a:off x="6694" y="3589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7 w 42"/>
                <a:gd name="T21" fmla="*/ 33 h 41"/>
                <a:gd name="T22" fmla="*/ 20 w 42"/>
                <a:gd name="T23" fmla="*/ 0 h 41"/>
                <a:gd name="T24" fmla="*/ 22 w 42"/>
                <a:gd name="T25" fmla="*/ 0 h 41"/>
                <a:gd name="T26" fmla="*/ 35 w 42"/>
                <a:gd name="T27" fmla="*/ 33 h 41"/>
                <a:gd name="T28" fmla="*/ 38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1 w 42"/>
                <a:gd name="T41" fmla="*/ 37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5 h 41"/>
                <a:gd name="T48" fmla="*/ 19 w 42"/>
                <a:gd name="T49" fmla="*/ 9 h 41"/>
                <a:gd name="T50" fmla="*/ 12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5"/>
                    <a:pt x="8" y="37"/>
                    <a:pt x="8" y="37"/>
                  </a:cubicBezTo>
                  <a:cubicBezTo>
                    <a:pt x="8" y="38"/>
                    <a:pt x="8" y="38"/>
                    <a:pt x="9" y="39"/>
                  </a:cubicBezTo>
                  <a:cubicBezTo>
                    <a:pt x="9" y="39"/>
                    <a:pt x="11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7" y="33"/>
                  </a:cubicBezTo>
                  <a:lnTo>
                    <a:pt x="20" y="0"/>
                  </a:lnTo>
                  <a:lnTo>
                    <a:pt x="22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8"/>
                  </a:cubicBezTo>
                  <a:cubicBezTo>
                    <a:pt x="39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39"/>
                    <a:pt x="30" y="39"/>
                  </a:cubicBezTo>
                  <a:cubicBezTo>
                    <a:pt x="30" y="39"/>
                    <a:pt x="31" y="38"/>
                    <a:pt x="31" y="37"/>
                  </a:cubicBezTo>
                  <a:cubicBezTo>
                    <a:pt x="31" y="36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2" name="Freeform 15899"/>
            <p:cNvSpPr>
              <a:spLocks noEditPoints="1"/>
            </p:cNvSpPr>
            <p:nvPr/>
          </p:nvSpPr>
          <p:spPr bwMode="auto">
            <a:xfrm>
              <a:off x="6607" y="3672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4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7 w 26"/>
                <a:gd name="T13" fmla="*/ 7 h 41"/>
                <a:gd name="T14" fmla="*/ 11 w 26"/>
                <a:gd name="T15" fmla="*/ 5 h 41"/>
                <a:gd name="T16" fmla="*/ 6 w 26"/>
                <a:gd name="T17" fmla="*/ 7 h 41"/>
                <a:gd name="T18" fmla="*/ 2 w 26"/>
                <a:gd name="T19" fmla="*/ 12 h 41"/>
                <a:gd name="T20" fmla="*/ 1 w 26"/>
                <a:gd name="T21" fmla="*/ 12 h 41"/>
                <a:gd name="T22" fmla="*/ 5 w 26"/>
                <a:gd name="T23" fmla="*/ 3 h 41"/>
                <a:gd name="T24" fmla="*/ 13 w 26"/>
                <a:gd name="T25" fmla="*/ 0 h 41"/>
                <a:gd name="T26" fmla="*/ 21 w 26"/>
                <a:gd name="T27" fmla="*/ 3 h 41"/>
                <a:gd name="T28" fmla="*/ 24 w 26"/>
                <a:gd name="T29" fmla="*/ 11 h 41"/>
                <a:gd name="T30" fmla="*/ 23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5"/>
                    <a:pt x="6" y="7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3" y="15"/>
                    <a:pt x="23" y="17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1" y="32"/>
                    <a:pt x="8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3" name="Freeform 15900"/>
            <p:cNvSpPr>
              <a:spLocks noEditPoints="1"/>
            </p:cNvSpPr>
            <p:nvPr/>
          </p:nvSpPr>
          <p:spPr bwMode="auto">
            <a:xfrm>
              <a:off x="6642" y="3672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7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6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6"/>
                    <a:pt x="21" y="38"/>
                    <a:pt x="19" y="39"/>
                  </a:cubicBezTo>
                  <a:cubicBezTo>
                    <a:pt x="16" y="41"/>
                    <a:pt x="15" y="41"/>
                    <a:pt x="13" y="42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0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4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0" y="3"/>
                    <a:pt x="9" y="4"/>
                  </a:cubicBezTo>
                  <a:cubicBezTo>
                    <a:pt x="8" y="6"/>
                    <a:pt x="7" y="8"/>
                    <a:pt x="6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4" name="Freeform 15901"/>
            <p:cNvSpPr>
              <a:spLocks noEditPoints="1"/>
            </p:cNvSpPr>
            <p:nvPr/>
          </p:nvSpPr>
          <p:spPr bwMode="auto">
            <a:xfrm>
              <a:off x="6683" y="3672"/>
              <a:ext cx="17" cy="47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40 h 41"/>
                <a:gd name="T14" fmla="*/ 15 w 15"/>
                <a:gd name="T15" fmla="*/ 41 h 41"/>
                <a:gd name="T16" fmla="*/ 1 w 15"/>
                <a:gd name="T17" fmla="*/ 41 h 41"/>
                <a:gd name="T18" fmla="*/ 1 w 15"/>
                <a:gd name="T19" fmla="*/ 40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5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8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40"/>
                    <a:pt x="14" y="40"/>
                    <a:pt x="15" y="40"/>
                  </a:cubicBezTo>
                  <a:lnTo>
                    <a:pt x="15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2" y="40"/>
                    <a:pt x="4" y="40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10"/>
                    <a:pt x="6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5" name="Freeform 15902"/>
            <p:cNvSpPr>
              <a:spLocks noEditPoints="1"/>
            </p:cNvSpPr>
            <p:nvPr/>
          </p:nvSpPr>
          <p:spPr bwMode="auto">
            <a:xfrm>
              <a:off x="6711" y="3672"/>
              <a:ext cx="29" cy="48"/>
            </a:xfrm>
            <a:custGeom>
              <a:avLst/>
              <a:gdLst>
                <a:gd name="T0" fmla="*/ 25 w 25"/>
                <a:gd name="T1" fmla="*/ 0 h 42"/>
                <a:gd name="T2" fmla="*/ 25 w 25"/>
                <a:gd name="T3" fmla="*/ 1 h 42"/>
                <a:gd name="T4" fmla="*/ 18 w 25"/>
                <a:gd name="T5" fmla="*/ 3 h 42"/>
                <a:gd name="T6" fmla="*/ 14 w 25"/>
                <a:gd name="T7" fmla="*/ 6 h 42"/>
                <a:gd name="T8" fmla="*/ 10 w 25"/>
                <a:gd name="T9" fmla="*/ 12 h 42"/>
                <a:gd name="T10" fmla="*/ 7 w 25"/>
                <a:gd name="T11" fmla="*/ 19 h 42"/>
                <a:gd name="T12" fmla="*/ 15 w 25"/>
                <a:gd name="T13" fmla="*/ 16 h 42"/>
                <a:gd name="T14" fmla="*/ 22 w 25"/>
                <a:gd name="T15" fmla="*/ 19 h 42"/>
                <a:gd name="T16" fmla="*/ 25 w 25"/>
                <a:gd name="T17" fmla="*/ 27 h 42"/>
                <a:gd name="T18" fmla="*/ 22 w 25"/>
                <a:gd name="T19" fmla="*/ 37 h 42"/>
                <a:gd name="T20" fmla="*/ 13 w 25"/>
                <a:gd name="T21" fmla="*/ 42 h 42"/>
                <a:gd name="T22" fmla="*/ 6 w 25"/>
                <a:gd name="T23" fmla="*/ 39 h 42"/>
                <a:gd name="T24" fmla="*/ 0 w 25"/>
                <a:gd name="T25" fmla="*/ 25 h 42"/>
                <a:gd name="T26" fmla="*/ 2 w 25"/>
                <a:gd name="T27" fmla="*/ 15 h 42"/>
                <a:gd name="T28" fmla="*/ 9 w 25"/>
                <a:gd name="T29" fmla="*/ 7 h 42"/>
                <a:gd name="T30" fmla="*/ 16 w 25"/>
                <a:gd name="T31" fmla="*/ 2 h 42"/>
                <a:gd name="T32" fmla="*/ 23 w 25"/>
                <a:gd name="T33" fmla="*/ 0 h 42"/>
                <a:gd name="T34" fmla="*/ 25 w 25"/>
                <a:gd name="T35" fmla="*/ 0 h 42"/>
                <a:gd name="T36" fmla="*/ 6 w 25"/>
                <a:gd name="T37" fmla="*/ 21 h 42"/>
                <a:gd name="T38" fmla="*/ 6 w 25"/>
                <a:gd name="T39" fmla="*/ 27 h 42"/>
                <a:gd name="T40" fmla="*/ 7 w 25"/>
                <a:gd name="T41" fmla="*/ 33 h 42"/>
                <a:gd name="T42" fmla="*/ 10 w 25"/>
                <a:gd name="T43" fmla="*/ 38 h 42"/>
                <a:gd name="T44" fmla="*/ 14 w 25"/>
                <a:gd name="T45" fmla="*/ 40 h 42"/>
                <a:gd name="T46" fmla="*/ 18 w 25"/>
                <a:gd name="T47" fmla="*/ 38 h 42"/>
                <a:gd name="T48" fmla="*/ 20 w 25"/>
                <a:gd name="T49" fmla="*/ 31 h 42"/>
                <a:gd name="T50" fmla="*/ 18 w 25"/>
                <a:gd name="T51" fmla="*/ 22 h 42"/>
                <a:gd name="T52" fmla="*/ 13 w 25"/>
                <a:gd name="T53" fmla="*/ 18 h 42"/>
                <a:gd name="T54" fmla="*/ 10 w 25"/>
                <a:gd name="T55" fmla="*/ 19 h 42"/>
                <a:gd name="T56" fmla="*/ 6 w 25"/>
                <a:gd name="T57" fmla="*/ 21 h 42"/>
                <a:gd name="T58" fmla="*/ 6 w 25"/>
                <a:gd name="T5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42">
                  <a:moveTo>
                    <a:pt x="25" y="0"/>
                  </a:moveTo>
                  <a:lnTo>
                    <a:pt x="25" y="1"/>
                  </a:lnTo>
                  <a:cubicBezTo>
                    <a:pt x="22" y="2"/>
                    <a:pt x="20" y="2"/>
                    <a:pt x="18" y="3"/>
                  </a:cubicBezTo>
                  <a:cubicBezTo>
                    <a:pt x="17" y="4"/>
                    <a:pt x="15" y="5"/>
                    <a:pt x="14" y="6"/>
                  </a:cubicBezTo>
                  <a:cubicBezTo>
                    <a:pt x="12" y="8"/>
                    <a:pt x="11" y="10"/>
                    <a:pt x="10" y="12"/>
                  </a:cubicBezTo>
                  <a:cubicBezTo>
                    <a:pt x="8" y="14"/>
                    <a:pt x="8" y="16"/>
                    <a:pt x="7" y="19"/>
                  </a:cubicBezTo>
                  <a:cubicBezTo>
                    <a:pt x="10" y="17"/>
                    <a:pt x="13" y="16"/>
                    <a:pt x="15" y="16"/>
                  </a:cubicBezTo>
                  <a:cubicBezTo>
                    <a:pt x="18" y="16"/>
                    <a:pt x="20" y="17"/>
                    <a:pt x="22" y="19"/>
                  </a:cubicBezTo>
                  <a:cubicBezTo>
                    <a:pt x="24" y="21"/>
                    <a:pt x="25" y="24"/>
                    <a:pt x="25" y="27"/>
                  </a:cubicBezTo>
                  <a:cubicBezTo>
                    <a:pt x="25" y="31"/>
                    <a:pt x="24" y="34"/>
                    <a:pt x="22" y="37"/>
                  </a:cubicBezTo>
                  <a:cubicBezTo>
                    <a:pt x="20" y="40"/>
                    <a:pt x="17" y="41"/>
                    <a:pt x="13" y="42"/>
                  </a:cubicBezTo>
                  <a:cubicBezTo>
                    <a:pt x="10" y="41"/>
                    <a:pt x="8" y="41"/>
                    <a:pt x="6" y="39"/>
                  </a:cubicBezTo>
                  <a:cubicBezTo>
                    <a:pt x="2" y="35"/>
                    <a:pt x="0" y="31"/>
                    <a:pt x="0" y="25"/>
                  </a:cubicBezTo>
                  <a:cubicBezTo>
                    <a:pt x="0" y="22"/>
                    <a:pt x="1" y="18"/>
                    <a:pt x="2" y="15"/>
                  </a:cubicBezTo>
                  <a:cubicBezTo>
                    <a:pt x="4" y="12"/>
                    <a:pt x="6" y="9"/>
                    <a:pt x="9" y="7"/>
                  </a:cubicBezTo>
                  <a:cubicBezTo>
                    <a:pt x="11" y="4"/>
                    <a:pt x="14" y="2"/>
                    <a:pt x="16" y="2"/>
                  </a:cubicBezTo>
                  <a:cubicBezTo>
                    <a:pt x="19" y="1"/>
                    <a:pt x="21" y="0"/>
                    <a:pt x="23" y="0"/>
                  </a:cubicBezTo>
                  <a:lnTo>
                    <a:pt x="25" y="0"/>
                  </a:lnTo>
                  <a:close/>
                  <a:moveTo>
                    <a:pt x="6" y="21"/>
                  </a:moveTo>
                  <a:cubicBezTo>
                    <a:pt x="6" y="24"/>
                    <a:pt x="6" y="26"/>
                    <a:pt x="6" y="27"/>
                  </a:cubicBezTo>
                  <a:cubicBezTo>
                    <a:pt x="6" y="29"/>
                    <a:pt x="6" y="31"/>
                    <a:pt x="7" y="33"/>
                  </a:cubicBezTo>
                  <a:cubicBezTo>
                    <a:pt x="8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15" y="40"/>
                    <a:pt x="17" y="39"/>
                    <a:pt x="18" y="38"/>
                  </a:cubicBezTo>
                  <a:cubicBezTo>
                    <a:pt x="20" y="36"/>
                    <a:pt x="20" y="34"/>
                    <a:pt x="20" y="31"/>
                  </a:cubicBezTo>
                  <a:cubicBezTo>
                    <a:pt x="20" y="27"/>
                    <a:pt x="20" y="24"/>
                    <a:pt x="18" y="22"/>
                  </a:cubicBezTo>
                  <a:cubicBezTo>
                    <a:pt x="17" y="20"/>
                    <a:pt x="15" y="18"/>
                    <a:pt x="13" y="18"/>
                  </a:cubicBezTo>
                  <a:cubicBezTo>
                    <a:pt x="12" y="18"/>
                    <a:pt x="11" y="19"/>
                    <a:pt x="10" y="19"/>
                  </a:cubicBezTo>
                  <a:cubicBezTo>
                    <a:pt x="9" y="19"/>
                    <a:pt x="8" y="20"/>
                    <a:pt x="6" y="21"/>
                  </a:cubicBezTo>
                  <a:close/>
                  <a:moveTo>
                    <a:pt x="6" y="2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6" name="Freeform 15903"/>
            <p:cNvSpPr>
              <a:spLocks noEditPoints="1"/>
            </p:cNvSpPr>
            <p:nvPr/>
          </p:nvSpPr>
          <p:spPr bwMode="auto">
            <a:xfrm>
              <a:off x="2571" y="1698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1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0 w 42"/>
                <a:gd name="T41" fmla="*/ 38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19 w 42"/>
                <a:gd name="T49" fmla="*/ 10 h 41"/>
                <a:gd name="T50" fmla="*/ 12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1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9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0" y="38"/>
                    <a:pt x="30" y="38"/>
                  </a:cubicBezTo>
                  <a:cubicBezTo>
                    <a:pt x="30" y="37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19" y="10"/>
                  </a:lnTo>
                  <a:lnTo>
                    <a:pt x="12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7" name="Freeform 15904"/>
            <p:cNvSpPr>
              <a:spLocks noEditPoints="1"/>
            </p:cNvSpPr>
            <p:nvPr/>
          </p:nvSpPr>
          <p:spPr bwMode="auto">
            <a:xfrm>
              <a:off x="2622" y="1699"/>
              <a:ext cx="34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8 h 40"/>
                <a:gd name="T6" fmla="*/ 15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1 w 30"/>
                <a:gd name="T17" fmla="*/ 39 h 40"/>
                <a:gd name="T18" fmla="*/ 5 w 30"/>
                <a:gd name="T19" fmla="*/ 37 h 40"/>
                <a:gd name="T20" fmla="*/ 5 w 30"/>
                <a:gd name="T21" fmla="*/ 33 h 40"/>
                <a:gd name="T22" fmla="*/ 5 w 30"/>
                <a:gd name="T23" fmla="*/ 7 h 40"/>
                <a:gd name="T24" fmla="*/ 5 w 30"/>
                <a:gd name="T25" fmla="*/ 3 h 40"/>
                <a:gd name="T26" fmla="*/ 1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4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20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3 w 30"/>
                <a:gd name="T57" fmla="*/ 12 h 40"/>
                <a:gd name="T58" fmla="*/ 22 w 30"/>
                <a:gd name="T59" fmla="*/ 7 h 40"/>
                <a:gd name="T60" fmla="*/ 19 w 30"/>
                <a:gd name="T61" fmla="*/ 4 h 40"/>
                <a:gd name="T62" fmla="*/ 15 w 30"/>
                <a:gd name="T63" fmla="*/ 3 h 40"/>
                <a:gd name="T64" fmla="*/ 11 w 30"/>
                <a:gd name="T65" fmla="*/ 3 h 40"/>
                <a:gd name="T66" fmla="*/ 11 w 30"/>
                <a:gd name="T67" fmla="*/ 20 h 40"/>
                <a:gd name="T68" fmla="*/ 11 w 30"/>
                <a:gd name="T6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6"/>
                    <a:pt x="11" y="37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6" y="3"/>
                    <a:pt x="28" y="5"/>
                  </a:cubicBezTo>
                  <a:cubicBezTo>
                    <a:pt x="29" y="7"/>
                    <a:pt x="30" y="9"/>
                    <a:pt x="30" y="11"/>
                  </a:cubicBezTo>
                  <a:cubicBezTo>
                    <a:pt x="30" y="15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lose/>
                  <a:moveTo>
                    <a:pt x="11" y="20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6" y="20"/>
                  </a:cubicBezTo>
                  <a:cubicBezTo>
                    <a:pt x="18" y="20"/>
                    <a:pt x="20" y="20"/>
                    <a:pt x="21" y="18"/>
                  </a:cubicBezTo>
                  <a:cubicBezTo>
                    <a:pt x="23" y="16"/>
                    <a:pt x="23" y="14"/>
                    <a:pt x="23" y="12"/>
                  </a:cubicBezTo>
                  <a:cubicBezTo>
                    <a:pt x="23" y="10"/>
                    <a:pt x="23" y="9"/>
                    <a:pt x="22" y="7"/>
                  </a:cubicBezTo>
                  <a:cubicBezTo>
                    <a:pt x="22" y="6"/>
                    <a:pt x="21" y="5"/>
                    <a:pt x="19" y="4"/>
                  </a:cubicBezTo>
                  <a:cubicBezTo>
                    <a:pt x="18" y="3"/>
                    <a:pt x="16" y="3"/>
                    <a:pt x="15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8" name="Freeform 15905"/>
            <p:cNvSpPr>
              <a:spLocks noEditPoints="1"/>
            </p:cNvSpPr>
            <p:nvPr/>
          </p:nvSpPr>
          <p:spPr bwMode="auto">
            <a:xfrm>
              <a:off x="2660" y="1699"/>
              <a:ext cx="47" cy="46"/>
            </a:xfrm>
            <a:custGeom>
              <a:avLst/>
              <a:gdLst>
                <a:gd name="T0" fmla="*/ 11 w 41"/>
                <a:gd name="T1" fmla="*/ 19 h 40"/>
                <a:gd name="T2" fmla="*/ 30 w 41"/>
                <a:gd name="T3" fmla="*/ 19 h 40"/>
                <a:gd name="T4" fmla="*/ 30 w 41"/>
                <a:gd name="T5" fmla="*/ 7 h 40"/>
                <a:gd name="T6" fmla="*/ 30 w 41"/>
                <a:gd name="T7" fmla="*/ 3 h 40"/>
                <a:gd name="T8" fmla="*/ 28 w 41"/>
                <a:gd name="T9" fmla="*/ 2 h 40"/>
                <a:gd name="T10" fmla="*/ 26 w 41"/>
                <a:gd name="T11" fmla="*/ 1 h 40"/>
                <a:gd name="T12" fmla="*/ 24 w 41"/>
                <a:gd name="T13" fmla="*/ 1 h 40"/>
                <a:gd name="T14" fmla="*/ 24 w 41"/>
                <a:gd name="T15" fmla="*/ 0 h 40"/>
                <a:gd name="T16" fmla="*/ 41 w 41"/>
                <a:gd name="T17" fmla="*/ 0 h 40"/>
                <a:gd name="T18" fmla="*/ 41 w 41"/>
                <a:gd name="T19" fmla="*/ 1 h 40"/>
                <a:gd name="T20" fmla="*/ 40 w 41"/>
                <a:gd name="T21" fmla="*/ 1 h 40"/>
                <a:gd name="T22" fmla="*/ 37 w 41"/>
                <a:gd name="T23" fmla="*/ 2 h 40"/>
                <a:gd name="T24" fmla="*/ 36 w 41"/>
                <a:gd name="T25" fmla="*/ 4 h 40"/>
                <a:gd name="T26" fmla="*/ 36 w 41"/>
                <a:gd name="T27" fmla="*/ 7 h 40"/>
                <a:gd name="T28" fmla="*/ 36 w 41"/>
                <a:gd name="T29" fmla="*/ 33 h 40"/>
                <a:gd name="T30" fmla="*/ 36 w 41"/>
                <a:gd name="T31" fmla="*/ 37 h 40"/>
                <a:gd name="T32" fmla="*/ 37 w 41"/>
                <a:gd name="T33" fmla="*/ 38 h 40"/>
                <a:gd name="T34" fmla="*/ 40 w 41"/>
                <a:gd name="T35" fmla="*/ 39 h 40"/>
                <a:gd name="T36" fmla="*/ 41 w 41"/>
                <a:gd name="T37" fmla="*/ 39 h 40"/>
                <a:gd name="T38" fmla="*/ 41 w 41"/>
                <a:gd name="T39" fmla="*/ 40 h 40"/>
                <a:gd name="T40" fmla="*/ 24 w 41"/>
                <a:gd name="T41" fmla="*/ 40 h 40"/>
                <a:gd name="T42" fmla="*/ 24 w 41"/>
                <a:gd name="T43" fmla="*/ 39 h 40"/>
                <a:gd name="T44" fmla="*/ 26 w 41"/>
                <a:gd name="T45" fmla="*/ 39 h 40"/>
                <a:gd name="T46" fmla="*/ 29 w 41"/>
                <a:gd name="T47" fmla="*/ 37 h 40"/>
                <a:gd name="T48" fmla="*/ 30 w 41"/>
                <a:gd name="T49" fmla="*/ 33 h 40"/>
                <a:gd name="T50" fmla="*/ 30 w 41"/>
                <a:gd name="T51" fmla="*/ 21 h 40"/>
                <a:gd name="T52" fmla="*/ 11 w 41"/>
                <a:gd name="T53" fmla="*/ 21 h 40"/>
                <a:gd name="T54" fmla="*/ 11 w 41"/>
                <a:gd name="T55" fmla="*/ 33 h 40"/>
                <a:gd name="T56" fmla="*/ 12 w 41"/>
                <a:gd name="T57" fmla="*/ 37 h 40"/>
                <a:gd name="T58" fmla="*/ 13 w 41"/>
                <a:gd name="T59" fmla="*/ 38 h 40"/>
                <a:gd name="T60" fmla="*/ 16 w 41"/>
                <a:gd name="T61" fmla="*/ 39 h 40"/>
                <a:gd name="T62" fmla="*/ 17 w 41"/>
                <a:gd name="T63" fmla="*/ 39 h 40"/>
                <a:gd name="T64" fmla="*/ 17 w 41"/>
                <a:gd name="T65" fmla="*/ 40 h 40"/>
                <a:gd name="T66" fmla="*/ 0 w 41"/>
                <a:gd name="T67" fmla="*/ 40 h 40"/>
                <a:gd name="T68" fmla="*/ 0 w 41"/>
                <a:gd name="T69" fmla="*/ 39 h 40"/>
                <a:gd name="T70" fmla="*/ 2 w 41"/>
                <a:gd name="T71" fmla="*/ 39 h 40"/>
                <a:gd name="T72" fmla="*/ 5 w 41"/>
                <a:gd name="T73" fmla="*/ 37 h 40"/>
                <a:gd name="T74" fmla="*/ 6 w 41"/>
                <a:gd name="T75" fmla="*/ 33 h 40"/>
                <a:gd name="T76" fmla="*/ 6 w 41"/>
                <a:gd name="T77" fmla="*/ 7 h 40"/>
                <a:gd name="T78" fmla="*/ 5 w 41"/>
                <a:gd name="T79" fmla="*/ 3 h 40"/>
                <a:gd name="T80" fmla="*/ 4 w 41"/>
                <a:gd name="T81" fmla="*/ 2 h 40"/>
                <a:gd name="T82" fmla="*/ 2 w 41"/>
                <a:gd name="T83" fmla="*/ 1 h 40"/>
                <a:gd name="T84" fmla="*/ 0 w 41"/>
                <a:gd name="T85" fmla="*/ 1 h 40"/>
                <a:gd name="T86" fmla="*/ 0 w 41"/>
                <a:gd name="T87" fmla="*/ 0 h 40"/>
                <a:gd name="T88" fmla="*/ 17 w 41"/>
                <a:gd name="T89" fmla="*/ 0 h 40"/>
                <a:gd name="T90" fmla="*/ 17 w 41"/>
                <a:gd name="T91" fmla="*/ 1 h 40"/>
                <a:gd name="T92" fmla="*/ 16 w 41"/>
                <a:gd name="T93" fmla="*/ 1 h 40"/>
                <a:gd name="T94" fmla="*/ 13 w 41"/>
                <a:gd name="T95" fmla="*/ 2 h 40"/>
                <a:gd name="T96" fmla="*/ 12 w 41"/>
                <a:gd name="T97" fmla="*/ 4 h 40"/>
                <a:gd name="T98" fmla="*/ 11 w 41"/>
                <a:gd name="T99" fmla="*/ 7 h 40"/>
                <a:gd name="T100" fmla="*/ 11 w 41"/>
                <a:gd name="T101" fmla="*/ 19 h 40"/>
                <a:gd name="T102" fmla="*/ 11 w 41"/>
                <a:gd name="T10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40">
                  <a:moveTo>
                    <a:pt x="11" y="19"/>
                  </a:moveTo>
                  <a:lnTo>
                    <a:pt x="30" y="19"/>
                  </a:lnTo>
                  <a:lnTo>
                    <a:pt x="30" y="7"/>
                  </a:lnTo>
                  <a:cubicBezTo>
                    <a:pt x="30" y="5"/>
                    <a:pt x="30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7" y="2"/>
                    <a:pt x="27" y="1"/>
                    <a:pt x="26" y="1"/>
                  </a:cubicBezTo>
                  <a:lnTo>
                    <a:pt x="24" y="1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0" y="1"/>
                  </a:lnTo>
                  <a:cubicBezTo>
                    <a:pt x="39" y="1"/>
                    <a:pt x="38" y="2"/>
                    <a:pt x="37" y="2"/>
                  </a:cubicBezTo>
                  <a:cubicBezTo>
                    <a:pt x="36" y="2"/>
                    <a:pt x="36" y="3"/>
                    <a:pt x="36" y="4"/>
                  </a:cubicBezTo>
                  <a:cubicBezTo>
                    <a:pt x="36" y="4"/>
                    <a:pt x="35" y="5"/>
                    <a:pt x="36" y="7"/>
                  </a:cubicBezTo>
                  <a:lnTo>
                    <a:pt x="36" y="33"/>
                  </a:lnTo>
                  <a:cubicBezTo>
                    <a:pt x="35" y="35"/>
                    <a:pt x="36" y="36"/>
                    <a:pt x="36" y="37"/>
                  </a:cubicBezTo>
                  <a:cubicBezTo>
                    <a:pt x="36" y="37"/>
                    <a:pt x="36" y="38"/>
                    <a:pt x="37" y="38"/>
                  </a:cubicBezTo>
                  <a:cubicBezTo>
                    <a:pt x="38" y="39"/>
                    <a:pt x="39" y="39"/>
                    <a:pt x="40" y="39"/>
                  </a:cubicBezTo>
                  <a:lnTo>
                    <a:pt x="41" y="39"/>
                  </a:lnTo>
                  <a:lnTo>
                    <a:pt x="41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6" y="39"/>
                  </a:lnTo>
                  <a:cubicBezTo>
                    <a:pt x="27" y="39"/>
                    <a:pt x="28" y="38"/>
                    <a:pt x="29" y="37"/>
                  </a:cubicBezTo>
                  <a:cubicBezTo>
                    <a:pt x="30" y="37"/>
                    <a:pt x="30" y="35"/>
                    <a:pt x="30" y="33"/>
                  </a:cubicBezTo>
                  <a:lnTo>
                    <a:pt x="30" y="21"/>
                  </a:lnTo>
                  <a:lnTo>
                    <a:pt x="11" y="21"/>
                  </a:lnTo>
                  <a:lnTo>
                    <a:pt x="11" y="33"/>
                  </a:lnTo>
                  <a:cubicBezTo>
                    <a:pt x="11" y="35"/>
                    <a:pt x="12" y="36"/>
                    <a:pt x="12" y="37"/>
                  </a:cubicBezTo>
                  <a:cubicBezTo>
                    <a:pt x="12" y="37"/>
                    <a:pt x="12" y="38"/>
                    <a:pt x="13" y="38"/>
                  </a:cubicBezTo>
                  <a:cubicBezTo>
                    <a:pt x="14" y="39"/>
                    <a:pt x="15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3" y="2"/>
                    <a:pt x="2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cubicBezTo>
                    <a:pt x="15" y="1"/>
                    <a:pt x="14" y="2"/>
                    <a:pt x="13" y="2"/>
                  </a:cubicBezTo>
                  <a:cubicBezTo>
                    <a:pt x="12" y="2"/>
                    <a:pt x="12" y="3"/>
                    <a:pt x="12" y="4"/>
                  </a:cubicBezTo>
                  <a:cubicBezTo>
                    <a:pt x="11" y="4"/>
                    <a:pt x="11" y="5"/>
                    <a:pt x="11" y="7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9" name="Freeform 15906"/>
            <p:cNvSpPr>
              <a:spLocks noEditPoints="1"/>
            </p:cNvSpPr>
            <p:nvPr/>
          </p:nvSpPr>
          <p:spPr bwMode="auto">
            <a:xfrm>
              <a:off x="2709" y="1698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1 w 42"/>
                <a:gd name="T41" fmla="*/ 38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19 w 42"/>
                <a:gd name="T49" fmla="*/ 10 h 41"/>
                <a:gd name="T50" fmla="*/ 12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9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1" y="38"/>
                    <a:pt x="31" y="38"/>
                  </a:cubicBezTo>
                  <a:cubicBezTo>
                    <a:pt x="31" y="37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19" y="10"/>
                  </a:lnTo>
                  <a:lnTo>
                    <a:pt x="12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0" name="Freeform 15907"/>
            <p:cNvSpPr>
              <a:spLocks noEditPoints="1"/>
            </p:cNvSpPr>
            <p:nvPr/>
          </p:nvSpPr>
          <p:spPr bwMode="auto">
            <a:xfrm>
              <a:off x="2596" y="1781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5 h 41"/>
                <a:gd name="T10" fmla="*/ 19 w 27"/>
                <a:gd name="T11" fmla="*/ 14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7 h 41"/>
                <a:gd name="T18" fmla="*/ 3 w 27"/>
                <a:gd name="T19" fmla="*/ 12 h 41"/>
                <a:gd name="T20" fmla="*/ 2 w 27"/>
                <a:gd name="T21" fmla="*/ 12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4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7 h 41"/>
                <a:gd name="T36" fmla="*/ 17 w 27"/>
                <a:gd name="T37" fmla="*/ 37 h 41"/>
                <a:gd name="T38" fmla="*/ 21 w 27"/>
                <a:gd name="T39" fmla="*/ 36 h 41"/>
                <a:gd name="T40" fmla="*/ 24 w 27"/>
                <a:gd name="T41" fmla="*/ 35 h 41"/>
                <a:gd name="T42" fmla="*/ 26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4"/>
                    <a:pt x="12" y="29"/>
                    <a:pt x="15" y="25"/>
                  </a:cubicBezTo>
                  <a:cubicBezTo>
                    <a:pt x="18" y="21"/>
                    <a:pt x="19" y="17"/>
                    <a:pt x="19" y="14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4" y="8"/>
                    <a:pt x="3" y="10"/>
                    <a:pt x="3" y="12"/>
                  </a:cubicBezTo>
                  <a:lnTo>
                    <a:pt x="2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2"/>
                    <a:pt x="10" y="1"/>
                    <a:pt x="13" y="0"/>
                  </a:cubicBezTo>
                  <a:cubicBezTo>
                    <a:pt x="16" y="1"/>
                    <a:pt x="19" y="2"/>
                    <a:pt x="21" y="4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6"/>
                    <a:pt x="7" y="37"/>
                  </a:cubicBezTo>
                  <a:lnTo>
                    <a:pt x="17" y="37"/>
                  </a:lnTo>
                  <a:cubicBezTo>
                    <a:pt x="19" y="37"/>
                    <a:pt x="21" y="37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6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1" name="Freeform 15908"/>
            <p:cNvSpPr>
              <a:spLocks noEditPoints="1"/>
            </p:cNvSpPr>
            <p:nvPr/>
          </p:nvSpPr>
          <p:spPr bwMode="auto">
            <a:xfrm>
              <a:off x="2632" y="1781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3 h 42"/>
                <a:gd name="T14" fmla="*/ 19 w 26"/>
                <a:gd name="T15" fmla="*/ 40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6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10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10" y="1"/>
                    <a:pt x="11" y="1"/>
                    <a:pt x="13" y="0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3"/>
                  </a:cubicBezTo>
                  <a:cubicBezTo>
                    <a:pt x="23" y="36"/>
                    <a:pt x="21" y="38"/>
                    <a:pt x="19" y="40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40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7" y="32"/>
                    <a:pt x="8" y="36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8"/>
                    <a:pt x="18" y="36"/>
                    <a:pt x="19" y="34"/>
                  </a:cubicBezTo>
                  <a:cubicBezTo>
                    <a:pt x="20" y="30"/>
                    <a:pt x="20" y="26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2" name="Freeform 15909"/>
            <p:cNvSpPr>
              <a:spLocks noEditPoints="1"/>
            </p:cNvSpPr>
            <p:nvPr/>
          </p:nvSpPr>
          <p:spPr bwMode="auto">
            <a:xfrm>
              <a:off x="2672" y="1781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3 h 41"/>
                <a:gd name="T28" fmla="*/ 6 w 16"/>
                <a:gd name="T29" fmla="*/ 7 h 41"/>
                <a:gd name="T30" fmla="*/ 5 w 16"/>
                <a:gd name="T31" fmla="*/ 6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4" y="39"/>
                  </a:cubicBezTo>
                  <a:cubicBezTo>
                    <a:pt x="5" y="39"/>
                    <a:pt x="5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3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2" y="6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3" name="Freeform 15910"/>
            <p:cNvSpPr>
              <a:spLocks noEditPoints="1"/>
            </p:cNvSpPr>
            <p:nvPr/>
          </p:nvSpPr>
          <p:spPr bwMode="auto">
            <a:xfrm>
              <a:off x="2700" y="1781"/>
              <a:ext cx="31" cy="47"/>
            </a:xfrm>
            <a:custGeom>
              <a:avLst/>
              <a:gdLst>
                <a:gd name="T0" fmla="*/ 27 w 27"/>
                <a:gd name="T1" fmla="*/ 26 h 41"/>
                <a:gd name="T2" fmla="*/ 27 w 27"/>
                <a:gd name="T3" fmla="*/ 31 h 41"/>
                <a:gd name="T4" fmla="*/ 22 w 27"/>
                <a:gd name="T5" fmla="*/ 31 h 41"/>
                <a:gd name="T6" fmla="*/ 22 w 27"/>
                <a:gd name="T7" fmla="*/ 41 h 41"/>
                <a:gd name="T8" fmla="*/ 17 w 27"/>
                <a:gd name="T9" fmla="*/ 41 h 41"/>
                <a:gd name="T10" fmla="*/ 17 w 27"/>
                <a:gd name="T11" fmla="*/ 31 h 41"/>
                <a:gd name="T12" fmla="*/ 0 w 27"/>
                <a:gd name="T13" fmla="*/ 31 h 41"/>
                <a:gd name="T14" fmla="*/ 0 w 27"/>
                <a:gd name="T15" fmla="*/ 27 h 41"/>
                <a:gd name="T16" fmla="*/ 18 w 27"/>
                <a:gd name="T17" fmla="*/ 0 h 41"/>
                <a:gd name="T18" fmla="*/ 22 w 27"/>
                <a:gd name="T19" fmla="*/ 0 h 41"/>
                <a:gd name="T20" fmla="*/ 22 w 27"/>
                <a:gd name="T21" fmla="*/ 26 h 41"/>
                <a:gd name="T22" fmla="*/ 27 w 27"/>
                <a:gd name="T23" fmla="*/ 26 h 41"/>
                <a:gd name="T24" fmla="*/ 17 w 27"/>
                <a:gd name="T25" fmla="*/ 26 h 41"/>
                <a:gd name="T26" fmla="*/ 17 w 27"/>
                <a:gd name="T27" fmla="*/ 7 h 41"/>
                <a:gd name="T28" fmla="*/ 3 w 27"/>
                <a:gd name="T29" fmla="*/ 26 h 41"/>
                <a:gd name="T30" fmla="*/ 17 w 27"/>
                <a:gd name="T31" fmla="*/ 26 h 41"/>
                <a:gd name="T32" fmla="*/ 17 w 27"/>
                <a:gd name="T33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1">
                  <a:moveTo>
                    <a:pt x="27" y="26"/>
                  </a:moveTo>
                  <a:lnTo>
                    <a:pt x="27" y="31"/>
                  </a:lnTo>
                  <a:lnTo>
                    <a:pt x="22" y="31"/>
                  </a:lnTo>
                  <a:lnTo>
                    <a:pt x="22" y="41"/>
                  </a:lnTo>
                  <a:lnTo>
                    <a:pt x="17" y="4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27" y="26"/>
                  </a:lnTo>
                  <a:close/>
                  <a:moveTo>
                    <a:pt x="17" y="26"/>
                  </a:moveTo>
                  <a:lnTo>
                    <a:pt x="17" y="7"/>
                  </a:lnTo>
                  <a:lnTo>
                    <a:pt x="3" y="26"/>
                  </a:lnTo>
                  <a:lnTo>
                    <a:pt x="17" y="26"/>
                  </a:lnTo>
                  <a:close/>
                  <a:moveTo>
                    <a:pt x="17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914" name="Group 15913"/>
          <p:cNvGrpSpPr/>
          <p:nvPr/>
        </p:nvGrpSpPr>
        <p:grpSpPr>
          <a:xfrm>
            <a:off x="281781" y="3844926"/>
            <a:ext cx="1019544" cy="2823698"/>
            <a:chOff x="7406481" y="2486025"/>
            <a:chExt cx="1019544" cy="2823698"/>
          </a:xfrm>
        </p:grpSpPr>
        <p:sp>
          <p:nvSpPr>
            <p:cNvPr id="15915" name="pt13"/>
            <p:cNvSpPr/>
            <p:nvPr/>
          </p:nvSpPr>
          <p:spPr>
            <a:xfrm>
              <a:off x="7406481" y="2486025"/>
              <a:ext cx="415518" cy="415518"/>
            </a:xfrm>
            <a:prstGeom prst="ellipse">
              <a:avLst/>
            </a:prstGeom>
            <a:solidFill>
              <a:srgbClr val="FFDC36"/>
            </a:solidFill>
            <a:ln w="9000" cap="rnd">
              <a:noFill/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6" name="tx15"/>
            <p:cNvSpPr/>
            <p:nvPr/>
          </p:nvSpPr>
          <p:spPr>
            <a:xfrm>
              <a:off x="7953829" y="2651056"/>
              <a:ext cx="47219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15917" name="tx17"/>
            <p:cNvSpPr/>
            <p:nvPr/>
          </p:nvSpPr>
          <p:spPr>
            <a:xfrm>
              <a:off x="7410545" y="2976601"/>
              <a:ext cx="90075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15918" name="tx18"/>
            <p:cNvSpPr/>
            <p:nvPr/>
          </p:nvSpPr>
          <p:spPr>
            <a:xfrm>
              <a:off x="7410545" y="3155240"/>
              <a:ext cx="1001569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5919" name="tx19"/>
            <p:cNvSpPr/>
            <p:nvPr/>
          </p:nvSpPr>
          <p:spPr>
            <a:xfrm>
              <a:off x="7410545" y="3307821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5920" name="tx20"/>
            <p:cNvSpPr/>
            <p:nvPr/>
          </p:nvSpPr>
          <p:spPr>
            <a:xfrm>
              <a:off x="7410545" y="3456924"/>
              <a:ext cx="69890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5921" name="pt22"/>
            <p:cNvSpPr/>
            <p:nvPr/>
          </p:nvSpPr>
          <p:spPr>
            <a:xfrm>
              <a:off x="7448020" y="362902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2" name="pt23"/>
            <p:cNvSpPr/>
            <p:nvPr/>
          </p:nvSpPr>
          <p:spPr>
            <a:xfrm>
              <a:off x="7448020" y="3848481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3" name="pt24"/>
            <p:cNvSpPr/>
            <p:nvPr/>
          </p:nvSpPr>
          <p:spPr>
            <a:xfrm>
              <a:off x="7448020" y="406793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4" name="pt25"/>
            <p:cNvSpPr/>
            <p:nvPr/>
          </p:nvSpPr>
          <p:spPr>
            <a:xfrm>
              <a:off x="7448020" y="4287393"/>
              <a:ext cx="144506" cy="144506"/>
            </a:xfrm>
            <a:prstGeom prst="ellipse">
              <a:avLst/>
            </a:prstGeom>
            <a:solidFill>
              <a:srgbClr val="7D2239">
                <a:alpha val="100000"/>
              </a:srgbClr>
            </a:solidFill>
            <a:ln w="9000" cap="rnd">
              <a:solidFill>
                <a:srgbClr val="7D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5" name="pt26"/>
            <p:cNvSpPr/>
            <p:nvPr/>
          </p:nvSpPr>
          <p:spPr>
            <a:xfrm>
              <a:off x="7448020" y="450684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6" name="pt27"/>
            <p:cNvSpPr/>
            <p:nvPr/>
          </p:nvSpPr>
          <p:spPr>
            <a:xfrm>
              <a:off x="7448020" y="4726305"/>
              <a:ext cx="144506" cy="144506"/>
            </a:xfrm>
            <a:prstGeom prst="ellipse">
              <a:avLst/>
            </a:prstGeom>
            <a:solidFill>
              <a:srgbClr val="0075B0">
                <a:alpha val="100000"/>
              </a:srgbClr>
            </a:solidFill>
            <a:ln w="9000" cap="rnd">
              <a:solidFill>
                <a:srgbClr val="0075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7" name="pt28"/>
            <p:cNvSpPr/>
            <p:nvPr/>
          </p:nvSpPr>
          <p:spPr>
            <a:xfrm>
              <a:off x="7448020" y="494576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8" name="pt29"/>
            <p:cNvSpPr/>
            <p:nvPr/>
          </p:nvSpPr>
          <p:spPr>
            <a:xfrm>
              <a:off x="7448020" y="5165217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9" name="tx31"/>
            <p:cNvSpPr/>
            <p:nvPr/>
          </p:nvSpPr>
          <p:spPr>
            <a:xfrm>
              <a:off x="7699590" y="36609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930" name="tx32"/>
            <p:cNvSpPr/>
            <p:nvPr/>
          </p:nvSpPr>
          <p:spPr>
            <a:xfrm>
              <a:off x="7699590" y="388040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931" name="tx33"/>
            <p:cNvSpPr/>
            <p:nvPr/>
          </p:nvSpPr>
          <p:spPr>
            <a:xfrm>
              <a:off x="7699590" y="409844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5932" name="tx34"/>
            <p:cNvSpPr/>
            <p:nvPr/>
          </p:nvSpPr>
          <p:spPr>
            <a:xfrm>
              <a:off x="7699590" y="431964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933" name="tx35"/>
            <p:cNvSpPr/>
            <p:nvPr/>
          </p:nvSpPr>
          <p:spPr>
            <a:xfrm>
              <a:off x="7699590" y="453883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934" name="tx36"/>
            <p:cNvSpPr/>
            <p:nvPr/>
          </p:nvSpPr>
          <p:spPr>
            <a:xfrm>
              <a:off x="7699590" y="47568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5935" name="tx37"/>
            <p:cNvSpPr/>
            <p:nvPr/>
          </p:nvSpPr>
          <p:spPr>
            <a:xfrm>
              <a:off x="7699590" y="4979051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5936" name="tx38"/>
            <p:cNvSpPr/>
            <p:nvPr/>
          </p:nvSpPr>
          <p:spPr>
            <a:xfrm>
              <a:off x="7699590" y="519577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1" ma:contentTypeDescription="Create a new document." ma:contentTypeScope="" ma:versionID="f6caf723af7ac4c1fad60e50a2837029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df42434838a416c4634d9db1083ac18b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54713-1C88-45EB-8C9D-4047376DC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3F7A78-7AAE-42A2-8E40-D5E67E1BA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3990ED-3BFF-487E-9A45-06AFA916CD08}">
  <ds:schemaRefs>
    <ds:schemaRef ds:uri="b24ac480-a0b1-4388-a6cd-cfb001cdf6c7"/>
    <ds:schemaRef ds:uri="e7d8f92c-3952-4b7d-acc4-88cf8f2f7888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Baxter (student)</dc:creator>
  <cp:lastModifiedBy>Andrew Baxter (student)</cp:lastModifiedBy>
  <cp:revision>3</cp:revision>
  <dcterms:created xsi:type="dcterms:W3CDTF">2019-09-19T14:04:36Z</dcterms:created>
  <dcterms:modified xsi:type="dcterms:W3CDTF">2019-09-19T15:24:42Z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0x0101004E0AC046D158EE4DB937DA9A56D27D1C</vt:lpwstr>
  </property>
</Properties>
</file>