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504" y="-708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159081" y="3857625"/>
            <a:ext cx="1019544" cy="2823698"/>
            <a:chOff x="7406481" y="2486025"/>
            <a:chExt cx="1019544" cy="2823698"/>
          </a:xfrm>
        </p:grpSpPr>
        <p:sp>
          <p:nvSpPr>
            <p:cNvPr id="13" name="pt13"/>
            <p:cNvSpPr/>
            <p:nvPr/>
          </p:nvSpPr>
          <p:spPr>
            <a:xfrm>
              <a:off x="7406481" y="2486025"/>
              <a:ext cx="415518" cy="415518"/>
            </a:xfrm>
            <a:prstGeom prst="ellipse">
              <a:avLst/>
            </a:prstGeom>
            <a:solidFill>
              <a:srgbClr val="FFDC36"/>
            </a:solidFill>
            <a:ln w="9000" cap="rnd">
              <a:noFill/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5"/>
            <p:cNvSpPr/>
            <p:nvPr/>
          </p:nvSpPr>
          <p:spPr>
            <a:xfrm>
              <a:off x="7953829" y="2651056"/>
              <a:ext cx="472196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410545" y="2976601"/>
              <a:ext cx="900751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References by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7410545" y="3155240"/>
              <a:ext cx="1001569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times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7410545" y="3307821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cited across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7410545" y="3456924"/>
              <a:ext cx="698909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Guidelines:</a:t>
              </a:r>
            </a:p>
          </p:txBody>
        </p:sp>
        <p:sp>
          <p:nvSpPr>
            <p:cNvPr id="22" name="pt22"/>
            <p:cNvSpPr/>
            <p:nvPr/>
          </p:nvSpPr>
          <p:spPr>
            <a:xfrm>
              <a:off x="7448020" y="3629025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7448020" y="3848481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7448020" y="4067937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7448020" y="4287393"/>
              <a:ext cx="144506" cy="144506"/>
            </a:xfrm>
            <a:prstGeom prst="ellipse">
              <a:avLst/>
            </a:prstGeom>
            <a:solidFill>
              <a:srgbClr val="7D2239">
                <a:alpha val="100000"/>
              </a:srgbClr>
            </a:solidFill>
            <a:ln w="9000" cap="rnd">
              <a:solidFill>
                <a:srgbClr val="7D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7448020" y="4506849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7448020" y="4726305"/>
              <a:ext cx="144506" cy="144506"/>
            </a:xfrm>
            <a:prstGeom prst="ellipse">
              <a:avLst/>
            </a:prstGeom>
            <a:solidFill>
              <a:srgbClr val="0075B0">
                <a:alpha val="100000"/>
              </a:srgbClr>
            </a:solidFill>
            <a:ln w="9000" cap="rnd">
              <a:solidFill>
                <a:srgbClr val="0075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7448020" y="4945761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7448020" y="5165217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tx31"/>
            <p:cNvSpPr/>
            <p:nvPr/>
          </p:nvSpPr>
          <p:spPr>
            <a:xfrm>
              <a:off x="7699590" y="366095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699590" y="3880407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699590" y="4098444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699590" y="431964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699590" y="453883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699590" y="4756867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699590" y="4979051"/>
              <a:ext cx="62155" cy="789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99590" y="519577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(student)</cp:lastModifiedBy>
  <cp:revision>6</cp:revision>
  <dcterms:created xsi:type="dcterms:W3CDTF">2015-07-14T21:05:00Z</dcterms:created>
  <dcterms:modified xsi:type="dcterms:W3CDTF">2019-09-19T12:25:30Z</dcterms:modified>
</cp:coreProperties>
</file>