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380" y="78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axter (student)" userId="b45e9002-b033-421d-a3d9-6d42475e9a3f" providerId="ADAL" clId="{1C999854-05C3-4ED6-AD88-FD76552E7B8C}"/>
    <pc:docChg chg="custSel modSld">
      <pc:chgData name="Andrew Baxter (student)" userId="b45e9002-b033-421d-a3d9-6d42475e9a3f" providerId="ADAL" clId="{1C999854-05C3-4ED6-AD88-FD76552E7B8C}" dt="2019-10-31T11:16:08.010" v="1" actId="478"/>
      <pc:docMkLst>
        <pc:docMk/>
      </pc:docMkLst>
      <pc:sldChg chg="delSp">
        <pc:chgData name="Andrew Baxter (student)" userId="b45e9002-b033-421d-a3d9-6d42475e9a3f" providerId="ADAL" clId="{1C999854-05C3-4ED6-AD88-FD76552E7B8C}" dt="2019-10-31T11:16:08.010" v="1" actId="478"/>
        <pc:sldMkLst>
          <pc:docMk/>
          <pc:sldMk cId="0" sldId="256"/>
        </pc:sldMkLst>
        <pc:spChg chg="del">
          <ac:chgData name="Andrew Baxter (student)" userId="b45e9002-b033-421d-a3d9-6d42475e9a3f" providerId="ADAL" clId="{1C999854-05C3-4ED6-AD88-FD76552E7B8C}" dt="2019-10-31T11:16:00.778" v="0" actId="478"/>
          <ac:spMkLst>
            <pc:docMk/>
            <pc:sldMk cId="0" sldId="256"/>
            <ac:spMk id="3" creationId="{00000000-0000-0000-0000-000000000000}"/>
          </ac:spMkLst>
        </pc:spChg>
        <pc:spChg chg="del">
          <ac:chgData name="Andrew Baxter (student)" userId="b45e9002-b033-421d-a3d9-6d42475e9a3f" providerId="ADAL" clId="{1C999854-05C3-4ED6-AD88-FD76552E7B8C}" dt="2019-10-31T11:16:08.010" v="1" actId="478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3027302" y="1671688"/>
            <a:ext cx="1462852" cy="1940305"/>
            <a:chOff x="3027302" y="1671688"/>
            <a:chExt cx="1462852" cy="1940305"/>
          </a:xfrm>
        </p:grpSpPr>
        <p:sp>
          <p:nvSpPr>
            <p:cNvPr id="5" name="tx5"/>
            <p:cNvSpPr/>
            <p:nvPr/>
          </p:nvSpPr>
          <p:spPr>
            <a:xfrm>
              <a:off x="3027302" y="1671688"/>
              <a:ext cx="98615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Type of citation:</a:t>
              </a:r>
            </a:p>
          </p:txBody>
        </p:sp>
        <p:sp>
          <p:nvSpPr>
            <p:cNvPr id="6" name="pt6"/>
            <p:cNvSpPr/>
            <p:nvPr/>
          </p:nvSpPr>
          <p:spPr>
            <a:xfrm>
              <a:off x="3064777" y="1931295"/>
              <a:ext cx="144506" cy="144506"/>
            </a:xfrm>
            <a:prstGeom prst="ellipse">
              <a:avLst/>
            </a:prstGeom>
            <a:solidFill>
              <a:srgbClr val="FE9D00">
                <a:alpha val="100000"/>
              </a:srgbClr>
            </a:solidFill>
            <a:ln w="9000" cap="rnd">
              <a:solidFill>
                <a:srgbClr val="FE9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3064777" y="2150751"/>
              <a:ext cx="144506" cy="144506"/>
            </a:xfrm>
            <a:prstGeom prst="ellipse">
              <a:avLst/>
            </a:prstGeom>
            <a:solidFill>
              <a:srgbClr val="7F00FF">
                <a:alpha val="100000"/>
              </a:srgbClr>
            </a:solidFill>
            <a:ln w="9000" cap="rnd">
              <a:solidFill>
                <a:srgbClr val="7F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064777" y="2370207"/>
              <a:ext cx="144506" cy="144506"/>
            </a:xfrm>
            <a:prstGeom prst="ellipse">
              <a:avLst/>
            </a:prstGeom>
            <a:solidFill>
              <a:srgbClr val="00A84C">
                <a:alpha val="100000"/>
              </a:srgbClr>
            </a:solidFill>
            <a:ln w="9000" cap="rnd">
              <a:solidFill>
                <a:srgbClr val="00A8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064777" y="2589663"/>
              <a:ext cx="144506" cy="144506"/>
            </a:xfrm>
            <a:prstGeom prst="ellipse">
              <a:avLst/>
            </a:prstGeom>
            <a:solidFill>
              <a:srgbClr val="00FFFF">
                <a:alpha val="100000"/>
              </a:srgbClr>
            </a:solidFill>
            <a:ln w="9000" cap="rnd">
              <a:solidFill>
                <a:srgbClr val="00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064777" y="2809119"/>
              <a:ext cx="144506" cy="144506"/>
            </a:xfrm>
            <a:prstGeom prst="ellipse">
              <a:avLst/>
            </a:prstGeom>
            <a:solidFill>
              <a:srgbClr val="7FFF00">
                <a:alpha val="100000"/>
              </a:srgbClr>
            </a:solidFill>
            <a:ln w="9000" cap="rnd">
              <a:solidFill>
                <a:srgbClr val="7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064777" y="3028575"/>
              <a:ext cx="144506" cy="144506"/>
            </a:xfrm>
            <a:prstGeom prst="ellipse">
              <a:avLst/>
            </a:prstGeom>
            <a:solidFill>
              <a:srgbClr val="9D5524">
                <a:alpha val="100000"/>
              </a:srgbClr>
            </a:solidFill>
            <a:ln w="9000" cap="rnd">
              <a:solidFill>
                <a:srgbClr val="9D55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064777" y="3248031"/>
              <a:ext cx="144506" cy="144506"/>
            </a:xfrm>
            <a:prstGeom prst="ellipse">
              <a:avLst/>
            </a:prstGeom>
            <a:solidFill>
              <a:srgbClr val="DC9DBE">
                <a:alpha val="100000"/>
              </a:srgbClr>
            </a:solidFill>
            <a:ln w="9000" cap="rnd">
              <a:solidFill>
                <a:srgbClr val="DC9D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064777" y="3467487"/>
              <a:ext cx="144506" cy="14450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tx14"/>
            <p:cNvSpPr/>
            <p:nvPr/>
          </p:nvSpPr>
          <p:spPr>
            <a:xfrm>
              <a:off x="3316347" y="1938664"/>
              <a:ext cx="76398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Toxicology (32)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316347" y="2158120"/>
              <a:ext cx="11307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Longitudinal study (19)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316347" y="2377576"/>
              <a:ext cx="99994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Cross-sectional (13)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316347" y="2597032"/>
              <a:ext cx="105593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Literature review (13)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316347" y="2816488"/>
              <a:ext cx="1173807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Systematic Review (13)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316347" y="3035944"/>
              <a:ext cx="39732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RCT (4)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316347" y="3255400"/>
              <a:ext cx="98761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Policy document (2)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316347" y="3474856"/>
              <a:ext cx="68944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Simulation (1)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Andrew Baxter (student)</cp:lastModifiedBy>
  <cp:revision>9</cp:revision>
  <dcterms:created xsi:type="dcterms:W3CDTF">2015-07-14T21:05:00Z</dcterms:created>
  <dcterms:modified xsi:type="dcterms:W3CDTF">2019-10-31T11:16:09Z</dcterms:modified>
</cp:coreProperties>
</file>