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589152" y="1809111"/>
              <a:ext cx="122674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Conflicts of interest:</a:t>
              </a:r>
            </a:p>
          </p:txBody>
        </p:sp>
        <p:sp>
          <p:nvSpPr>
            <p:cNvPr id="5" name="pt5"/>
            <p:cNvSpPr/>
            <p:nvPr/>
          </p:nvSpPr>
          <p:spPr>
            <a:xfrm>
              <a:off x="2626627" y="2041023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626627" y="2260479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626627" y="2479935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626627" y="2699391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626627" y="2918847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626627" y="3138303"/>
              <a:ext cx="144506" cy="144506"/>
            </a:xfrm>
            <a:prstGeom prst="ellipse">
              <a:avLst/>
            </a:prstGeom>
            <a:solidFill>
              <a:srgbClr val="FFB948">
                <a:alpha val="100000"/>
              </a:srgbClr>
            </a:solidFill>
            <a:ln w="9000" cap="rnd">
              <a:solidFill>
                <a:srgbClr val="FFB9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626627" y="3357759"/>
              <a:ext cx="144506" cy="144506"/>
            </a:xfrm>
            <a:prstGeom prst="ellipse">
              <a:avLst/>
            </a:prstGeom>
            <a:solidFill>
              <a:srgbClr val="EE11EE">
                <a:alpha val="100000"/>
              </a:srgbClr>
            </a:solidFill>
            <a:ln w="9000" cap="rnd">
              <a:solidFill>
                <a:srgbClr val="EE11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2878197" y="2048392"/>
              <a:ext cx="9567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Declared none (27)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2878197" y="2267848"/>
              <a:ext cx="80131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mention (14)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878197" y="2487304"/>
              <a:ext cx="200027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Both e-cigarrette and pharmaceutical (7)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2878197" y="2706760"/>
              <a:ext cx="93789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Pharmaceutical (5)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2878197" y="2926216"/>
              <a:ext cx="70804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E-cigarette (1)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878197" y="3145672"/>
              <a:ext cx="32289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 (1)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878197" y="3365128"/>
              <a:ext cx="32289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 (1)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2020-08-04T12:42:01Z</dcterms:modified>
</cp:coreProperties>
</file>