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60639" y="1671688"/>
              <a:ext cx="9861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 of citation:</a:t>
              </a:r>
            </a:p>
          </p:txBody>
        </p:sp>
        <p:sp>
          <p:nvSpPr>
            <p:cNvPr id="5" name="pt5"/>
            <p:cNvSpPr/>
            <p:nvPr/>
          </p:nvSpPr>
          <p:spPr>
            <a:xfrm>
              <a:off x="3098114" y="1931295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098114" y="2150751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098114" y="237020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098114" y="2589663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098114" y="2809119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098114" y="3028575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098114" y="3248031"/>
              <a:ext cx="144506" cy="144506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098114" y="3467487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349685" y="1938664"/>
              <a:ext cx="7639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Toxicology (18)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349685" y="2158120"/>
              <a:ext cx="11116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Systematic Review (9)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349685" y="2377576"/>
              <a:ext cx="99377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Literature review (8)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349685" y="2597032"/>
              <a:ext cx="10685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Longitudinal study (8)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349685" y="2816488"/>
              <a:ext cx="93779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Cross-sectional (6)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349685" y="3035944"/>
              <a:ext cx="3973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RCT (4)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349685" y="3255400"/>
              <a:ext cx="32289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 (2)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349685" y="3474856"/>
              <a:ext cx="101227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Sytematic review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2020-08-04T12:41:47Z</dcterms:modified>
</cp:coreProperties>
</file>