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1829594" y="1543050"/>
            <a:ext cx="7038975" cy="4476750"/>
            <a:chOff x="1829594" y="1543050"/>
            <a:chExt cx="7038975" cy="4476750"/>
          </a:xfrm>
        </p:grpSpPr>
        <p:sp>
          <p:nvSpPr>
            <p:cNvPr id="3" name="rc3"/>
            <p:cNvSpPr/>
            <p:nvPr/>
          </p:nvSpPr>
          <p:spPr>
            <a:xfrm>
              <a:off x="1829594" y="1543050"/>
              <a:ext cx="7038975" cy="44767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156808" y="2907096"/>
              <a:ext cx="2384545" cy="1748656"/>
            </a:xfrm>
            <a:prstGeom prst="rect">
              <a:avLst/>
            </a:prstGeom>
            <a:solidFill>
              <a:srgbClr val="0038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4156808" y="2925123"/>
              <a:ext cx="122674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Conflicts of interest:</a:t>
              </a:r>
            </a:p>
          </p:txBody>
        </p:sp>
        <p:sp>
          <p:nvSpPr>
            <p:cNvPr id="6" name="pt6"/>
            <p:cNvSpPr/>
            <p:nvPr/>
          </p:nvSpPr>
          <p:spPr>
            <a:xfrm>
              <a:off x="4194283" y="3157035"/>
              <a:ext cx="144506" cy="144506"/>
            </a:xfrm>
            <a:prstGeom prst="ellipse">
              <a:avLst/>
            </a:prstGeom>
            <a:solidFill>
              <a:srgbClr val="7F00FF">
                <a:alpha val="100000"/>
              </a:srgbClr>
            </a:solidFill>
            <a:ln w="9000" cap="rnd">
              <a:solidFill>
                <a:srgbClr val="7F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194283" y="3376491"/>
              <a:ext cx="144506" cy="144506"/>
            </a:xfrm>
            <a:prstGeom prst="ellipse">
              <a:avLst/>
            </a:prstGeom>
            <a:solidFill>
              <a:srgbClr val="DC9DBE">
                <a:alpha val="100000"/>
              </a:srgbClr>
            </a:solidFill>
            <a:ln w="9000" cap="rnd">
              <a:solidFill>
                <a:srgbClr val="DC9D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194283" y="3595947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194283" y="3815403"/>
              <a:ext cx="144506" cy="144506"/>
            </a:xfrm>
            <a:prstGeom prst="ellipse">
              <a:avLst/>
            </a:prstGeom>
            <a:solidFill>
              <a:srgbClr val="00A84C">
                <a:alpha val="100000"/>
              </a:srgbClr>
            </a:solidFill>
            <a:ln w="9000" cap="rnd">
              <a:solidFill>
                <a:srgbClr val="00A8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194283" y="4034859"/>
              <a:ext cx="144506" cy="144506"/>
            </a:xfrm>
            <a:prstGeom prst="ellipse">
              <a:avLst/>
            </a:prstGeom>
            <a:solidFill>
              <a:srgbClr val="00FFFF">
                <a:alpha val="100000"/>
              </a:srgbClr>
            </a:solidFill>
            <a:ln w="9000" cap="rnd">
              <a:solidFill>
                <a:srgbClr val="00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194283" y="4254315"/>
              <a:ext cx="144506" cy="144506"/>
            </a:xfrm>
            <a:prstGeom prst="ellipse">
              <a:avLst/>
            </a:prstGeom>
            <a:solidFill>
              <a:srgbClr val="7FFF00">
                <a:alpha val="100000"/>
              </a:srgbClr>
            </a:solidFill>
            <a:ln w="9000" cap="rnd">
              <a:solidFill>
                <a:srgbClr val="7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194283" y="4473771"/>
              <a:ext cx="144506" cy="144506"/>
            </a:xfrm>
            <a:prstGeom prst="ellipse">
              <a:avLst/>
            </a:prstGeom>
            <a:solidFill>
              <a:srgbClr val="9D5524">
                <a:alpha val="100000"/>
              </a:srgbClr>
            </a:solidFill>
            <a:ln w="9000" cap="rnd">
              <a:solidFill>
                <a:srgbClr val="9D55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4445854" y="3164404"/>
              <a:ext cx="9567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None declared (40)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45854" y="3383860"/>
              <a:ext cx="8013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mention (29)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45854" y="3603316"/>
              <a:ext cx="10000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Pharmaceutical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445854" y="3822772"/>
              <a:ext cx="200027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Both e-cigarrette and pharmaceutical (8)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445854" y="4042228"/>
              <a:ext cx="70804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E-cigarette (5)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45854" y="4261684"/>
              <a:ext cx="10808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Tobacco company (1)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45854" y="4481140"/>
              <a:ext cx="14474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Tobacco control advocate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2019-11-04T13:20:17Z</dcterms:modified>
</cp:coreProperties>
</file>