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FB0ED16-75E8-4FA3-A2AA-EC1DEC648D26}"/>
              </a:ext>
            </a:extLst>
          </p:cNvPr>
          <p:cNvGrpSpPr/>
          <p:nvPr/>
        </p:nvGrpSpPr>
        <p:grpSpPr>
          <a:xfrm>
            <a:off x="581025" y="836612"/>
            <a:ext cx="6400800" cy="3657600"/>
            <a:chOff x="581025" y="836612"/>
            <a:chExt cx="6400800" cy="3657600"/>
          </a:xfrm>
        </p:grpSpPr>
        <p:sp>
          <p:nvSpPr>
            <p:cNvPr id="3" name="rc3"/>
            <p:cNvSpPr/>
            <p:nvPr/>
          </p:nvSpPr>
          <p:spPr>
            <a:xfrm>
              <a:off x="581025" y="836612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 dirty="0"/>
            </a:p>
          </p:txBody>
        </p:sp>
        <p:sp>
          <p:nvSpPr>
            <p:cNvPr id="4" name="pl4"/>
            <p:cNvSpPr/>
            <p:nvPr/>
          </p:nvSpPr>
          <p:spPr>
            <a:xfrm>
              <a:off x="1169514" y="3781253"/>
              <a:ext cx="5761672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1169514" y="2982628"/>
              <a:ext cx="5761672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69514" y="2184002"/>
              <a:ext cx="5761672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69514" y="1385376"/>
              <a:ext cx="5761672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365141" y="1061508"/>
              <a:ext cx="647736" cy="647736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85644" y="1107341"/>
              <a:ext cx="556069" cy="556069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847726" y="1194755"/>
              <a:ext cx="381242" cy="381242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606219" y="1250197"/>
              <a:ext cx="270358" cy="270358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266969" y="1264660"/>
              <a:ext cx="241433" cy="241433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5050077" y="1324426"/>
              <a:ext cx="121900" cy="121900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705377" y="1328522"/>
              <a:ext cx="113709" cy="113709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6431276" y="1367326"/>
              <a:ext cx="36101" cy="36101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525192" y="2020185"/>
              <a:ext cx="327634" cy="327634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2351192" y="2030909"/>
              <a:ext cx="306185" cy="306185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266977" y="2058508"/>
              <a:ext cx="250988" cy="250988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057864" y="2084145"/>
              <a:ext cx="199713" cy="199713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277991" y="2571609"/>
              <a:ext cx="822037" cy="822037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2263544" y="2861911"/>
              <a:ext cx="241433" cy="241433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061239" y="2879758"/>
              <a:ext cx="205738" cy="205738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840476" y="2964577"/>
              <a:ext cx="36101" cy="36101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548933" y="3641177"/>
              <a:ext cx="280152" cy="280152"/>
            </a:xfrm>
            <a:prstGeom prst="ellipse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327184" y="3692356"/>
              <a:ext cx="177793" cy="177793"/>
            </a:xfrm>
            <a:prstGeom prst="ellipse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365576" y="1230826"/>
              <a:ext cx="646868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RCP 2018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525359" y="1404926"/>
              <a:ext cx="327301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(559)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044112" y="1232127"/>
              <a:ext cx="639132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 2018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0028" y="1404926"/>
              <a:ext cx="327301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(404)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18781" y="1232127"/>
              <a:ext cx="639132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 2015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874697" y="1404926"/>
              <a:ext cx="327301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(178)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89845" y="1232127"/>
              <a:ext cx="639132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 2019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27250" y="1404926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(82)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42859" y="1230826"/>
              <a:ext cx="748118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CRUK 2018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63022" y="1404926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(63)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37645" y="1232127"/>
              <a:ext cx="639132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 2016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8850" y="1404926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(11)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76756" y="1230826"/>
              <a:ext cx="685821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NICE 2018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686425" y="1404926"/>
              <a:ext cx="171352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(9)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201509" y="1230826"/>
              <a:ext cx="646868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NHS 2017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72225" y="1404926"/>
              <a:ext cx="171352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318818" y="2029452"/>
              <a:ext cx="740382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RACP 2018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525359" y="2203551"/>
              <a:ext cx="327301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(127)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81591" y="2029452"/>
              <a:ext cx="880586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CC AUS 2014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30076" y="2203551"/>
              <a:ext cx="327301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(109)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62177" y="2029452"/>
              <a:ext cx="872645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NHMRC 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266977" y="2203551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(69)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31505" y="2030753"/>
              <a:ext cx="654672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AMA 2015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28977" y="2203551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(40)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361673" y="2828078"/>
              <a:ext cx="654672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SGR 2016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525359" y="3002177"/>
              <a:ext cx="327301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(923)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102318" y="2829378"/>
              <a:ext cx="631259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FDA 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255650" y="3002177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(63)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62930" y="2829378"/>
              <a:ext cx="73264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APHA 2014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017650" y="3002177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(43)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42245" y="2828078"/>
              <a:ext cx="639132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ACS 2018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81425" y="3002177"/>
              <a:ext cx="171352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(0)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342265" y="3626635"/>
              <a:ext cx="693488" cy="103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 2016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64346" y="3800802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(89)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040089" y="3626635"/>
              <a:ext cx="693488" cy="103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 2014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55650" y="3800802"/>
              <a:ext cx="249327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(30)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760" y="3738470"/>
              <a:ext cx="273124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7089" y="2939899"/>
              <a:ext cx="229795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77089" y="2141273"/>
              <a:ext cx="229795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51632" y="1344012"/>
              <a:ext cx="155252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10787" y="4264118"/>
              <a:ext cx="187912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Rank by number of references</a:t>
              </a:r>
            </a:p>
          </p:txBody>
        </p:sp>
        <p:sp>
          <p:nvSpPr>
            <p:cNvPr id="67" name="tx67"/>
            <p:cNvSpPr/>
            <p:nvPr/>
          </p:nvSpPr>
          <p:spPr>
            <a:xfrm rot="16200000">
              <a:off x="477137" y="2531609"/>
              <a:ext cx="48144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11</cp:revision>
  <dcterms:created xsi:type="dcterms:W3CDTF">2015-07-14T21:05:00Z</dcterms:created>
  <dcterms:modified xsi:type="dcterms:W3CDTF">2020-04-03T14:46:40Z</dcterms:modified>
</cp:coreProperties>
</file>