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89152" y="2028567"/>
              <a:ext cx="122674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2626627" y="2260479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6627" y="247993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26627" y="269939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26627" y="291884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26627" y="3138303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878197" y="2267848"/>
              <a:ext cx="9567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Declared none (27)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878197" y="2487304"/>
              <a:ext cx="8013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mention (14)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878197" y="2706760"/>
              <a:ext cx="200027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e-cigarrette and pharmaceutical (7)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878197" y="2926216"/>
              <a:ext cx="93789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Pharmaceutical (5)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3145672"/>
              <a:ext cx="70804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E-cigarette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2020-07-22T18:19:22Z</dcterms:modified>
</cp:coreProperties>
</file>