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190625" y="1079500"/>
            <a:ext cx="5181600" cy="3171825"/>
            <a:chOff x="1190625" y="1079500"/>
            <a:chExt cx="5181600" cy="3171825"/>
          </a:xfrm>
        </p:grpSpPr>
        <p:sp>
          <p:nvSpPr>
            <p:cNvPr id="3" name="rc3"/>
            <p:cNvSpPr/>
            <p:nvPr/>
          </p:nvSpPr>
          <p:spPr>
            <a:xfrm>
              <a:off x="1190625" y="1079499"/>
              <a:ext cx="5181599" cy="3171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498789" y="2138295"/>
              <a:ext cx="481446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Context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3507789" y="2341732"/>
              <a:ext cx="201456" cy="201456"/>
            </a:xfrm>
            <a:prstGeom prst="rect">
              <a:avLst/>
            </a:prstGeom>
            <a:solidFill>
              <a:srgbClr val="D3E58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3507789" y="2561188"/>
              <a:ext cx="201456" cy="201456"/>
            </a:xfrm>
            <a:prstGeom prst="rect">
              <a:avLst/>
            </a:prstGeom>
            <a:solidFill>
              <a:srgbClr val="FFE7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507789" y="2780644"/>
              <a:ext cx="201456" cy="201455"/>
            </a:xfrm>
            <a:prstGeom prst="rect">
              <a:avLst/>
            </a:prstGeom>
            <a:solidFill>
              <a:srgbClr val="A6A6A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3507789" y="3000100"/>
              <a:ext cx="201456" cy="201456"/>
            </a:xfrm>
            <a:prstGeom prst="rect">
              <a:avLst/>
            </a:prstGeom>
            <a:solidFill>
              <a:srgbClr val="E3AA8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3787835" y="2399677"/>
              <a:ext cx="273124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WHO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3787835" y="2620552"/>
              <a:ext cx="15525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787835" y="2838643"/>
              <a:ext cx="22979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3787835" y="3058099"/>
              <a:ext cx="22979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2020-07-22T18:20:00Z</dcterms:modified>
</cp:coreProperties>
</file>