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190625" y="1079500"/>
            <a:ext cx="5181600" cy="3171825"/>
            <a:chOff x="1190625" y="1079500"/>
            <a:chExt cx="5181600" cy="3171825"/>
          </a:xfrm>
        </p:grpSpPr>
        <p:sp>
          <p:nvSpPr>
            <p:cNvPr id="3" name="rc3"/>
            <p:cNvSpPr/>
            <p:nvPr/>
          </p:nvSpPr>
          <p:spPr>
            <a:xfrm>
              <a:off x="1190625" y="1079499"/>
              <a:ext cx="5181599" cy="3171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60639" y="2000872"/>
              <a:ext cx="9861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Type of citation:</a:t>
              </a:r>
            </a:p>
          </p:txBody>
        </p:sp>
        <p:sp>
          <p:nvSpPr>
            <p:cNvPr id="5" name="pt5"/>
            <p:cNvSpPr/>
            <p:nvPr/>
          </p:nvSpPr>
          <p:spPr>
            <a:xfrm>
              <a:off x="3098114" y="2260479"/>
              <a:ext cx="144506" cy="144506"/>
            </a:xfrm>
            <a:prstGeom prst="ellipse">
              <a:avLst/>
            </a:prstGeom>
            <a:solidFill>
              <a:srgbClr val="11DD11">
                <a:alpha val="100000"/>
              </a:srgbClr>
            </a:solidFill>
            <a:ln w="9000" cap="rnd">
              <a:solidFill>
                <a:srgbClr val="11DD1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098114" y="2479935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098114" y="2699391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098114" y="2918847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098114" y="3138303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3349685" y="2267848"/>
              <a:ext cx="763984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Toxicology (18)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349685" y="2487304"/>
              <a:ext cx="11116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Systematic Review (9)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349685" y="2706760"/>
              <a:ext cx="99377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Literature review (8)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349685" y="2926216"/>
              <a:ext cx="10685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Longitudinal study (8)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349685" y="3145672"/>
              <a:ext cx="93779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Cross-sectional (6)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2020-07-22T18:19:19Z</dcterms:modified>
</cp:coreProperties>
</file>